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notesSlides/notesSlide7.xml" ContentType="application/vnd.openxmlformats-officedocument.presentationml.notesSlide+xml"/>
  <Override PartName="/ppt/ink/ink379.xml" ContentType="application/inkml+xml"/>
  <Override PartName="/ppt/ink/ink380.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notesSlides/notesSlide12.xml" ContentType="application/vnd.openxmlformats-officedocument.presentationml.notesSlide+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notesSlides/notesSlide13.xml" ContentType="application/vnd.openxmlformats-officedocument.presentationml.notesSlide+xml"/>
  <Override PartName="/ppt/ink/ink939.xml" ContentType="application/inkml+xml"/>
  <Override PartName="/ppt/notesSlides/notesSlide14.xml" ContentType="application/vnd.openxmlformats-officedocument.presentationml.notesSlide+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notesSlides/notesSlide15.xml" ContentType="application/vnd.openxmlformats-officedocument.presentationml.notesSlide+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8"/>
  </p:notesMasterIdLst>
  <p:handoutMasterIdLst>
    <p:handoutMasterId r:id="rId109"/>
  </p:handoutMasterIdLst>
  <p:sldIdLst>
    <p:sldId id="277" r:id="rId2"/>
    <p:sldId id="419" r:id="rId3"/>
    <p:sldId id="420" r:id="rId4"/>
    <p:sldId id="421" r:id="rId5"/>
    <p:sldId id="422" r:id="rId6"/>
    <p:sldId id="423" r:id="rId7"/>
    <p:sldId id="424" r:id="rId8"/>
    <p:sldId id="427" r:id="rId9"/>
    <p:sldId id="428" r:id="rId10"/>
    <p:sldId id="430" r:id="rId11"/>
    <p:sldId id="431" r:id="rId12"/>
    <p:sldId id="432" r:id="rId13"/>
    <p:sldId id="433" r:id="rId14"/>
    <p:sldId id="434" r:id="rId15"/>
    <p:sldId id="435" r:id="rId16"/>
    <p:sldId id="436" r:id="rId17"/>
    <p:sldId id="437" r:id="rId18"/>
    <p:sldId id="438" r:id="rId19"/>
    <p:sldId id="439" r:id="rId20"/>
    <p:sldId id="527" r:id="rId21"/>
    <p:sldId id="440" r:id="rId22"/>
    <p:sldId id="441" r:id="rId23"/>
    <p:sldId id="442" r:id="rId24"/>
    <p:sldId id="443" r:id="rId25"/>
    <p:sldId id="444" r:id="rId26"/>
    <p:sldId id="445" r:id="rId27"/>
    <p:sldId id="446" r:id="rId28"/>
    <p:sldId id="447" r:id="rId29"/>
    <p:sldId id="448" r:id="rId30"/>
    <p:sldId id="449" r:id="rId31"/>
    <p:sldId id="450" r:id="rId32"/>
    <p:sldId id="451" r:id="rId33"/>
    <p:sldId id="452" r:id="rId34"/>
    <p:sldId id="453" r:id="rId35"/>
    <p:sldId id="454" r:id="rId36"/>
    <p:sldId id="455" r:id="rId37"/>
    <p:sldId id="456" r:id="rId38"/>
    <p:sldId id="457" r:id="rId39"/>
    <p:sldId id="458" r:id="rId40"/>
    <p:sldId id="459" r:id="rId41"/>
    <p:sldId id="460" r:id="rId42"/>
    <p:sldId id="461" r:id="rId43"/>
    <p:sldId id="462" r:id="rId44"/>
    <p:sldId id="463" r:id="rId45"/>
    <p:sldId id="464" r:id="rId46"/>
    <p:sldId id="465" r:id="rId47"/>
    <p:sldId id="466" r:id="rId48"/>
    <p:sldId id="467" r:id="rId49"/>
    <p:sldId id="468" r:id="rId50"/>
    <p:sldId id="469" r:id="rId51"/>
    <p:sldId id="470" r:id="rId52"/>
    <p:sldId id="471" r:id="rId53"/>
    <p:sldId id="472" r:id="rId54"/>
    <p:sldId id="473" r:id="rId55"/>
    <p:sldId id="474" r:id="rId56"/>
    <p:sldId id="475" r:id="rId57"/>
    <p:sldId id="476" r:id="rId58"/>
    <p:sldId id="477" r:id="rId59"/>
    <p:sldId id="478" r:id="rId60"/>
    <p:sldId id="479" r:id="rId61"/>
    <p:sldId id="480" r:id="rId62"/>
    <p:sldId id="481" r:id="rId63"/>
    <p:sldId id="482" r:id="rId64"/>
    <p:sldId id="483" r:id="rId65"/>
    <p:sldId id="484" r:id="rId66"/>
    <p:sldId id="485" r:id="rId67"/>
    <p:sldId id="486" r:id="rId68"/>
    <p:sldId id="487" r:id="rId69"/>
    <p:sldId id="488" r:id="rId70"/>
    <p:sldId id="489" r:id="rId71"/>
    <p:sldId id="490" r:id="rId72"/>
    <p:sldId id="491" r:id="rId73"/>
    <p:sldId id="492" r:id="rId74"/>
    <p:sldId id="493" r:id="rId75"/>
    <p:sldId id="494" r:id="rId76"/>
    <p:sldId id="495" r:id="rId77"/>
    <p:sldId id="496" r:id="rId78"/>
    <p:sldId id="497" r:id="rId79"/>
    <p:sldId id="498" r:id="rId80"/>
    <p:sldId id="499" r:id="rId81"/>
    <p:sldId id="500" r:id="rId82"/>
    <p:sldId id="501" r:id="rId83"/>
    <p:sldId id="502" r:id="rId84"/>
    <p:sldId id="503" r:id="rId85"/>
    <p:sldId id="504" r:id="rId86"/>
    <p:sldId id="505" r:id="rId87"/>
    <p:sldId id="506" r:id="rId88"/>
    <p:sldId id="507" r:id="rId89"/>
    <p:sldId id="508" r:id="rId90"/>
    <p:sldId id="509" r:id="rId91"/>
    <p:sldId id="528" r:id="rId92"/>
    <p:sldId id="510" r:id="rId93"/>
    <p:sldId id="511" r:id="rId94"/>
    <p:sldId id="512" r:id="rId95"/>
    <p:sldId id="513" r:id="rId96"/>
    <p:sldId id="514" r:id="rId97"/>
    <p:sldId id="515" r:id="rId98"/>
    <p:sldId id="516" r:id="rId99"/>
    <p:sldId id="517" r:id="rId100"/>
    <p:sldId id="518" r:id="rId101"/>
    <p:sldId id="519" r:id="rId102"/>
    <p:sldId id="520" r:id="rId103"/>
    <p:sldId id="521" r:id="rId104"/>
    <p:sldId id="522" r:id="rId105"/>
    <p:sldId id="523" r:id="rId106"/>
    <p:sldId id="524" r:id="rId10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E4B6E8"/>
    <a:srgbClr val="CCFF99"/>
    <a:srgbClr val="CC99FF"/>
    <a:srgbClr val="FF99FF"/>
    <a:srgbClr val="8BED83"/>
    <a:srgbClr val="FFCCFF"/>
    <a:srgbClr val="00FF99"/>
    <a:srgbClr val="33CC33"/>
    <a:srgbClr val="F4A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6178" autoAdjust="0"/>
  </p:normalViewPr>
  <p:slideViewPr>
    <p:cSldViewPr>
      <p:cViewPr>
        <p:scale>
          <a:sx n="114" d="100"/>
          <a:sy n="114" d="100"/>
        </p:scale>
        <p:origin x="144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79" d="100"/>
          <a:sy n="79" d="100"/>
        </p:scale>
        <p:origin x="-143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47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4477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4477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4477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cs typeface="+mn-cs"/>
              </a:defRPr>
            </a:lvl1pPr>
          </a:lstStyle>
          <a:p>
            <a:pPr>
              <a:defRPr/>
            </a:pPr>
            <a:fld id="{42B74CAB-860A-419A-B23A-2ED888029160}"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41.306"/>
    </inkml:context>
    <inkml:brush xml:id="br0">
      <inkml:brushProperty name="width" value="0.1" units="cm"/>
      <inkml:brushProperty name="height" value="0.1" units="cm"/>
      <inkml:brushProperty name="color" value="#00A0D7"/>
    </inkml:brush>
  </inkml:definitions>
  <inkml:trace contextRef="#ctx0" brushRef="#br0">1 1 9970,'1'11'88,"2"9"24,-3 26 64,8-8-32,-1-2-48,-3-12-16,6-5-184,-2-2-280,-1-14 264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45.024"/>
    </inkml:context>
    <inkml:brush xml:id="br0">
      <inkml:brushProperty name="width" value="0.1" units="cm"/>
      <inkml:brushProperty name="height" value="0.1" units="cm"/>
      <inkml:brushProperty name="color" value="#00A0D7"/>
    </inkml:brush>
  </inkml:definitions>
  <inkml:trace contextRef="#ctx0" brushRef="#br0">45 0 8066,'3'12'397,"-1"0"0,-1 0 0,0-1 0,0 1-1,-1 0 1,-1 0 0,0 0 0,-5 22 0,-1 25 24,-10 143 572,-3-39-345,20-82-448,3 0-1,17 101 1,-18-143-205,3 14 17,-1-32-15,1-1-152,-8-8-1728,2-12 1589</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39.005"/>
    </inkml:context>
    <inkml:brush xml:id="br0">
      <inkml:brushProperty name="width" value="0.1" units="cm"/>
      <inkml:brushProperty name="height" value="0.1" units="cm"/>
      <inkml:brushProperty name="color" value="#00A0D7"/>
    </inkml:brush>
  </inkml:definitions>
  <inkml:trace contextRef="#ctx0" brushRef="#br0">121 1 6513,'-9'0'4675,"9"0"-4592,0 0 1,0 0-1,0 1 1,0-1-1,-7 21 389,-18 139 230,-6 26-590,29-177-146,0-1 0,-1 0 0,-1 0 0,1-1 0,-1 1 0,0-1 0,-1 0 0,0 0 0,-11 13 0,21-23-294,4-18 300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36.053"/>
    </inkml:context>
    <inkml:brush xml:id="br0">
      <inkml:brushProperty name="width" value="0.1" units="cm"/>
      <inkml:brushProperty name="height" value="0.1" units="cm"/>
      <inkml:brushProperty name="color" value="#66CC00"/>
    </inkml:brush>
  </inkml:definitions>
  <inkml:trace contextRef="#ctx0" brushRef="#br0">1 0 6721,'1'0'192,"-1"0"-1,1 0 1,-1 0-1,1 1 0,0-1 1,-1 0-1,1 0 0,-1 0 1,1 1-1,-1-1 0,1 0 1,0 1-1,-1-1 1,0 1-1,1-1 0,-1 0 1,1 1-1,-1-1 0,1 1 1,-1-1-1,0 1 0,1-1 1,-1 2-1,7 19 1015,-5 26-1170,-2-44 225,0 114 735,5 225 109,11-232-1271,-6-48-1127,-8-66 577,3-25 312</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36.413"/>
    </inkml:context>
    <inkml:brush xml:id="br0">
      <inkml:brushProperty name="width" value="0.1" units="cm"/>
      <inkml:brushProperty name="height" value="0.1" units="cm"/>
      <inkml:brushProperty name="color" value="#66CC00"/>
    </inkml:brush>
  </inkml:definitions>
  <inkml:trace contextRef="#ctx0" brushRef="#br0">0 2 9098,'5'-2'3129,"-5"7"-2745,3 8-40,1 9 88,-4 9 72,1 5-72,1 2-104,1 1-160,2 9-64,-2-4-80,-1-1-136,-2-10-328,-2-15-224,-1-15 344</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36.766"/>
    </inkml:context>
    <inkml:brush xml:id="br0">
      <inkml:brushProperty name="width" value="0.1" units="cm"/>
      <inkml:brushProperty name="height" value="0.1" units="cm"/>
      <inkml:brushProperty name="color" value="#66CC00"/>
    </inkml:brush>
  </inkml:definitions>
  <inkml:trace contextRef="#ctx0" brushRef="#br0">187 0 9010,'0'1'3221,"0"13"-2788,-10 75 333,5 1 0,3-1-1,5 1 1,27 176 0,29 288-246,-59-545-479,0 0 0,0 0 0,1 1 0,0-1 0,1 0 0,0 0-1,1 0 1,0 0 0,0-1 0,1 1 0,0-1 0,9 15 0,-13-23-39,0 0-1,1 0 1,-1 0-1,0 1 1,0-1 0,0 0-1,0 0 1,0 0-1,0 0 1,0 1 0,1-1-1,-1 0 1,0 0-1,0 0 1,0 1 0,0-1-1,0 0 1,0 0-1,0 0 1,0 0 0,0 1-1,0-1 1,0 0-1,0 0 1,0 0 0,0 1-1,0-1 1,0 0-1,-1 0 1,1 0-1,0 1 1,0-1 0,0 0-1,0 0 1,0 0-1,0 0 1,0 0 0,-1 1-1,1-1 1,0 0-1,0 0 1,0 0 0,0 0-1,-1 0 1,-12 3 19,-17-3-29,-34-5-1198,-71-15 0,80 5 559</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49.529"/>
    </inkml:context>
    <inkml:brush xml:id="br0">
      <inkml:brushProperty name="width" value="0.1" units="cm"/>
      <inkml:brushProperty name="height" value="0.1" units="cm"/>
      <inkml:brushProperty name="color" value="#66CC00"/>
    </inkml:brush>
  </inkml:definitions>
  <inkml:trace contextRef="#ctx0" brushRef="#br0">1966 465 7650,'22'-4'811,"-1"-2"0,25-8 0,-45 13-765,1 0-1,0 0 0,-1 0 1,1 0-1,-1-1 0,0 1 1,1 0-1,-1-1 0,0 1 1,0 0-1,0-1 0,0 0 1,0 1-1,0-1 0,0 0 1,0 1-1,-1-1 0,1 0 0,-1 0 1,1 0-1,-1 1 0,0-4 1,-3-39 87,2 35-64,-1-6-19,-1-1 1,0 1 0,0 0 0,-2 0-1,0 0 1,-1 0 0,0 1 0,-1 0-1,-1 0 1,0 1 0,0 0 0,-2 1-1,0-1 1,0 2 0,-1-1-1,0 2 1,-1-1 0,0 2 0,-1-1-1,0 2 1,0 0 0,-1 0 0,-29-10-1,2 6-46,0 1-1,-2 3 1,1 1-1,-1 3 1,0 1-1,0 2 1,0 2-1,-51 7 1,-23 11-26,-195 56 0,273-65 31,1 2-1,0 2 0,0 1 1,2 2-1,0 1 0,1 2 1,-44 33-1,-172 180 281,138-122-201,65-65-45,-58 73-1,89-97-36,1 1 0,0 1 0,2 1 0,1 0 0,1 0 0,-8 28 0,19-50-24,-7 27 24,8-29-21,-1 0-1,1-1 1,0 1 0,0 0-1,0 0 1,0 0 0,0-1-1,0 1 1,0 0 0,0 0-1,0 0 1,0-1 0,0 1-1,0 0 1,1 0 0,-1-1-1,0 1 1,0 0 0,1 0-1,-1-1 1,1 1 0,-1 0-1,1-1 1,-1 1 0,1-1-1,-1 1 1,1 0 0,-1-1-1,1 1 1,0-1 0,0 1-1,0-1-21,0-1-1,0 1 0,0 0 0,-1-1 1,1 1-1,0 0 0,0-1 0,0 1 0,-1-1 1,1 1-1,0-1 0,0 0 0,-1 1 1,1-1-1,-1 0 0,1 1 0,0-1 1,-1 0-1,1 0 0,-1 0 0,0 1 0,1-1 1,-1 0-1,0 0 0,1 0 0,-1 0 1,0-1-1,3-23-272</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49.860"/>
    </inkml:context>
    <inkml:brush xml:id="br0">
      <inkml:brushProperty name="width" value="0.1" units="cm"/>
      <inkml:brushProperty name="height" value="0.1" units="cm"/>
      <inkml:brushProperty name="color" value="#66CC00"/>
    </inkml:brush>
  </inkml:definitions>
  <inkml:trace contextRef="#ctx0" brushRef="#br0">361 0 6737,'-14'7'461,"1"1"0,0 0 1,0 1-1,1 1 0,0-1 0,-13 16 0,-60 74-109,56-64 167,1 0-21,-43 68 1,64-93-439,2 1 0,-1-1 0,1 1 0,1 0 0,0 1 0,0-1 0,1 1 0,1 0 0,0-1 0,0 1 0,1 22 0,1-33-52,0 1-1,0 0 0,0 0 0,1 0 1,-1-1-1,1 1 0,-1 0 1,1-1-1,-1 1 0,1 0 0,0-1 1,0 1-1,0-1 0,0 1 1,0-1-1,0 1 0,1-1 0,-1 0 1,0 0-1,1 1 0,-1-1 1,1 0-1,1 1 0,0-1 3,0 0 0,0-1 0,1 1-1,-1 0 1,0-1 0,0 0 0,0 0 0,1 0-1,-1 0 1,0 0 0,0-1 0,4 0 0,9-4 17,-1 0 1,0-1 0,0 0 0,15-10 0,94-57 40,27-15-374,-148 86 295,163-74-1506,-91 49 970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50.231"/>
    </inkml:context>
    <inkml:brush xml:id="br0">
      <inkml:brushProperty name="width" value="0.1" units="cm"/>
      <inkml:brushProperty name="height" value="0.1" units="cm"/>
      <inkml:brushProperty name="color" value="#66CC00"/>
    </inkml:brush>
  </inkml:definitions>
  <inkml:trace contextRef="#ctx0" brushRef="#br0">120 91 8346,'-115'-90'2840,"115"103"-2728,3 11-40,-1 8 48,6 10-32,-11-2 41,1 6 15,-1 1-48,-2-19-16,2-13-64,1 0-96,2 32-393,0-15 329</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50.559"/>
    </inkml:context>
    <inkml:brush xml:id="br0">
      <inkml:brushProperty name="width" value="0.1" units="cm"/>
      <inkml:brushProperty name="height" value="0.1" units="cm"/>
      <inkml:brushProperty name="color" value="#66CC00"/>
    </inkml:brush>
  </inkml:definitions>
  <inkml:trace contextRef="#ctx0" brushRef="#br0">0 95 8002,'20'-81'2343,"-20"81"-2328,0-1 0,0 0 0,1 1 0,-1-1 0,0 0 0,0 1 0,1-1 0,-1 1 0,0-1 0,1 0 0,-1 1 0,0-1 0,1 1 0,-1-1 0,1 1 0,-1 0 0,1-1 0,-1 1 0,1-1 0,-1 1 0,1 0 0,0-1 0,-1 1 0,1 0 0,-1 0 0,1 0 0,0-1 0,-1 1 0,1 0 0,0 0 0,-1 0 0,1 0 0,0 0 0,-1 0 0,1 0 0,0 0 0,-1 0 0,1 0 0,0 1 0,-1-1 0,1 0 0,-1 0 0,1 1 0,0-1 0,-1 0 0,1 1 0,-1-1 0,1 0 0,-1 1 0,1-1 0,0 1 0,5 3 48,35 4 128,0-2 0,0-1 0,1-2 0,82-6 1,19 2-53,-141 1-138,1 0 1,-1 0-1,1 0 0,-1 0 1,0 1-1,1-1 1,-1 1-1,1-1 1,-1 1-1,0 0 0,0 0 1,1 0-1,-1 0 1,0 0-1,0 1 1,0-1-1,0 0 1,0 1-1,0 0 0,1 2 1,-1-1 0,-1 0 1,0 0-1,0 0 1,0 1-1,-1-1 1,1 0-1,-1 1 0,0-1 1,0 0-1,0 1 1,0-1-1,0 0 1,-1 1-1,0-1 1,0 4-1,-4 8 11,0 0 0,0 0 0,-1-1 0,-1 0 0,-1 0 0,0 0 0,-19 24 0,-79 81 30,85-97-89,-2 0 1,0-2-1,-1 0 1,-1-1-1,-1-2 0,-53 27 1,40-28 68</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50.893"/>
    </inkml:context>
    <inkml:brush xml:id="br0">
      <inkml:brushProperty name="width" value="0.1" units="cm"/>
      <inkml:brushProperty name="height" value="0.1" units="cm"/>
      <inkml:brushProperty name="color" value="#66CC00"/>
    </inkml:brush>
  </inkml:definitions>
  <inkml:trace contextRef="#ctx0" brushRef="#br0">1 12 8426,'1'-11'2872,"21"12"-2712,2 1-24,3 3 25,-3-3-33,1 8-24,-2-1-16,5 0-48,1 5-80,2-2-256,-1 6-297,-17-3 329</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51.234"/>
    </inkml:context>
    <inkml:brush xml:id="br0">
      <inkml:brushProperty name="width" value="0.1" units="cm"/>
      <inkml:brushProperty name="height" value="0.1" units="cm"/>
      <inkml:brushProperty name="color" value="#66CC00"/>
    </inkml:brush>
  </inkml:definitions>
  <inkml:trace contextRef="#ctx0" brushRef="#br0">60 562 5265,'-32'13'2665,"13"-11"-153,10 0-1520,21-6-671,13 1-97,4-4 8,17-6-80,3 2-16,4-7-80,-2 0-56,1 1-32,-4-2-112,-5 7-288,-9 1-257,-22-6 401</inkml:trace>
  <inkml:trace contextRef="#ctx0" brushRef="#br0" timeOffset="1">204 1 7386,'0'0'62,"0"0"0,-1 0 1,1 0-1,0 0 1,0 0-1,-1 0 1,1 1-1,0-1 1,0 0-1,-1 0 1,1 0-1,0 0 1,0 1-1,0-1 0,-1 0 1,1 0-1,0 1 1,0-1-1,0 0 1,0 0-1,0 1 1,0-1-1,0 0 1,-1 0-1,1 1 1,0-1-1,0 0 0,0 1 1,0-1-1,0 0 1,0 0-1,0 1 1,0-1-1,0 0 1,1 1-1,-1-1 1,0 0-1,0 0 1,0 1-1,0-1 0,0 0 1,0 0-1,0 1 1,1-1-1,-1 0 1,0 1-1,3 20-49,5 36 364,-3 0-1,-3 0 1,-2 0 0,-9 68-1,2 3-145,3-11-79,-14 243 157,16-339-293,0-2-3,0-1-1,1 1 1,1 0 0,1-1 0,6 35-1,1-38 5,1-18-108,11-28-195,-15 21 225,23-48-108</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51.578"/>
    </inkml:context>
    <inkml:brush xml:id="br0">
      <inkml:brushProperty name="width" value="0.1" units="cm"/>
      <inkml:brushProperty name="height" value="0.1" units="cm"/>
      <inkml:brushProperty name="color" value="#66CC00"/>
    </inkml:brush>
  </inkml:definitions>
  <inkml:trace contextRef="#ctx0" brushRef="#br0">0 26 8458,'43'-26'2848,"-35"41"-2728,4-5 48,4-4 81,7-1-1,2-6-32,3-1-72,-2-3-64,-1-2-56,-4 6-248,-1-9-240,-2 0 263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39.344"/>
    </inkml:context>
    <inkml:brush xml:id="br0">
      <inkml:brushProperty name="width" value="0.1" units="cm"/>
      <inkml:brushProperty name="height" value="0.1" units="cm"/>
      <inkml:brushProperty name="color" value="#00A0D7"/>
    </inkml:brush>
  </inkml:definitions>
  <inkml:trace contextRef="#ctx0" brushRef="#br0">0 1 6721,'6'0'2801,"5"11"-1681,-3 5-648,3 1-24,0 15-231,-3 2-33,2 6-48,-4 7-40,2-3-16,-2-1-48,5-1-8,-3-10-24,0-9-232,-3-12-241,-8-18 273</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51.913"/>
    </inkml:context>
    <inkml:brush xml:id="br0">
      <inkml:brushProperty name="width" value="0.1" units="cm"/>
      <inkml:brushProperty name="height" value="0.1" units="cm"/>
      <inkml:brushProperty name="color" value="#66CC00"/>
    </inkml:brush>
  </inkml:definitions>
  <inkml:trace contextRef="#ctx0" brushRef="#br0">8 1 8090,'-1'1'85,"1"-1"0,-1 1 0,0 0-1,1 0 1,-1-1 0,1 1 0,-1 0 0,1 0 0,-1 0 0,1 0 0,-1 0 0,1 0 0,0 0 0,0 0 0,0 0 0,-1 0 0,1 0-1,0 0 1,0 0 0,0 0 0,1 0 0,-1 0 0,0 0 0,0 0 0,0 0 0,1 0 0,-1 0 0,0 0 0,1 0 0,-1 0 0,1 0 0,-1-1-1,1 1 1,1 1 0,1 0-11,1 0-1,-1-1 0,1 1 1,0-1-1,-1 0 0,1 0 1,7 1-1,-8-2-68,0 0 0,-1 0 0,1 0 0,-1 1 0,1-1 0,-1 1 0,1-1 0,-1 1 0,1 0 0,-1 0 0,0 0 0,1 0 0,-1 0 0,0 1 0,0-1 0,0 1-1,0-1 1,0 1 0,0 0 0,-1 0 0,1 0 0,0 0 0,-1 0 0,2 3 0,-1 14 26,-1-1 0,-1 0-1,-1 0 1,-1 0 0,0 0-1,-9 31 1,5-17 20,-6 28 42,-1 5-17,3-1 0,-4 90 0,14-150-90,-1 0-1,1 0 1,0 0 0,1 0 0,-1 0-1,1 0 1,0 0 0,0 0-1,0 0 1,0 0 0,0 0 0,1 0-1,0-1 1,0 1 0,0-1 0,4 6-1,1-9-334,1-10 135</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52.244"/>
    </inkml:context>
    <inkml:brush xml:id="br0">
      <inkml:brushProperty name="width" value="0.1" units="cm"/>
      <inkml:brushProperty name="height" value="0.1" units="cm"/>
      <inkml:brushProperty name="color" value="#66CC00"/>
    </inkml:brush>
  </inkml:definitions>
  <inkml:trace contextRef="#ctx0" brushRef="#br0">12 66 8162,'-12'-64'2454,"16"63"-2389,-1 1 1,1 0-1,-1 0 0,1 0 1,-1 0-1,1 0 1,-1 1-1,0 0 1,1-1-1,-1 1 1,0 1-1,5 1 1,19 4-3,28-6 110,-44-1-154,-1-1 0,1 2 1,-1-1-1,1 1 1,-1 1-1,1 0 0,-1 1 1,14 5-1,-22-7-11,0 0 0,0 0 0,0 1 0,0-1 0,0 1 0,-1 0 0,1-1 0,-1 1 0,1 0 0,-1 0 0,0 0 0,0 0 0,0 0 0,0 0 0,0 1 0,0-1 0,0 0 0,-1 0 0,1 1 0,-1-1 0,0 0 0,0 3 0,-2 58 164,1-45-140,-7 93 126,-43 216 0,51-324-170,-1-1 1,0 1-1,1-1 0,-1 1 0,0-1 0,0 1 0,0-1 0,-1 0 0,1 1 0,-1-1 0,1 0 0,-1 0 1,0 0-1,0 0 0,1 0 0,-1-1 0,-1 1 0,-2 1 0,5-3-9,-1 1 1,1-1-1,-1 0 0,0 0 1,1 0-1,-1 0 0,1 0 1,-1 0-1,0 0 0,1 0 1,-1 0-1,1 0 0,-1-1 1,0 1-1,1 0 0,-1 0 1,1-1-1,-1 1 0,1 0 1,-1-1-1,1 1 0,-1 0 1,1-1-1,-1 1 0,1-1 1,-1 1-1,1 0 0,-1-2 1,0 0-73,-1-1 0,1 0 0,0 1 1,-1-1-1,1 0 0,1 0 0,-1 0 0,0 0 0,0-4 1,-4-34-318</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52.574"/>
    </inkml:context>
    <inkml:brush xml:id="br0">
      <inkml:brushProperty name="width" value="0.1" units="cm"/>
      <inkml:brushProperty name="height" value="0.1" units="cm"/>
      <inkml:brushProperty name="color" value="#66CC00"/>
    </inkml:brush>
  </inkml:definitions>
  <inkml:trace contextRef="#ctx0" brushRef="#br0">5 1 6849,'-5'0'2601,"5"5"-1841,3 1 432,-1 6-831,5 19-153,6 45-64,-13-34-80,1 3-40,-1-3 24,0-4-48,-3-12-32,0-1-24,3-20-184,0-7-137,3-24-1551,-1-13 1352</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52.909"/>
    </inkml:context>
    <inkml:brush xml:id="br0">
      <inkml:brushProperty name="width" value="0.1" units="cm"/>
      <inkml:brushProperty name="height" value="0.1" units="cm"/>
      <inkml:brushProperty name="color" value="#66CC00"/>
    </inkml:brush>
  </inkml:definitions>
  <inkml:trace contextRef="#ctx0" brushRef="#br0">130 0 5553,'3'33'3392,"-3"-19"-2912,5 113 970,-14 152 0,-7-185-1277,3-28-52,13-63-114,0 0 0,-1 0 1,1 0-1,0 0 0,1 0 1,-1 0-1,1 0 0,-1 0 1,1 0-1,0 0 0,0 0 1,0 0-1,0-1 1,2 4-1,-2-5-7,-1-1 1,1 1-1,0 0 1,0-1-1,-1 1 1,1-1-1,0 1 1,0-1-1,-1 1 1,1-1-1,0 0 1,0 1-1,0-1 1,0 0-1,0 0 1,-1 0-1,1 0 1,0 0-1,0 0 1,0 0-1,0 0 1,0 0-1,0 0 1,0 0-1,0 0 1,-1 0-1,1-1 1,0 1-1,0 0 1,0-1-1,0 1 1,-1-1-1,1 1 1,0-1 0,-1 1-1,1-1 1,0 0-1,-1 1 1,1-1-1,0 0 1,-1 1-1,1-1 1,-1 0-1,1 0 1,0-1-1,10-13-181,0 1-1,-2-2 1,15-27-1,-4 5-596,-8 14 388</inkml:trace>
  <inkml:trace contextRef="#ctx0" brushRef="#br0" timeOffset="1">1 741 7994,'0'0'2744,"8"-5"-2448,5-5 24,3-2 41,6-2-65,4 9-88,-3-3-104,-3 3-96,-1 6-56,-7-1-344,-4 7-265,-6 3 369</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53.244"/>
    </inkml:context>
    <inkml:brush xml:id="br0">
      <inkml:brushProperty name="width" value="0.1" units="cm"/>
      <inkml:brushProperty name="height" value="0.1" units="cm"/>
      <inkml:brushProperty name="color" value="#66CC00"/>
    </inkml:brush>
  </inkml:definitions>
  <inkml:trace contextRef="#ctx0" brushRef="#br0">34 1290 5657,'-18'25'2753,"8"-11"-465,5-2-1616,5-7-271,10-5-25,6-10-136,6-6-64,9-9-72,5-6-136,2-7-352,1-6-1753,-3 1 1473</inkml:trace>
  <inkml:trace contextRef="#ctx0" brushRef="#br0" timeOffset="1">689 104 8810,'28'-103'3017,"-26"111"-2793,3 15-200,1 7 32,-1-1-72,-3 4-160,-1 5 184,4 1-48</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53.581"/>
    </inkml:context>
    <inkml:brush xml:id="br0">
      <inkml:brushProperty name="width" value="0.1" units="cm"/>
      <inkml:brushProperty name="height" value="0.1" units="cm"/>
      <inkml:brushProperty name="color" value="#66CC00"/>
    </inkml:brush>
  </inkml:definitions>
  <inkml:trace contextRef="#ctx0" brushRef="#br0">18 121 8794,'-18'0'3089,"22"-2"-2641,9 1-328,16-8 112,12-4 56,20-5 120,10 0-8,9 0-120,-4 5-104,-20-2-112,-5 4-24,-24 9-120,-2 2-104,-4 7-280,-9 1-176,-14-3-280,-6 1 559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53.926"/>
    </inkml:context>
    <inkml:brush xml:id="br0">
      <inkml:brushProperty name="width" value="0.1" units="cm"/>
      <inkml:brushProperty name="height" value="0.1" units="cm"/>
      <inkml:brushProperty name="color" value="#66CC00"/>
    </inkml:brush>
  </inkml:definitions>
  <inkml:trace contextRef="#ctx0" brushRef="#br0">71 0 6281,'-1'3'205,"-1"-1"0,0 1 0,1 0 0,-1 0 0,1 0 0,0 0 0,0 0-1,0 0 1,0 0 0,1 1 0,0-1 0,-1 0 0,1 0 0,0 0 0,0 1 0,0-1-1,1 0 1,-1 0 0,1 0 0,0 0 0,2 5 0,-2-4-164,0-1 0,0 0 1,0 1-1,-1-1 0,1 1 0,-1-1 0,0 1 1,0-1-1,0 1 0,0-1 0,0 1 0,-1-1 1,0 1-1,0-1 0,0 0 0,0 1 1,0-1-1,-1 0 0,-2 5 0,-27 17-34,30-25 6,1 1 0,-1-1 0,1 0 0,-1 1 0,1-1-1,-1 0 1,1 1 0,-1-1 0,0 0 0,1 0 0,-1 0 0,1 1-1,-1-1 1,0 0 0,1 0 0,-1 0 0,1 0 0,-1 0 0,0 0-1,1 0 1,-1 0 0,0-1 0,1 1 0,-1 0 0,1 0 0,-1 0 0,0-1-1,1 1 1,-1 0 0,1-1 0,-1 1 0,1 0 0,-1-1 0,1 1-1,-1-1 1,1 1 0,0 0 0,-1-1 0,1 1 0,0-1 0,-1 0-1,1 1 1,0-1 0,-1 1 0,1-1 0,0 1 0,0-1 0,0 0 0,0 1-1,0-1 1,0 1 0,-1-1 0,1 0 0,1 1 0,-1-1 0,0 0-1,0 1 1,0-1 0,0 0 0,1 0-12,-1 0 0,0 0-1,0 1 1,1-1 0,-1 0 0,0 1-1,1-1 1,-1 0 0,1 1 0,-1-1 0,1 0-1,-1 1 1,1-1 0,-1 1 0,1-1-1,0 1 1,-1-1 0,1 1 0,0 0 0,-1-1-1,1 1 1,0 0 0,0-1 0,-1 1 0,1 0-1,1 0 1,13-8 9,-2 0-6,-5 3-2,0 0 0,1 1 0,0 0 0,-1 0-1,1 1 1,0 0 0,1 0 0,17-2 0,-20 4 11,8 0-35,0-1-1,1 2 1,-1 0 0,23 3 0,-36-2 12,0-1 1,0 0 0,0 0-1,0 1 1,-1-1 0,1 1-1,0 0 1,0-1 0,0 1-1,0 0 1,0 0 0,-1 0-1,1 0 1,-1 1 0,1-1-1,0 0 1,-1 1 0,0-1-1,1 1 1,-1-1-1,0 1 1,0 0 0,0-1-1,0 1 1,0 0 0,0 0-1,-1 0 1,1 0 0,-1 0-1,1 0 1,-1 0 0,1 0-1,-1 0 1,0 0 0,0 0-1,0 0 1,0 0 0,-1 0-1,1 0 1,-1 0 0,1 0-1,-2 3 1,-2 6 2,-1 0 0,0 0 1,-1-1-1,0 0 0,-1 0 1,0 0-1,0-1 0,-1 0 0,-12 10 1,5-5 78,0-1 0,-1 0 0,-1-2 0,-27 16 0,5-9 311,30-17-91,23-15-128,231-160-1056,-219 160 599</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54.662"/>
    </inkml:context>
    <inkml:brush xml:id="br0">
      <inkml:brushProperty name="width" value="0.1" units="cm"/>
      <inkml:brushProperty name="height" value="0.1" units="cm"/>
      <inkml:brushProperty name="color" value="#66CC00"/>
    </inkml:brush>
  </inkml:definitions>
  <inkml:trace contextRef="#ctx0" brushRef="#br0">210 1 10186,'-1'0'51,"0"1"-1,0-1 0,0 1 1,0-1-1,0 1 1,0 0-1,0 0 1,0-1-1,1 1 0,-1 0 1,0 0-1,0 0 1,1 0-1,-1 0 1,1 0-1,-1 0 0,1 0 1,-1 0-1,1 0 1,-1 0-1,1 0 1,0 0-1,0 0 0,0 1 1,0-1-1,0 0 1,0 1-1,0-1-31,1 0-1,0 0 1,0 0 0,-1 0-1,1 0 1,0 0-1,0 0 1,0 0-1,0-1 1,0 1 0,1 0-1,-1-1 1,0 1-1,0-1 1,0 1 0,0-1-1,1 0 1,-1 1-1,0-1 1,0 0 0,1 0-1,-1 0 1,0 0-1,1 0 1,-1 0 0,0 0-1,0 0 1,1 0-1,-1-1 1,1 0 0,69-2 268,-52 3-272,0 0-1,0-1 1,-1-2 0,1 0 0,25-7 0,-13 5-227,-30 5 204,-1 0 1,1 1-1,0-1 0,-1 0 1,1 0-1,0 1 0,-1-1 1,1 0-1,0 1 1,-1-1-1,1 0 0,-1 1 1,1-1-1,-1 1 0,1-1 1,-1 1-1,1-1 0,-1 1 1,0-1-1,1 1 1,-1-1-1,0 1 0,1 0 1,-1 1-1,1 1 3,-1 1 0,0 0-1,0 0 1,-1-1 0,1 1 0,-1 0-1,0 0 1,0-1 0,0 1 0,0-1-1,-1 1 1,-2 4 0,-58 91 401,59-93-341,-1 0-1,0 0 1,0-1-1,0 1 1,-1-1-1,1 0 1,-7 5-1,10-10-45,1 1 0,0-1 0,-1 0 0,1 0-1,-1 1 1,1-1 0,0 0 0,-1 1 0,1-1 0,0 0 0,0 1 0,-1-1-1,1 1 1,0-1 0,0 0 0,-1 1 0,1-1 0,0 1 0,0-1 0,0 0 0,0 1-1,0-1 1,0 1 0,0-1 0,0 1 0,0-1 0,0 1 0,0-1 0,0 1-1,0-1 1,0 1 0,0-1 0,0 1 0,14 11 118,22 3-44,-10-12-77,-18-2-4,1 0 1,0 1 0,0 0 0,-1 0-1,1 0 1,11 7 0,-18-8-3,0 0 0,0 0 1,0 1-1,-1-1 0,1 1 1,-1-1-1,1 1 0,-1 0 1,1 0-1,-1-1 0,0 1 1,0 0-1,0 0 0,0 0 1,0 1-1,0-1 0,-1 0 1,1 0-1,-1 0 0,0 0 1,1 1-1,-1-1 0,0 0 1,0 0-1,0 1 0,-1-1 1,1 0-1,0 0 0,-1 0 1,-1 4-1,-1 3 41,1-1 0,-2 0 0,1 0 1,-1 0-1,0-1 0,-1 1 0,0-1 0,0 0 0,-1-1 1,1 1-1,-2-1 0,1 0 0,0 0 0,-1-1 1,-14 9-1,-1-2 105,0-1 0,-1 0 0,-1-2 0,-28 9 1,49-17-133,0 0 1,-1 0 0,1 0-1,-1 0 1,0 0 0,1-1 0,-1 1-1,1-1 1,-1 0 0,0 0 0,1-1-1,-1 1 1,0-1 0,1 1 0,-1-1-1,-4-2 1,5 1-37,1 0 0,0 0 0,0 0 0,0-1 0,1 1 0,-1 0 0,0-1 0,1 1 0,0-1 0,-1 0 1,1 1-1,0-1 0,1 0 0,-1 0 0,0 0 0,1 1 0,-1-1 0,1 0 0,0 0 0,0-4 0,-1-25-575,1 20 278,0-1 1,-1 1-1,-1-1 1,-2-12-1,3 22 273,0-1 0,-1 1 0,1-1-1,-1 1 1,1 0 0,-1 0 0,0 0 0,0 0-1,-1 0 1,1 0 0,-1 0 0,1 1 0,-1-1-1,0 1 1,0 0 0,0 0 0,0 0 0,-4-2-1,-9-2 231,-1 1-1,1 0 1,-1 1-1,1 1 1,-35-2-1,39 4 173,12 1-330,0 0-1,0 0 1,-1 0 0,1 0 0,0 1-1,0-1 1,0 0 0,-1 0 0,1 0 0,0 0-1,0 0 1,-1 0 0,1 0 0,0 0 0,0 0-1,-1 0 1,1 0 0,0 0 0,0 0-1,0 0 1,-1 0 0,1 0 0,0 0 0,0 0-1,-1-1 1,1 1 0,0 0 0,0 0-1,0 0 1,-1 0 0,1 0 0,0-1 0,0 1-1,0 0 1,0 0 0,-1 0 0,1 0 0,0-1-1,0 1 1,0 0 0,0 0 0,0-1-1,0 1 1,0 0 0,-1 0 0,1 0 0,0-1-1,0 1 1,0 0 0,0-1 0,15-6 532,27-4-177,-21 6-275,86-19 148,1 4-1,165-10 0,-218 33-799,-23 10 212</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43.675"/>
    </inkml:context>
    <inkml:brush xml:id="br0">
      <inkml:brushProperty name="width" value="0.1" units="cm"/>
      <inkml:brushProperty name="height" value="0.1" units="cm"/>
      <inkml:brushProperty name="color" value="#66CC00"/>
    </inkml:brush>
  </inkml:definitions>
  <inkml:trace contextRef="#ctx0" brushRef="#br0">200 4 7146,'0'0'83,"0"-1"1,-1 1 0,1 0 0,0 0 0,0-1 0,-1 1 0,1 0 0,0 0 0,-1-1 0,1 1 0,0 0 0,-1 0 0,1 0-1,-1 0 1,1-1 0,0 1 0,-1 0 0,1 0 0,-1 0 0,1 0 0,0 0 0,-1 0 0,1 0 0,-1 0 0,1 0-1,-1 0 1,1 1 0,0-1 0,-1 0 0,1 0 0,0 0 0,-1 0 0,1 0 0,-1 1 0,1-1 0,0 0 0,-1 0 0,1 1-1,0-1 1,0 0 0,-1 1 0,1-1 0,0 0 0,0 1 0,-1-1 0,1 0 0,0 1 0,0-1 0,0 0 0,0 1 0,-1-1-1,1 1 1,0-1 0,0 0 0,0 1 0,0-1 0,0 1 0,-8 37 132,7-30-44,-14 68 182,-34 97 0,-2 6-274,27-75-617,-11 111 0,37-213-207,1-12 321,3-14 69</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44.043"/>
    </inkml:context>
    <inkml:brush xml:id="br0">
      <inkml:brushProperty name="width" value="0.1" units="cm"/>
      <inkml:brushProperty name="height" value="0.1" units="cm"/>
      <inkml:brushProperty name="color" value="#66CC00"/>
    </inkml:brush>
  </inkml:definitions>
  <inkml:trace contextRef="#ctx0" brushRef="#br0">0 22 6329,'11'-21'3307,"-12"37"-1635,0 24-1157,12 64-37,4 0 0,5-2 0,37 113 0,-46-169-463,-10-36-9,0 0 0,2-1 0,-1 1 1,1-1-1,0 1 0,1-1 0,0 0 1,1 0-1,10 14 0,-15-22-3,0 0 0,1-1 0,-1 1 0,1-1 0,-1 1 0,1 0 1,-1-1-1,1 1 0,-1-1 0,1 1 0,0-1 0,-1 0 0,1 1 0,0-1 0,-1 0 0,1 1 0,0-1 0,0 0 0,-1 0 0,1 0 0,0 1 0,0-1 0,-1 0 0,1 0 0,0 0 0,0 0 0,-1 0 0,1-1 0,0 1 0,0 0 0,-1 0 0,1 0 0,0-1 0,0 1 0,1-2 12,0 0 0,-1 1-1,1-1 1,-1 0-1,0 0 1,1 0-1,-1 0 1,0 0-1,0 0 1,0 0 0,1-4-1,14-75 284,-14 71-282,80-413 187,-73 376-515,-7 31-175,1 1 0,0-1 1,11-26-1,-4 30 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39.677"/>
    </inkml:context>
    <inkml:brush xml:id="br0">
      <inkml:brushProperty name="width" value="0.1" units="cm"/>
      <inkml:brushProperty name="height" value="0.1" units="cm"/>
      <inkml:brushProperty name="color" value="#00A0D7"/>
    </inkml:brush>
  </inkml:definitions>
  <inkml:trace contextRef="#ctx0" brushRef="#br0">208 1 8130,'17'0'2848,"3"3"-2560,-2 6 0,2 1-152,-7 1-63,14 5-25,-8-9-16,-7 6-80,2 0-121,-11-12 97</inkml:trace>
  <inkml:trace contextRef="#ctx0" brushRef="#br0" timeOffset="1">4 390 8306,'-3'3'2968,"16"-3"-2560,13 3-39,19-4-113,0-4-104,12 0-64,-8-7 16,1 2-80,-7-2 24,-7 2-56,0 2-112,-17-3-208,5 2-208,-16-4 311</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44.620"/>
    </inkml:context>
    <inkml:brush xml:id="br0">
      <inkml:brushProperty name="width" value="0.1" units="cm"/>
      <inkml:brushProperty name="height" value="0.1" units="cm"/>
      <inkml:brushProperty name="color" value="#66CC00"/>
    </inkml:brush>
  </inkml:definitions>
  <inkml:trace contextRef="#ctx0" brushRef="#br0">1 12 6201,'0'0'5754,"9"2"-5602,1-2-128,18 0-72,53 1-128,-47-6-409,6-4 377</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44.967"/>
    </inkml:context>
    <inkml:brush xml:id="br0">
      <inkml:brushProperty name="width" value="0.1" units="cm"/>
      <inkml:brushProperty name="height" value="0.1" units="cm"/>
      <inkml:brushProperty name="color" value="#66CC00"/>
    </inkml:brush>
  </inkml:definitions>
  <inkml:trace contextRef="#ctx0" brushRef="#br0">0 63 9146,'73'-62'3201,"-73"67"-2825,1 3-280,1 10-64,1-3-16,2 19 16,-2 1-40,2-1-96,2 2-96,-2-6-344,-2-2-265,-5 0 505</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45.302"/>
    </inkml:context>
    <inkml:brush xml:id="br0">
      <inkml:brushProperty name="width" value="0.1" units="cm"/>
      <inkml:brushProperty name="height" value="0.1" units="cm"/>
      <inkml:brushProperty name="color" value="#66CC00"/>
    </inkml:brush>
  </inkml:definitions>
  <inkml:trace contextRef="#ctx0" brushRef="#br0">140 42 8210,'-132'36'2872,"124"-35"-2488,8 1-71,3-4 295,-3 1-368,9-3-32,17-2-72,41-9-32,-36 0-48,1 4-32,-1 1-128,-2 2-104,-4 6-296,-5 0-241,-10-2 465</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45.655"/>
    </inkml:context>
    <inkml:brush xml:id="br0">
      <inkml:brushProperty name="width" value="0.1" units="cm"/>
      <inkml:brushProperty name="height" value="0.1" units="cm"/>
      <inkml:brushProperty name="color" value="#66CC00"/>
    </inkml:brush>
  </inkml:definitions>
  <inkml:trace contextRef="#ctx0" brushRef="#br0">85 0 7298,'-84'133'2632,"95"-123"-2080,-1 2-184,3 1 64,-6 1-80,1 3-143,-1-6-65,-4 2-160,0-4-48,2-3-161,-2 1-111,2-6-384,-5-2 456</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45.979"/>
    </inkml:context>
    <inkml:brush xml:id="br0">
      <inkml:brushProperty name="width" value="0.1" units="cm"/>
      <inkml:brushProperty name="height" value="0.1" units="cm"/>
      <inkml:brushProperty name="color" value="#66CC00"/>
    </inkml:brush>
  </inkml:definitions>
  <inkml:trace contextRef="#ctx0" brushRef="#br0">252 381 5817,'1'2'169,"0"-1"1,0 0-1,0 1 0,0 0 0,0-1 0,0 1 0,-1 0 0,1-1 0,0 1 1,-1 0-1,1 0 0,-1-1 0,0 1 0,0 0 0,1 0 0,-1 0 1,0 0-1,-1 0 0,1-1 0,0 3 0,-8 39-45,-7 1 60,-2 0 0,-2-2 1,-1 0-1,-46 68 0,32-55 660,-39 85-1,66-127-489,4-15 45,13-22-66,15-7-221,37-33 0,-16 17-89,-26 28-188,0 1 0,47-30 0,-2 1 1964,-38 22-966</inkml:trace>
  <inkml:trace contextRef="#ctx0" brushRef="#br0" timeOffset="1">603 12 8482,'3'-12'2984,"4"12"-2567,3 2-161,-5 6 16,0 12-32,1 3-24,-3 3-72,1 5-88,-8-5-16,-4 9-40,2-2-32,-9-2-144,8-1-80,-6-7-296,5 0-249,-7-9 521</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46.467"/>
    </inkml:context>
    <inkml:brush xml:id="br0">
      <inkml:brushProperty name="width" value="0.1" units="cm"/>
      <inkml:brushProperty name="height" value="0.1" units="cm"/>
      <inkml:brushProperty name="color" value="#66CC00"/>
    </inkml:brush>
  </inkml:definitions>
  <inkml:trace contextRef="#ctx0" brushRef="#br0">29 51 4937,'-11'-22'364,"-7"-7"2199,31 71-674,-10-30-1747,-1 0 1,0 0 0,0 0-1,-1 0 1,-1 1 0,0-1-1,0 0 1,-5 24 0,2-18 26,2 1 0,0 36 0,1-55-164,0 1 0,0 0 1,0 0-1,0 0 0,0-1 0,0 1 1,0 0-1,1 0 0,-1 0 0,0-1 1,0 1-1,1 0 0,-1 0 0,0-1 1,1 1-1,-1 0 0,0-1 0,1 1 1,-1 0-1,1-1 0,-1 1 0,1-1 1,0 1-1,-1-1 0,1 1 0,0-1 1,-1 1-1,1-1 0,0 1 0,-1-1 1,1 0-1,0 0 0,0 1 0,0-1 1,-1 0-1,1 0 0,0 0 0,0 0 1,-1 0-1,1 0 0,0 0 0,0 0 1,0 0-1,-1 0 0,1 0 0,0 0 1,0-1-1,0 1 0,-1 0 0,1-1 1,0 1-1,-1-1 0,1 1 0,0-1 1,47-33 82,-35 23-70,193-133 211,-200 139-206,1 2 0,0-1 0,0 1 0,0 0 0,1 0 0,-1 0 0,14-1 0,-20 3-22,1 1 1,-1 0-1,0 0 1,1 0-1,-1 0 1,0 0-1,1 1 1,-1-1-1,0 0 1,1 1-1,-1-1 1,0 0-1,0 1 1,1 0-1,-1-1 1,0 1 0,0 0-1,0-1 1,0 1-1,1 1 1,-1 0-3,0 0 1,0-1 0,0 1 0,0 0-1,-1 0 1,1 0 0,-1 0-1,1 0 1,-1 0 0,0 0 0,0 0-1,0 0 1,0 0 0,0 0-1,0 0 1,0 0 0,-2 4 0,-2 7-36,-1 1 0,-1-1 1,0 0-1,-1 0 1,0 0-1,-1-1 1,0 0-1,-1-1 0,0 0 1,-12 11-1,-10 13-124,23-25 130,0 1 22,0 0 0,-1-1-1,0 0 1,-1-1 0,0 0-1,0 0 1,-1-1 0,-12 7 0,22-15 18,1 1 0,0-1 1,-1 0-1,1 1 1,-1-1-1,1 0 0,0 1 1,-1-1-1,1 0 1,-1 0-1,1 0 0,-1 1 1,1-1-1,-1 0 1,1 0-1,-1 0 0,1 0 1,-1 0-1,1 0 1,-1 0-1,0 0 0,1 0 1,-1 0-1,1 0 1,-1-1-1,1 1 0,-1 0 1,1 0-1,-1 0 1,1-1-1,0 1 0,-1 0 1,1 0-1,-1-1 1,1 1-1,-1 0 1,1-1-1,0 1 0,-1-1 1,1 1-1,0 0 1,0-1-1,-1 1 0,1-1 1,0 1-1,0-1 1,-1 1-1,1-1 0,0 1 1,0-1-1,0 1 1,0-1-1,0 1 0,0-1 1,0 1-1,0-1 1,0 1-1,0-1 0,0 1 1,0-2-1,1-1 26,-1 0 0,1 0 0,0 1-1,0-1 1,0 0 0,0 0 0,0 0-1,1 1 1,-1-1 0,4-3 0,16-14-89,2 2 1,0 0-1,0 2 1,2 1-1,49-24 1,-50 28-141</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46.797"/>
    </inkml:context>
    <inkml:brush xml:id="br0">
      <inkml:brushProperty name="width" value="0.1" units="cm"/>
      <inkml:brushProperty name="height" value="0.1" units="cm"/>
      <inkml:brushProperty name="color" value="#66CC00"/>
    </inkml:brush>
  </inkml:definitions>
  <inkml:trace contextRef="#ctx0" brushRef="#br0">153 0 8186,'-46'53'2896,"41"-50"-2504,5 4-176,-5 1 49,0 2-17,2 3-16,-7 0-48,4 4-104,1 4-64,-8 2-136,0-3-144,-6 4 3296,-3-2-2352</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47.130"/>
    </inkml:context>
    <inkml:brush xml:id="br0">
      <inkml:brushProperty name="width" value="0.1" units="cm"/>
      <inkml:brushProperty name="height" value="0.1" units="cm"/>
      <inkml:brushProperty name="color" value="#66CC00"/>
    </inkml:brush>
  </inkml:definitions>
  <inkml:trace contextRef="#ctx0" brushRef="#br0">51 0 7650,'-51'23'2688,"58"-13"-2208,-7 0-128,11 16 48,2 2 49,-3 7-89,3 3-64,-8-6-104,-3 3-72,3-5-112,-2-1-72,-3-9-200,-5-5-152,0-15 240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47.477"/>
    </inkml:context>
    <inkml:brush xml:id="br0">
      <inkml:brushProperty name="width" value="0.1" units="cm"/>
      <inkml:brushProperty name="height" value="0.1" units="cm"/>
      <inkml:brushProperty name="color" value="#66CC00"/>
    </inkml:brush>
  </inkml:definitions>
  <inkml:trace contextRef="#ctx0" brushRef="#br0">1 21 7802,'6'-3'392,"0"0"1,0 0-1,1 0 1,-1 1-1,1 0 1,0 1-1,0 0 1,-1 0 0,13-1-1,65 4-108,-78-2-127,192 28 847,-129-16-929,-60-11-74,0 0 10,1 1 0,-1 0-1,1 1 1,-1-1-1,13 7 1,-21-8-8,1 0-1,-1-1 1,1 1 0,-1 0 0,0 0 0,1 0-1,-1 1 1,0-1 0,0 0 0,0 0-1,0 1 1,0-1 0,0 1 0,0-1 0,0 0-1,-1 1 1,1 0 0,0-1 0,-1 1-1,1-1 1,-1 1 0,0 0 0,0-1 0,1 1-1,-1 0 1,0-1 0,0 1 0,-1 0 0,1-1-1,0 1 1,-1 0 0,1-1 0,-1 1-1,1 0 1,-1-1 0,1 1 0,-3 2 0,-19 34-13,-1 0 0,-2-2 0,-2-1 0,-36 37 1,52-59-14,-13 14-233,-1-1 0,0-2 0,-47 34 1,25-27-41</inkml:trace>
  <inkml:trace contextRef="#ctx0" brushRef="#br0" timeOffset="1">104 180 8546,'0'-2'2920,"5"6"-2631,-3 2-57,-4-6 400,1 23-400,-3 53-64,3-50-144,-3-3-24,3-3-160,-3-7-88,4-3-320,-8-2-257,2-10 545</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47.807"/>
    </inkml:context>
    <inkml:brush xml:id="br0">
      <inkml:brushProperty name="width" value="0.1" units="cm"/>
      <inkml:brushProperty name="height" value="0.1" units="cm"/>
      <inkml:brushProperty name="color" value="#66CC00"/>
    </inkml:brush>
  </inkml:definitions>
  <inkml:trace contextRef="#ctx0" brushRef="#br0">109 4 6945,'5'-3'2689,"0"8"-1697,-1 3 40,-6 0-519,-3 27-1,-10 47-48,0-28-224,-3 0-32,-5-1-176,2 4-160,3-12-424,13-4 368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40.010"/>
    </inkml:context>
    <inkml:brush xml:id="br0">
      <inkml:brushProperty name="width" value="0.1" units="cm"/>
      <inkml:brushProperty name="height" value="0.1" units="cm"/>
      <inkml:brushProperty name="color" value="#00A0D7"/>
    </inkml:brush>
  </inkml:definitions>
  <inkml:trace contextRef="#ctx0" brushRef="#br0">259 0 5801,'-46'95'2213,"45"-93"-2124,0 1 0,0-1 1,0 1-1,0 0 1,1-1-1,-1 1 0,1 0 1,0-1-1,0 1 1,0 0-1,0-1 0,0 1 1,1 0-1,-1-1 0,1 1 1,0 0-1,0 2 1,3 10 222,2 30 230,9 124 410,-14-147-850,-1 1 0,-1 0-1,-1-1 1,-1 1 0,-6 23 0,6-34-34,2-1-1,-1 0 1,1 1 0,1 19 0,1-21-5,-2 0-1,1 0 1,-1-1-1,-3 18 1,3-26-59,1 0 0,0 0-1,-1 0 1,1 0 0,-1 0 0,1 0-1,-1-1 1,1 1 0,-1 0 0,0 0 0,1-1-1,-1 1 1,0 0 0,0-1 0,1 1-1,-1 0 1,0-1 0,0 1 0,0-1-1,0 1 1,0-1 0,0 0 0,0 1 0,0-1-1,0 0 1,0 0 0,0 0 0,0 0-1,0 0 1,0 0 0,0 0 0,0 0-1,0 0 1,0 0 0,0 0 0,1-1 0,-1 1-1,0 0 1,0-1 0,0 1 0,0-1-1,0 1 1,0-1 0,0 1 0,1-1-1,-3-1 1,-37-31-24,24 13-202,-25-39 1,0-1-358,9 21 338</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49.450"/>
    </inkml:context>
    <inkml:brush xml:id="br0">
      <inkml:brushProperty name="width" value="0.1" units="cm"/>
      <inkml:brushProperty name="height" value="0.1" units="cm"/>
      <inkml:brushProperty name="color" value="#66CC00"/>
    </inkml:brush>
  </inkml:definitions>
  <inkml:trace contextRef="#ctx0" brushRef="#br0">9 1 8586,'-8'85'2936,"8"-69"-2631,2 4-1,-1 10-48,4 2-32,-2-5-136,4-4-56,0-12-104,-1-1-152,4-12-288,0-7-361,1-14 521</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49.834"/>
    </inkml:context>
    <inkml:brush xml:id="br0">
      <inkml:brushProperty name="width" value="0.1" units="cm"/>
      <inkml:brushProperty name="height" value="0.1" units="cm"/>
      <inkml:brushProperty name="color" value="#66CC00"/>
    </inkml:brush>
  </inkml:definitions>
  <inkml:trace contextRef="#ctx0" brushRef="#br0">188 13 4849,'0'-1'163,"1"1"-1,-1-1 1,1 0 0,-1 0 0,1 1-1,0-1 1,-1 0 0,1 1 0,-1-1-1,1 0 1,0 1 0,0-1-1,-1 1 1,1-1 0,0 1 0,0 0-1,0-1 1,0 1 0,-1 0-1,1 0 1,0-1 0,0 1 0,0 0-1,0 0 1,0 0 0,0 0 0,0 0-1,-1 0 1,1 0 0,0 0-1,0 1 1,1-1 0,0 2-56,-1-1 0,0 1 0,1-1 0,-1 1 0,0-1 0,0 1 0,0 0 0,0-1 0,0 1 0,-1 0 0,1 0 0,0 0 0,0 4 0,1 5-73,0 1 0,-1-1 0,0 1 1,-1 15-1,-4-13-23,0 1 0,-1-1-1,-1-1 1,0 1 0,-1-1 0,0 0 0,-1 0-1,-17 21 1,9-12-4,-8 13 27,-2-2 0,-32 32 1,36-49 90,22-16-103,-1 1 0,1-1 1,0 0-1,0 0 0,-1 1 0,1-1 1,0 0-1,-1 0 0,1 1 0,0-1 1,-1 0-1,1 0 0,0 0 0,-1 0 1,1 0-1,0 0 0,-1 1 0,1-1 0,-1 0 1,1 0-1,0 0 0,-1 0 0,1 0 1,-1 0-1,1-1 0,0 1 0,-1 0 1,1 0-1,0 0 0,-1 0 0,1 0 1,0 0-1,-1-1 0,1 1 0,0 0 0,-1 0 1,1-1-1,0 1 0,-1 0 0,1 0 1,0-1-1,0 1 0,-1 0 0,1-1 1,0 1-1,0 0 0,0-1 0,-1 1 0,1 0 1,0-1-1,0 1 0,0 0 0,0-1 1,0 0-1,2-1-15,-1 0 0,1 1 1,0-1-1,0 0 0,0 1 0,0-1 0,0 1 1,1-1-1,-1 1 0,0 0 0,1 0 0,4-1 1,1-2 2,14-4-27,-1 0 0,1 2 0,1 1 0,33-4 0,-51 8-6,-2 1-52,0 0-1,0 0 1,0 0 0,-1 0-1,1-1 1,0 1 0,0-1-1,-1 0 1,1 0 0,0 0-1,-1 0 1,1 0 0,-1-1-1,1 1 1,-1-1 0,0 1-1,1-1 1,-1 0 0,0 0-1,0 0 1,0 0 0,-1 0-1,1-1 1,2-3 0,2-17-287</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50.176"/>
    </inkml:context>
    <inkml:brush xml:id="br0">
      <inkml:brushProperty name="width" value="0.1" units="cm"/>
      <inkml:brushProperty name="height" value="0.1" units="cm"/>
      <inkml:brushProperty name="color" value="#66CC00"/>
    </inkml:brush>
  </inkml:definitions>
  <inkml:trace contextRef="#ctx0" brushRef="#br0">1 1 8218,'9'78'3625,"0"-18"-3303,9 218 181,-19 296 0,1-572-521,0-1 0,0 1 0,0 0 1,0-1-1,0 1 0,-1 0 0,1-1 0,0 1 1,-1 0-1,1-1 0,-1 1 0,0-1 0,0 1 0,1-1 1,-1 1-1,-1 1 0,1-4-34,0 0 0,0 1 0,0-1 0,0 0 0,1 0 0,-1 0 0,0 0 0,1 1-1,-1-1 1,1 0 0,-1 0 0,1 0 0,-1 0 0,1 0 0,-1-1 0,1 1 0,0 0 0,0 0 0,0 0 0,0 0 0,0 0 0,0 0 0,0 0 0,0-2-1,-5-43-1802,2-13 834</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50.504"/>
    </inkml:context>
    <inkml:brush xml:id="br0">
      <inkml:brushProperty name="width" value="0.1" units="cm"/>
      <inkml:brushProperty name="height" value="0.1" units="cm"/>
      <inkml:brushProperty name="color" value="#66CC00"/>
    </inkml:brush>
  </inkml:definitions>
  <inkml:trace contextRef="#ctx0" brushRef="#br0">182 13 4633,'-2'-12'4906,"-5"15"-2593,-9 25-1702,-23 67-322,4 3 0,-31 142 1,50-178-664,18-79 444</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50.840"/>
    </inkml:context>
    <inkml:brush xml:id="br0">
      <inkml:brushProperty name="width" value="0.1" units="cm"/>
      <inkml:brushProperty name="height" value="0.1" units="cm"/>
      <inkml:brushProperty name="color" value="#66CC00"/>
    </inkml:brush>
  </inkml:definitions>
  <inkml:trace contextRef="#ctx0" brushRef="#br0">1 734 6169,'4'-1'2817,"5"4"-945,-4 4-367,0 7-1321,26 64-56,-18-34-64,2-3-24,3-5-80,-3-10-104,-1-16-368,-1-13-1017,2-30 1017</inkml:trace>
  <inkml:trace contextRef="#ctx0" brushRef="#br0" timeOffset="1">413 33 9210,'0'-20'3161,"-8"9"-2873,19 9-72,-9 7-56,3 8-32,13 12-48,-10-4-24,13 12-192,-11-5-168,-3-5 440,7 10-208</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51.182"/>
    </inkml:context>
    <inkml:brush xml:id="br0">
      <inkml:brushProperty name="width" value="0.1" units="cm"/>
      <inkml:brushProperty name="height" value="0.1" units="cm"/>
      <inkml:brushProperty name="color" value="#66CC00"/>
    </inkml:brush>
  </inkml:definitions>
  <inkml:trace contextRef="#ctx0" brushRef="#br0">37 101 7754,'-22'6'3136,"9"-4"-1543,11 4-1201,9-2-88,6-4 24,12 0-32,8-9-24,13-4-72,3-2-72,13 1-80,-8-3 16,-4 3-104,-4 4-152,-22-2-328,1 7-256,-14-5 432</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51.516"/>
    </inkml:context>
    <inkml:brush xml:id="br0">
      <inkml:brushProperty name="width" value="0.1" units="cm"/>
      <inkml:brushProperty name="height" value="0.1" units="cm"/>
      <inkml:brushProperty name="color" value="#66CC00"/>
    </inkml:brush>
  </inkml:definitions>
  <inkml:trace contextRef="#ctx0" brushRef="#br0">137 1 6065,'-2'5'498,"1"0"0,0 0 0,0 0 0,0 0-1,0 0 1,1 0 0,0 1 0,0-1 0,1 0-1,-1 0 1,3 9 0,1 26 12,-6 47 133,-4 1 0,-29 148 0,20-158-572,-27 118 32,30-163-176,12-32 46,-1 0 0,1 0-1,0 0 1,0 0-1,-1 0 1,1-1-1,0 1 1,-1 0 0,1 0-1,-1-1 1,1 1-1,-1 0 1,1 0 0,-1-1-1,0 1 1,1-1-1,-1 1 1,0-1-1,1 1 1,-1-1 0,0 1-1,0-1 1,1 1-1,-1-1 1,0 0 0,0 0-1,0 1 1,-1-1-1,-2-8-611,0-14 249</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51.847"/>
    </inkml:context>
    <inkml:brush xml:id="br0">
      <inkml:brushProperty name="width" value="0.1" units="cm"/>
      <inkml:brushProperty name="height" value="0.1" units="cm"/>
      <inkml:brushProperty name="color" value="#66CC00"/>
    </inkml:brush>
  </inkml:definitions>
  <inkml:trace contextRef="#ctx0" brushRef="#br0">158 45 8578,'110'-21'4247,"-74"12"-3872,46-4 1,-81 12-366,-1 1 0,1 0 0,-1 0 0,0 0 0,1 0 0,-1 0 0,0 0 0,1 0 0,-1 0 0,1 0 0,-1 0 0,0 0 0,1 0 0,-1 0 0,0 0 0,1 0 0,-1 0 0,1 0-1,-1 0 1,0 0 0,1 1 0,-1-1 0,0 0 0,1 0 0,-1 0 0,0 1 0,0-1 0,1 0 0,-1 0 0,0 1 0,1-1 0,-1 0 0,0 1 0,0-1 0,0 0 0,1 1 0,-1-1 0,0 0 0,0 1 0,-6 19 450,0-7-419,-8 26-263,-3-2-1,-1 0 0,-1-2 1,-2 0-1,-48 60 0,49-80-521,1-12 335</inkml:trace>
  <inkml:trace contextRef="#ctx0" brushRef="#br0" timeOffset="1">96 278 8650,'-95'-26'3121,"96"26"-2617,21 5-264,-3-5 48,16-3-32,9-5 8,7-4-88,5 5-56,-12-1-56,1 3-48,-14 4-88,-5 1-104,-8 1-256,-3 8-160,-12-3 168,1-3 200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52.167"/>
    </inkml:context>
    <inkml:brush xml:id="br0">
      <inkml:brushProperty name="width" value="0.1" units="cm"/>
      <inkml:brushProperty name="height" value="0.1" units="cm"/>
      <inkml:brushProperty name="color" value="#66CC00"/>
    </inkml:brush>
  </inkml:definitions>
  <inkml:trace contextRef="#ctx0" brushRef="#br0">29 182 8770,'-20'13'3145,"12"-8"-2697,9-1-104,26-4-88,7-7-40,25-4 16,2-16-32,1-1-88,6 1-32,-13 0-48,1 17-32,-15-4-104,-9 2-120,-13 6-224,-4-6-96,-15 1-329,-2-1 561</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52.498"/>
    </inkml:context>
    <inkml:brush xml:id="br0">
      <inkml:brushProperty name="width" value="0.1" units="cm"/>
      <inkml:brushProperty name="height" value="0.1" units="cm"/>
      <inkml:brushProperty name="color" value="#66CC00"/>
    </inkml:brush>
  </inkml:definitions>
  <inkml:trace contextRef="#ctx0" brushRef="#br0">12 22 8002,'2'-16'2912,"-2"16"-2894,0 0 1,0 0-1,0-1 0,0 1 0,0 0 0,0 0 1,0-1-1,0 1 0,0 0 0,0 0 0,0-1 0,0 1 1,1 0-1,-1 0 0,0 0 0,0-1 0,0 1 1,0 0-1,0 0 0,1 0 0,-1 0 0,0-1 1,0 1-1,0 0 0,1 0 0,-1 0 0,0 0 0,0 0 1,0 0-1,1 0 0,-1-1 0,0 1 0,0 0 1,1 0-1,-1 0 0,0 0 0,0 0 0,1 0 0,-1 0 1,0 0-1,0 0 0,1 0 0,-1 1 0,0-1 1,0 0-1,0 0 0,1 0 0,-1 0 0,0 0 1,0 0-1,2 1 397,3 190 1368,-25 236-2325,16-393-92,0-14 237</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40.350"/>
    </inkml:context>
    <inkml:brush xml:id="br0">
      <inkml:brushProperty name="width" value="0.1" units="cm"/>
      <inkml:brushProperty name="height" value="0.1" units="cm"/>
      <inkml:brushProperty name="color" value="#00A0D7"/>
    </inkml:brush>
  </inkml:definitions>
  <inkml:trace contextRef="#ctx0" brushRef="#br0">38 99 6401,'-38'-93'2721,"46"92"-1569,2-2-584,-4 1-88,4 8-168,-1 2-71,-4 11-33,-2 5-40,6 15-88,-10-4 8,1 9-64,0 0-40,-3-19-192,3-1-208,3-14 223</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52.824"/>
    </inkml:context>
    <inkml:brush xml:id="br0">
      <inkml:brushProperty name="width" value="0.1" units="cm"/>
      <inkml:brushProperty name="height" value="0.1" units="cm"/>
      <inkml:brushProperty name="color" value="#66CC00"/>
    </inkml:brush>
  </inkml:definitions>
  <inkml:trace contextRef="#ctx0" brushRef="#br0">48 62 8386,'-5'1'209,"1"0"4,1-1-1,0 1 1,-1 1 0,1-1-1,0 0 1,0 1 0,0-1-1,0 1 1,-5 4 0,7-5-172,1 0 1,-1 1-1,0-1 0,1 1 1,0-1-1,-1 1 1,1-1-1,0 1 1,0 0-1,0-1 0,0 1 1,0-1-1,0 1 1,0-1-1,0 1 0,1-1 1,-1 1-1,0 0 1,1-1-1,0 0 1,-1 1-1,1-1 0,1 3 1,5 24 519,3 8-188,-9-35-370,-1 0 0,1 0 0,-1 0 0,1 0 1,-1 0-1,1 0 0,0 0 0,0 0 0,-1 0 0,1 0 0,0-1 0,0 1 0,0 0 0,0-1 1,0 1-1,0-1 0,0 1 0,0-1 0,0 1 0,0-1 0,0 1 0,0-1 0,0 0 1,1 0-1,1 0 0,-4 0 4,1 0 0,0 0 0,0 0 0,-1 0 0,1-1 0,0 1 0,0 0 1,-1 0-1,1-1 0,0 1 0,0 0 0,0 0 0,-1-1 0,1 1 0,0 0 0,0-1 1,0 1-1,0 0 0,0-1 0,0 1 0,-1 0 0,1-1 0,0 1 0,0 0 0,0-1 1,0 1-1,0 0 0,0-1 0,1 1 0,-1 0 0,0-1 0,0 1 0,0 0 0,0-1 0,0 1 1,0 0-1,0 0 0,1-1 0,-1 1 0,0-1 0,9-21 34,-1 9-26,-1 0 0,2 0 0,0 0 0,0 1 0,1 1 0,16-15 0,-19 19-9,1 1-1,0-1 1,0 2 0,0-1 0,1 1-1,0 1 1,0-1 0,0 2 0,1-1 0,-1 1-1,1 1 1,13-3 0,-21 5-6,0-1 1,0 1-1,0 0 0,0 0 1,0 0-1,1 0 0,-1 0 1,0 0-1,0 0 0,0 1 1,0-1-1,0 1 0,0 0 1,0 0-1,0 0 0,0-1 1,0 2-1,0-1 0,-1 0 1,1 0-1,0 1 1,-1-1-1,1 0 0,-1 1 1,1 0-1,-1-1 0,0 1 1,0 0-1,0 0 0,0 0 1,0-1-1,0 1 0,0 0 1,0 0-1,-1 1 0,1-1 1,-1 0-1,0 0 0,1 2 1,-1 2 0,0 0 1,0 0-1,-1 0 0,0 0 1,0 0-1,0 0 1,-1 0-1,0 0 0,0-1 1,0 1-1,0-1 0,-7 11 1,1-6 12,0-1 1,0 0-1,-1-1 1,0 0-1,-1 0 1,1-1-1,-21 11 1,-82 35 461,91-43-309,-35 10 313,37-20-198,19-2-278,1 1 0,-1 0 0,0 0 0,1-1 0,-1 1 1,1 0-1,0 0 0,-1 0 0,1 0 0,0 0 1,0 0-1,0 0 0,0 0 0,0 0 0,0 0 0,0 0 1,0 0-1,0 1 0,1-2 0,26-20-734,55-34 0,-25 22 298</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53.293"/>
    </inkml:context>
    <inkml:brush xml:id="br0">
      <inkml:brushProperty name="width" value="0.1" units="cm"/>
      <inkml:brushProperty name="height" value="0.1" units="cm"/>
      <inkml:brushProperty name="color" value="#66CC00"/>
    </inkml:brush>
  </inkml:definitions>
  <inkml:trace contextRef="#ctx0" brushRef="#br0">1 124 8450,'8'0'3120,"5"-7"-2335,-1 5-577,20 1-136,0-4-16,7 5-8,4-5-8,-2-2-8,-5-3-8,2-3-8,-4-1-16,-4-5-168,-1 5-176,-9 1 1496,-4-1-968</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53.967"/>
    </inkml:context>
    <inkml:brush xml:id="br0">
      <inkml:brushProperty name="width" value="0.1" units="cm"/>
      <inkml:brushProperty name="height" value="0.1" units="cm"/>
      <inkml:brushProperty name="color" value="#66CC00"/>
    </inkml:brush>
  </inkml:definitions>
  <inkml:trace contextRef="#ctx0" brushRef="#br0">56 4 7226,'-1'-2'2512,"-1"0"-2168,0 2-16,1 2 64,-19 41 40,-5 58-56,27-35-39,-2 5-121,0-12-64,3 8-96,-3-3-32,2-6-8,-2-2-48,0-17-112,0-8-72,-2-19-193,-3-7-159,0-28 360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54.314"/>
    </inkml:context>
    <inkml:brush xml:id="br0">
      <inkml:brushProperty name="width" value="0.1" units="cm"/>
      <inkml:brushProperty name="height" value="0.1" units="cm"/>
      <inkml:brushProperty name="color" value="#66CC00"/>
    </inkml:brush>
  </inkml:definitions>
  <inkml:trace contextRef="#ctx0" brushRef="#br0">0 1 7546,'2'157'5190,"27"205"-4391,-19-314-790,-6-34-42,-1 1 0,0-1 0,-1 0 0,-1 1 0,0 0 0,-2 15 1,1-29 18,0-1 1,0 0 0,0 0 0,1 0 0,-1 1-1,0-1 1,0 0 0,0 0 0,0 0 0,0 1-1,0-1 1,0 0 0,0 0 0,-1 1 0,1-1-1,0 0 1,0 0 0,0 0 0,0 1 0,0-1-1,0 0 1,0 0 0,0 0 0,-1 1 0,1-1-1,0 0 1,0 0 0,0 0 0,0 0 0,0 0-1,-1 1 1,1-1 0,0 0 0,0 0 0,0 0-1,-1 0 1,1 0 0,0 0 0,0 0 0,-1 0-1,1 0 1,0 0 0,0 0 0,0 0 0,-1 0-1,1 0 1,0 0 0,0 0 0,0 0 0,-1 0 0,1 0-1,0 0 1,0 0 0,-1 0 0,1 0 0,0 0-1,-9-10-240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54.664"/>
    </inkml:context>
    <inkml:brush xml:id="br0">
      <inkml:brushProperty name="width" value="0.1" units="cm"/>
      <inkml:brushProperty name="height" value="0.1" units="cm"/>
      <inkml:brushProperty name="color" value="#66CC00"/>
    </inkml:brush>
  </inkml:definitions>
  <inkml:trace contextRef="#ctx0" brushRef="#br0">55 67 8746,'-54'-66'3033,"58"69"-2713,8 4-168,-1-2-24,-1-5 0,3 11 0,1-3-40,-3 4-56,6 1-32,-3-13-288,-4 7-160,0-7 248</inkml:trace>
  <inkml:trace contextRef="#ctx0" brushRef="#br0" timeOffset="1">65 70 6257,'-48'26'2737,"43"-23"-1073,7 1-1216,4 1 577,11-2-881,45 8-80,-41-15-48,1 0-48,-3 3-184,-5-3-120,-6 4-849,-5 4 801</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54.993"/>
    </inkml:context>
    <inkml:brush xml:id="br0">
      <inkml:brushProperty name="width" value="0.1" units="cm"/>
      <inkml:brushProperty name="height" value="0.1" units="cm"/>
      <inkml:brushProperty name="color" value="#66CC00"/>
    </inkml:brush>
  </inkml:definitions>
  <inkml:trace contextRef="#ctx0" brushRef="#br0">18 159 8754,'-18'7'2447,"28"-4"-1471,37-2-626,-19-3-167,1-1 0,-1-2 1,0-1-1,38-13 0,105-49 137,-70 25-471,-74 38-69,-24 5 126,1 0 1,0-1 0,-1 1 0,1-1 0,-1 0 0,1 0-1,-1 0 1,1-1 0,-1 1 0,6-4 0,-8-1 1</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55.332"/>
    </inkml:context>
    <inkml:brush xml:id="br0">
      <inkml:brushProperty name="width" value="0.1" units="cm"/>
      <inkml:brushProperty name="height" value="0.1" units="cm"/>
      <inkml:brushProperty name="color" value="#66CC00"/>
    </inkml:brush>
  </inkml:definitions>
  <inkml:trace contextRef="#ctx0" brushRef="#br0">512 1 6233,'-68'40'2333,"66"-38"-2210,0-1-1,0 0 1,0 0 0,0 1 0,1-1-1,-1 1 1,0 0 0,1-1-1,-1 1 1,1 0 0,0 0 0,-1 0-1,1 0 1,0 0 0,0 0 0,0 0-1,0 1 1,1-1 0,-1 0 0,0 4-1,-1 3 129,-24 42 147,-2-1-1,-3-1 0,-61 75 0,91-123-395,-23 30 48,-53 53 0,67-75-106,-1 0-1,0 0 1,0-1 0,-1 0-1,0-1 1,0 0-1,0-1 1,-1-1 0,-16 6-1,31-14-348,14-10 148</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55.680"/>
    </inkml:context>
    <inkml:brush xml:id="br0">
      <inkml:brushProperty name="width" value="0.1" units="cm"/>
      <inkml:brushProperty name="height" value="0.1" units="cm"/>
      <inkml:brushProperty name="color" value="#66CC00"/>
    </inkml:brush>
  </inkml:definitions>
  <inkml:trace contextRef="#ctx0" brushRef="#br0">151 15 7874,'19'-1'2896,"0"-3"-2416,3-2-184,-4 6 1,-4-3-121,0 3 16,-3 0-104,2 1-48,-8-2-80,0 6-168,-5 1-369</inkml:trace>
  <inkml:trace contextRef="#ctx0" brushRef="#br0" timeOffset="1">14 295 8778,'-9'11'3081,"4"1"-2721,5-6-104,9-4-88,0-2-24,13-10-56,-2-2-16,6-11-32,5-3-48,0-7-96,0 0-152,-3 7-368,-8 3-257,-8 10 505</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56.009"/>
    </inkml:context>
    <inkml:brush xml:id="br0">
      <inkml:brushProperty name="width" value="0.1" units="cm"/>
      <inkml:brushProperty name="height" value="0.1" units="cm"/>
      <inkml:brushProperty name="color" value="#66CC00"/>
    </inkml:brush>
  </inkml:definitions>
  <inkml:trace contextRef="#ctx0" brushRef="#br0">56 12 7282,'-11'-5'548,"-10"-2"1567,21 9-2058,0-1 0,-1 0 0,1 0 0,0 0 0,0 0-1,0 0 1,0 1 0,0-1 0,1 0 0,-1 0 0,0 0 0,0 0 0,1 0 0,-1 1 0,0-1 0,1 0 0,0 0 0,-1 0 0,1 0 0,1 1 0,3 11 87,-1 0-1,-1-1 1,0 1-1,0 1 1,-2-1 0,1 0-1,-2 0 1,-1 24-1,-3 5-24,-13 60 0,9-76 20,7-26-200,1 1 1,0-1-1,0 1 0,0-1 1,0 1-1,0-1 1,-1 1-1,1-1 0,0 1 1,0-1-1,-1 0 0,1 1 1,0-1-1,-1 1 1,1-1-1,0 0 0,-1 1 1,1-1-1,-1 0 0,1 0 1,0 1-1,-1-1 1,1 0-1,-1 0 0,1 1 1,-1-1-1,1 0 0,-1 0 1,1 0-1,-1 0 1,1 0-1,-1 0 0,1 0 1,-1 0-1,1 0 0,-1 0 1,1 0-1,-1 0 1,1 0-1,-1-1 0,1 1 1,-1 0-1,1 0 0,-1 0 1,1-1-1,0 1 1,-1 0-1,1-1 0,-1 1 1,1-1-1</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3:56.344"/>
    </inkml:context>
    <inkml:brush xml:id="br0">
      <inkml:brushProperty name="width" value="0.1" units="cm"/>
      <inkml:brushProperty name="height" value="0.1" units="cm"/>
      <inkml:brushProperty name="color" value="#66CC00"/>
    </inkml:brush>
  </inkml:definitions>
  <inkml:trace contextRef="#ctx0" brushRef="#br0">8 148 8538,'-1'0'57,"1"0"1,0 0-1,0 0 1,-1 0-1,1 0 1,0 0-1,0 0 1,-1 0-1,1 0 1,0 0-1,0 0 1,-1 0-1,1 1 1,0-1-1,0 0 1,-1 0-1,1 0 1,0 0-1,0 0 1,0 1-1,-1-1 1,1 0-1,0 0 1,0 0-1,0 1 1,0-1-1,0 0 1,-1 0-1,1 1 1,0-1-1,0 0 1,0 0-1,0 1 1,0-1-1,0 0 1,0 0-1,0 1 1,0-1-1,0 0 1,0 0-1,0 1 1,0-1-1,0 0 1,0 0-1,0 1 1,0-1-1,0 0 1,0 0-1,1 1 1,-1-1-1,0 0 1,0 0-1,0 1 1,0-1-1,0 0 1,1 0-1,-1 0 1,0 1-1,0-1 1,0 0-1,1 0 1,-1 0-1,28 5 897,38-8-520,119-35 789,-125 23-1042,1 2-1,121-8 1,-137 23-160,-33 0-11,0-1 1,0-1-1,0 0 0,20-4 0,-67-14-789,-16-18-655,22 15 977</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40.694"/>
    </inkml:context>
    <inkml:brush xml:id="br0">
      <inkml:brushProperty name="width" value="0.1" units="cm"/>
      <inkml:brushProperty name="height" value="0.1" units="cm"/>
      <inkml:brushProperty name="color" value="#00A0D7"/>
    </inkml:brush>
  </inkml:definitions>
  <inkml:trace contextRef="#ctx0" brushRef="#br0">0 507 7634,'27'6'3000,"-2"1"-2256,-2 11-319,0 6-89,-9 3-200,-3 4-24,8 12-64,-8-2 0,-7-3-48,7 3 32,-11-25-224,17-27-408</inkml:trace>
  <inkml:trace contextRef="#ctx0" brushRef="#br0" timeOffset="1">451 59 8730,'45'-58'3081,"-45"72"-2825,0 3-128,1 13-88,-2 5-352,1 3 144,0-5 7</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25.129"/>
    </inkml:context>
    <inkml:brush xml:id="br0">
      <inkml:brushProperty name="width" value="0.1" units="cm"/>
      <inkml:brushProperty name="height" value="0.1" units="cm"/>
      <inkml:brushProperty name="color" value="#66CC00"/>
    </inkml:brush>
  </inkml:definitions>
  <inkml:trace contextRef="#ctx0" brushRef="#br0">1 118 8242,'-1'-2'4015,"10"-4"-2654,17-6-1517,268-70 1095,-279 78-940,0 1 19,0 0-1,0 0 0,18 1 0,-28 1-56,0 1 1,-1 0-1,1 0 0,0 1 0,-1 0 0,1-1 0,-1 1 0,1 1 0,-1-1 0,1 1 0,-1 0 0,0 0 0,0 0 1,7 5-1,-8 0-1506,-8-7 1087</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25.449"/>
    </inkml:context>
    <inkml:brush xml:id="br0">
      <inkml:brushProperty name="width" value="0.1" units="cm"/>
      <inkml:brushProperty name="height" value="0.1" units="cm"/>
      <inkml:brushProperty name="color" value="#66CC00"/>
    </inkml:brush>
  </inkml:definitions>
  <inkml:trace contextRef="#ctx0" brushRef="#br0">546 0 7218,'-43'51'2191,"40"-47"-2049,0 0 1,1 0-1,-1 1 1,1 0-1,0-1 1,0 1-1,1 0 0,-1 0 1,0 6-1,-7 19 438,-14 9-98,-2-2 1,-1-1-1,-52 56 0,22-28-274,13-6-100,3 1 0,-40 78 1,7-10-93,56-105-176,17-22 144,0 0-1,-1 0 1,1 1-1,0-1 1,0 0-1,0 0 0,0 0 1,0 0-1,-1 1 1,1-1-1,0 0 0,0 0 1,0 0-1,-1 0 1,1 0-1,0 0 0,0 0 1,0 0-1,-1 0 1,1 1-1,0-1 0,0 0 1,-1 0-1,1 0 1,0 0-1,0 0 1,0 0-1,-1 0 0,1 0 1,0-1-1,0 1 1,-1 0-1,1 0 0,0 0 1,0 0-1,0 0 1,-1 0-1,1 0 0,0 0 1,0-1-1,0 1 1,0 0-1,-1 0 1,0-4-130,1 0 1,-1 0-1,1 1 1,0-1-1,0 0 1,1 0-1,-1 0 0,1 1 1,1-7-1,6-35-350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25.899"/>
    </inkml:context>
    <inkml:brush xml:id="br0">
      <inkml:brushProperty name="width" value="0.1" units="cm"/>
      <inkml:brushProperty name="height" value="0.1" units="cm"/>
      <inkml:brushProperty name="color" value="#66CC00"/>
    </inkml:brush>
  </inkml:definitions>
  <inkml:trace contextRef="#ctx0" brushRef="#br0">115 1 6225,'3'2'179,"0"0"-1,0 1 0,0-1 0,0 1 1,-1 0-1,1-1 0,-1 1 0,1 0 1,-1 1-1,0-1 0,0 0 1,-1 1-1,1-1 0,-1 1 0,1-1 1,-1 1-1,0 0 0,-1 0 0,1-1 1,0 1-1,-1 0 0,0 0 0,0 0 1,0-1-1,-1 1 0,1 0 1,-2 4-1,-2 12-67,-1 0-1,-1-1 1,-16 35 0,17-41 145,-10 26-91,-13 64 0,19-68-126,0-1 1,-25 57-1,23-76-17,6-23 3,5-29 9,5 15-28,0 0 0,1 0-1,1 0 1,1 1 0,1 0 0,1 0-1,1 1 1,1 1 0,0 0-1,2 0 1,0 2 0,1-1-1,0 2 1,2 0 0,0 1 0,0 1-1,26-16 1,-36 25-5,0 1 0,1 0 1,-1 1-1,1 0 0,0 0 0,-1 0 0,2 1 1,-1 1-1,0-1 0,0 1 0,16 0 0,-21 2 0,0-1 0,0 1 0,0-1 0,0 1 0,0 0 0,0 1 0,0-1-1,0 0 1,0 1 0,-1-1 0,1 1 0,-1 0 0,1 0 0,-1 0 0,0 0 0,1 0-1,-1 1 1,0-1 0,-1 1 0,1-1 0,0 1 0,-1 0 0,1 0 0,-1 0-1,0-1 1,0 1 0,0 0 0,0 1 0,-1-1 0,1 0 0,-1 0 0,0 0 0,0 0-1,0 5 1,-1 3 23,0 1-1,-1 0 0,0-1 1,0 1-1,-2-1 1,1 0-1,-1 0 0,-1 0 1,0 0-1,0-1 0,-1 0 1,-1 0-1,-14 18 0,-11 9 216,-69 64 0,83-84-124,0-1 1,-1-1 0,-1 0 0,0-2 0,-43 22-1,47-34 31,17-12-86,20-20-97,-21 31 36,129-170-1256,-70 91 857</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26.234"/>
    </inkml:context>
    <inkml:brush xml:id="br0">
      <inkml:brushProperty name="width" value="0.1" units="cm"/>
      <inkml:brushProperty name="height" value="0.1" units="cm"/>
      <inkml:brushProperty name="color" value="#66CC00"/>
    </inkml:brush>
  </inkml:definitions>
  <inkml:trace contextRef="#ctx0" brushRef="#br0">1 3 8738,'0'-2'3385,"3"4"-3257,1 11-64,0 13 16,44 28-80,-40-39-88,7-12-320,-5-13-337,3-1 473</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26.563"/>
    </inkml:context>
    <inkml:brush xml:id="br0">
      <inkml:brushProperty name="width" value="0.1" units="cm"/>
      <inkml:brushProperty name="height" value="0.1" units="cm"/>
      <inkml:brushProperty name="color" value="#66CC00"/>
    </inkml:brush>
  </inkml:definitions>
  <inkml:trace contextRef="#ctx0" brushRef="#br0">137 29 7034,'29'-9'1028,"49"-11"0,-76 20-1006,0 0 1,1 0-1,-1 1 1,0-1-1,0 0 0,0 1 1,1-1-1,-1 1 1,0 0-1,0-1 1,0 1-1,0 0 0,0 0 1,0 1-1,0-1 1,-1 0-1,1 1 1,0-1-1,-1 1 0,1-1 1,-1 1-1,1 0 1,-1 0-1,0 0 0,0-1 1,0 1-1,0 0 1,0 0-1,0 1 1,-1-1-1,1 0 0,0 3 1,1 3-10,0 1-1,-1 0 1,0 0 0,0-1-1,-1 16 1,-1-13-5,-1 0 1,0 0-1,-1 0 0,0 0 0,-1 0 1,0-1-1,-1 0 0,0 0 0,0 0 1,-1 0-1,0-1 0,-1 0 0,-8 9 1,-13 11 161,-2-1 0,-43 33 0,40-35 808,-40 39 0,73-62-548,8-4-181,20-9-119,29-14-159,40-14 74,-65 27-179,-1-2 1,0 0-1,-2-2 0,47-31 0,-60 26-466,-8 0 222</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26.979"/>
    </inkml:context>
    <inkml:brush xml:id="br0">
      <inkml:brushProperty name="width" value="0.1" units="cm"/>
      <inkml:brushProperty name="height" value="0.1" units="cm"/>
      <inkml:brushProperty name="color" value="#66CC00"/>
    </inkml:brush>
  </inkml:definitions>
  <inkml:trace contextRef="#ctx0" brushRef="#br0">285 33 7842,'-97'-33'2712,"104"48"-2448,1 9 16,2 13 96,0 10 25,-2 9-57,-2 0-72,-1 6-144,-1-4-48,-3-6-56,-1 1-16,-5-15-8,-1-5-40,-1-12-160,2-5-88,0-14-313,-1-5 289,-1-14 168</inkml:trace>
  <inkml:trace contextRef="#ctx0" brushRef="#br0" timeOffset="1">191 453 6857,'0'-103'2601,"-1"118"-1929,-3 8-152,-5 6-104,-6 6-32,-3 14-63,-2 0-41,-3 10-96,0-1-32,2 1-112,-1-13-8,6-18-192,4-4-160,6-28 224</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27.318"/>
    </inkml:context>
    <inkml:brush xml:id="br0">
      <inkml:brushProperty name="width" value="0.1" units="cm"/>
      <inkml:brushProperty name="height" value="0.1" units="cm"/>
      <inkml:brushProperty name="color" value="#66CC00"/>
    </inkml:brush>
  </inkml:definitions>
  <inkml:trace contextRef="#ctx0" brushRef="#br0">1 0 7402,'36'8'2528,"3"4"-2632,2 4-608,-16-1 504</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27.647"/>
    </inkml:context>
    <inkml:brush xml:id="br0">
      <inkml:brushProperty name="width" value="0.1" units="cm"/>
      <inkml:brushProperty name="height" value="0.1" units="cm"/>
      <inkml:brushProperty name="color" value="#66CC00"/>
    </inkml:brush>
  </inkml:definitions>
  <inkml:trace contextRef="#ctx0" brushRef="#br0">224 1 7490,'-7'21'1055,"1"1"0,1 1 0,-4 40 1,5-33-830,-11 46 1,9-56-194,-1 0-1,-2 0 1,-13 26 0,18-39-28,-1 1-1,1-1 1,-1 0 0,-1-1-1,1 1 1,-1-1-1,0 0 1,0 0 0,-1-1-1,0 0 1,-11 6 0,-4-6 22,22-5-27,-1 1 0,1-1 0,0 0 0,0 0 1,-1 0-1,1 0 0,0 0 0,0 0 0,-1 0 0,1 0 1,0 0-1,-1 0 0,1 0 0,0 0 0,0 0 0,-1 0 1,1 0-1,0 0 0,-1 0 0,1 0 0,0-1 0,0 1 1,-1 0-1,1 0 0,0 0 0,0 0 0,0 0 0,-1-1 1,1 1-1,0 0 0,0 0 0,0 0 0,-1-1 0,1 1 1,0 0-1,0 0 0,0-1 0,0 1 0,0 0 0,0 0 1,0-1-1,-1 1 0,1 0 0,0-1 0,0 1 0,0 0 0,0 0 1,0-1-1,0 1 0,0 0 0,0-1 0,0 1 0,1 0 1,-1 0-1,0-1 0,0 1 0,0 0 0,0 0 0,0-1 1,0 1-1,1 0 0,2-6 4,5-9 1,1 0 0,0 1 0,1 0 0,1 1 0,0 0-1,0 0 1,2 1 0,19-15 0,-18 15-1,1 1 0,0 0 0,1 1 0,0 1-1,0 0 1,1 1 0,0 1 0,1 0 0,0 2 0,0 0 0,24-4 0,-41 9-4,0 0 0,0 0 0,0 0 1,-1 0-1,1 0 0,0 0 0,0 0 0,0 0 1,0 1-1,0-1 0,0 0 0,-1 0 0,1 1 1,0-1-1,0 1 0,0-1 0,-1 1 1,1-1-1,0 1 0,0-1 0,-1 1 0,1-1 1,0 1-1,-1 0 0,1-1 0,-1 1 1,1 0-1,0 1 0,-1 0 3,1 0-1,-1 0 1,0 1-1,0-1 1,1 0 0,-2 0-1,1 0 1,0 1 0,0-1-1,-1 0 1,0 4-1,-4 8 36,-1 1 0,-14 23 0,15-27-1,-21 41 193,-1-1-1,-51 69 1,27-49-64,15-19-37,-74 81 0,96-125-352,9-24-409,3-9 378</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27.981"/>
    </inkml:context>
    <inkml:brush xml:id="br0">
      <inkml:brushProperty name="width" value="0.1" units="cm"/>
      <inkml:brushProperty name="height" value="0.1" units="cm"/>
      <inkml:brushProperty name="color" value="#66CC00"/>
    </inkml:brush>
  </inkml:definitions>
  <inkml:trace contextRef="#ctx0" brushRef="#br0">1 376 8594,'8'9'2984,"4"5"-2767,4-5-73,4-3-112,1 1-80,0-16-497,-3 0 369</inkml:trace>
  <inkml:trace contextRef="#ctx0" brushRef="#br0" timeOffset="1">203 176 8994,'75'-64'3121,"-47"59"-2913,12 3-96,-7-7-56,1-1-32,1 1 8,-6-5 0,-1 4-8,-5-5 0,-7 4-184,-6 1-160,-3 0-457,-5 3 449</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28.314"/>
    </inkml:context>
    <inkml:brush xml:id="br0">
      <inkml:brushProperty name="width" value="0.1" units="cm"/>
      <inkml:brushProperty name="height" value="0.1" units="cm"/>
      <inkml:brushProperty name="color" value="#66CC00"/>
    </inkml:brush>
  </inkml:definitions>
  <inkml:trace contextRef="#ctx0" brushRef="#br0">64 1 6377,'-23'110'4031,"15"-65"-2864,-20 63 1,27-107-1139,0 1 1,1-1-1,-1 0 1,1 1-1,-1-1 1,1 0-1,0 1 0,0-1 1,0 1-1,0-1 1,0 1-1,0-1 1,0 0-1,0 1 1,0-1-1,0 1 1,1-1-1,-1 0 1,1 1-1,-1-1 0,1 0 1,0 0-1,-1 1 1,1-1-1,1 1 1,0-1-8,-1 1 0,1-1 0,0 0 0,0 0 0,0 0 1,0 0-1,0-1 0,0 1 0,0-1 0,1 1 0,-1-1 0,0 0 0,0 1 1,4-2-1,10 0 14,1 0 0,-1-2 0,24-6 0,-29 6 10,10-2 9,1 0 0,-1-2 0,0-1 0,0 0 0,-1-2 0,22-12 0,-36 17-267,1 1 1,-1-1-1,0-1 1,0 1-1,0-1 1,-1 0-1,0 0 1,0 0-1,-1-1 1,0 0-1,0 0 1,0 0-1,-1 0 1,0 0-1,0-1 1,-1 0-1,0 1 1,0-1-1,-1 0 1,1-11-1,0-22-1048</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41.062"/>
    </inkml:context>
    <inkml:brush xml:id="br0">
      <inkml:brushProperty name="width" value="0.1" units="cm"/>
      <inkml:brushProperty name="height" value="0.1" units="cm"/>
      <inkml:brushProperty name="color" value="#00A0D7"/>
    </inkml:brush>
  </inkml:definitions>
  <inkml:trace contextRef="#ctx0" brushRef="#br0">103 0 8250,'-90'87'2464,"89"-87"-2431,0 1 0,0-1 0,0 1 0,0 0-1,1-1 1,-1 1 0,0 0 0,0 0 0,1-1 0,-1 1 0,1 0-1,-1 0 1,1 0 0,-1 0 0,1 0 0,-1 0 0,1 0-1,0 0 1,-1 0 0,1 0 0,0 0 0,0 0 0,0 0-1,0 0 1,0 0 0,0 0 0,0 1 0,0-1 0,1 0-1,-1 1 1,17 6 20,-15-7 10,74 34 87,-60-28-127,-1-1 0,1 2 0,27 17-1,-42-23-18,-1 1-1,1-1 1,0 0-1,0 0 0,-1 0 1,1 1-1,-1-1 1,0 0-1,0 0 1,0 1-1,0-1 1,0 0-1,0 1 0,-1-1 1,1 0-1,-1 0 1,1 1-1,-2 1 1,-2 16-10,3-12 9,0 7 5,-1-1 0,0 0 0,-2-1 1,0 1-1,-7 17 0,4-11 90,0 1 0,2 0 0,0 0 0,1 0 0,-1 39 0,2-29 197,-10 48 0,13-77-279,-1 0 0,1-1 0,-1 1 0,1 0-1,0-1 1,0 1 0,0 0 0,0 0 0,0-1 0,0 1 0,0 0 0,0-1 0,1 1 0,-1 0 0,1-1-1,-1 1 1,1 0 0,0-1 0,0 1 0,-1-1 0,1 1 0,0-1 0,0 0 0,1 1 0,0 0 0,-1-1-10,0-1 1,0 1 0,0-1 0,0 0 0,0 1 0,0-1-1,1 0 1,-1 0 0,0 0 0,0 0 0,0 0 0,0 0-1,0 0 1,0-1 0,0 1 0,0 0 0,0 0 0,0-1-1,0 1 1,0-1 0,0 1 0,0-1 0,0 1 0,0-1-1,0 0 1,0 1 0,0-1 0,-1 0 0,1 0 0,0 0-1,-1 1 1,1-1 0,0 0 0,-1 0 0,1 0 0,-1 0-1,1-2 1,14-26-62,-1-1 0,-2 0 0,-1-1-1,-1 0 1,-2-1 0,7-49 0,6-21-962,-7 51 659</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28.645"/>
    </inkml:context>
    <inkml:brush xml:id="br0">
      <inkml:brushProperty name="width" value="0.1" units="cm"/>
      <inkml:brushProperty name="height" value="0.1" units="cm"/>
      <inkml:brushProperty name="color" value="#66CC00"/>
    </inkml:brush>
  </inkml:definitions>
  <inkml:trace contextRef="#ctx0" brushRef="#br0">1 1 7634,'3'48'3779,"6"27"-3058,2 5-567,3 76 363,4 100-227,-18-218-246,-2 0 0,-2 1 0,-1-1 0,-18 64 0,16-82-32,5-14-20,0 0 1,0 0 0,0-1-1,1 1 1,0 0 0,0 0-1,0 1 1,1-1 0,0 7-1,0-13 3,0 1 0,0-1-1,0 0 1,0 0 0,0 1-1,0-1 1,0 0 0,0 0-1,0 0 1,0 1-1,0-1 1,0 0 0,0 0-1,0 0 1,0 1 0,0-1-1,0 0 1,0 0 0,0 0-1,1 0 1,-1 1-1,0-1 1,0 0 0,0 0-1,0 0 1,0 0 0,1 0-1,-1 1 1,0-1-1,0 0 1,0 0 0,0 0-1,1 0 1,-1 0 0,0 0-1,0 0 1,0 0 0,1 0-1,-1 0 1,0 0-1,0 0 1,1 0 0,-1 0-1,0 0 1,0 0 0,0 0-1,1 0 1,-1 0-1,0 0 1,0 0 0,0 0-1,1 0 1,-1 0 0,0 0-1,0 0 1,0-1 0,0 1-1,1 0 1,-1 0-1,0 0 1,11-14-358,7-15 83</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28.966"/>
    </inkml:context>
    <inkml:brush xml:id="br0">
      <inkml:brushProperty name="width" value="0.1" units="cm"/>
      <inkml:brushProperty name="height" value="0.1" units="cm"/>
      <inkml:brushProperty name="color" value="#66CC00"/>
    </inkml:brush>
  </inkml:definitions>
  <inkml:trace contextRef="#ctx0" brushRef="#br0">20 1 9106,'-8'5'3249,"-1"0"-2665,8-4-472,-1-1 64,37 15-120,66-13 8,-28-7 0,-3-5-24,-6 7 8,-19-1-160,-14 4-192,-21 4 3040,5 4-2192</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29.298"/>
    </inkml:context>
    <inkml:brush xml:id="br0">
      <inkml:brushProperty name="width" value="0.1" units="cm"/>
      <inkml:brushProperty name="height" value="0.1" units="cm"/>
      <inkml:brushProperty name="color" value="#66CC00"/>
    </inkml:brush>
  </inkml:definitions>
  <inkml:trace contextRef="#ctx0" brushRef="#br0">6 0 6833,'-1'2'232,"0"-1"-1,1 1 0,-1-1 0,0 1 0,1 0 0,0-1 0,-1 1 0,1 0 0,0-1 0,0 1 0,-1 0 0,1 0 0,1-1 1,-1 1-1,1 3 0,-1-3-168,1-1 0,0 1 1,0 0-1,0-1 1,0 1-1,1-1 0,-1 1 1,0-1-1,1 0 1,-1 1-1,1-1 0,-1 0 1,1 0-1,-1 0 1,1 0-1,0 0 0,-1-1 1,1 1-1,3 0 1,1 1-67,0-1 0,0 1 1,0-1-1,0-1 0,0 1 1,0-1-1,0-1 0,1 1 1,-1-1-1,9-2 0,-2-1 69,-5 1-29,1 0-1,-1 1 1,1 0-1,0 0 1,9 0-1,-17 2-25,0 0 0,0 0 0,0 0 0,0 0 0,0 0-1,0 1 1,0-1 0,0 0 0,0 0 0,0 1 0,0-1-1,0 1 1,0-1 0,0 1 0,0 0 0,0-1 0,0 1-1,0 0 1,-1-1 0,1 1 0,0 0 0,0 0 0,-1 0-1,1 0 1,-1 0 0,1-1 0,-1 1 0,1 0 0,-1 0-1,0 0 1,1 1 0,-1-1 0,0 0 0,0 0 0,0 0-1,0 0 1,0 0 0,0 0 0,0 0 0,0 0 0,0 0-1,0 0 1,-1 0 0,1 0 0,0 0 0,-1 0 0,1 0-1,-1 0 1,0 1 0,-20 74 466,9-38-256,-12 71 0,20-80-170,-5 35 14,3-1 0,3 92 1,3-148-300,1-11-184,-1-14-259,0-15 343</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29.631"/>
    </inkml:context>
    <inkml:brush xml:id="br0">
      <inkml:brushProperty name="width" value="0.1" units="cm"/>
      <inkml:brushProperty name="height" value="0.1" units="cm"/>
      <inkml:brushProperty name="color" value="#66CC00"/>
    </inkml:brush>
  </inkml:definitions>
  <inkml:trace contextRef="#ctx0" brushRef="#br0">0 24 8138,'14'-6'483,"0"2"0,0 0 0,0 1 0,0 0 0,1 1 0,22 0 0,0 3-522,51 6 0,-85-6 62,1 0 0,-1 0 1,0 0-1,1 0 0,-1 1 0,0-1 0,0 1 0,0 0 1,0 0-1,0 0 0,-1 0 0,1 0 0,-1 1 0,1-1 0,-1 1 1,0 0-1,0 0 0,0 0 0,0 0 0,0 0 0,-1 0 1,0 0-1,1 0 0,-1 1 0,0-1 0,-1 0 0,2 6 1,1 11 116,0 1 0,-1-1 1,-2 32-1,0-30-27,0 561 521,1-575-587,-1-6 98,0 0 0,1-1 0,-1 1 0,0 0 0,0-1 0,0 1 0,0 0 0,-1-1 0,1 1 0,0-1 0,-1 1 0,1 0 0,-1-1 0,1 1 0,-1-1 0,0 1 0,0-1 0,1 1 0,-3 1 0,-3-2 1138</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29.961"/>
    </inkml:context>
    <inkml:brush xml:id="br0">
      <inkml:brushProperty name="width" value="0.1" units="cm"/>
      <inkml:brushProperty name="height" value="0.1" units="cm"/>
      <inkml:brushProperty name="color" value="#66CC00"/>
    </inkml:brush>
  </inkml:definitions>
  <inkml:trace contextRef="#ctx0" brushRef="#br0">1 1 6193,'8'10'3017,"-6"6"-416,6 2-2465,5 8-64,-5 7 0,5 3 64,9 2 24,-11 2-40,6-4-32,-6 3-24,-11-3-24,8 0-40,-8-6-16,2-17-200,-2-10-160,-10-26 248</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30.298"/>
    </inkml:context>
    <inkml:brush xml:id="br0">
      <inkml:brushProperty name="width" value="0.1" units="cm"/>
      <inkml:brushProperty name="height" value="0.1" units="cm"/>
      <inkml:brushProperty name="color" value="#66CC00"/>
    </inkml:brush>
  </inkml:definitions>
  <inkml:trace contextRef="#ctx0" brushRef="#br0">149 1 7009,'1'11'1121,"4"10"-522,-2 1-1,-1 0 1,-1 41 0,-6 94 712,4-142-1247,0 1 1,1-1-1,1 1 1,0-1-1,1 0 0,1 1 1,1-1-1,0 0 1,10 25-1,-13-39-61,0 1 0,-1-1 1,1 0-1,0 0 0,0 1 0,0-1 0,0 0 1,0 0-1,0 0 0,0 0 0,1 0 0,-1 0 0,0 0 1,0 0-1,1-1 0,-1 1 0,0 0 0,1-1 1,-1 1-1,1-1 0,-1 1 0,1-1 0,-1 0 1,1 0-1,-1 0 0,1 0 0,-1 0 0,1 0 0,-1 0 1,1 0-1,-1 0 0,1-1 0,-1 1 0,1-1 1,-1 1-1,1-1 0,-1 0 0,0 1 0,1-1 1,-1 0-1,0 0 0,0 0 0,1 0 0,-1 0 0,1-2 1,4-1-143,-1-1 0,0 0 1,-1 0-1,1 0 0,-1-1 1,0 1-1,0-1 0,-1 0 0,4-7 1,-4 3-172</inkml:trace>
  <inkml:trace contextRef="#ctx0" brushRef="#br0" timeOffset="1">14 700 8570,'-13'15'2944,"24"-5"-2792,-1-5-87,12-5 7,1-2 0,8-13 40,5-1-8,-3 0-40,0 2-72,-12 5-473,-6-3 321</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30.635"/>
    </inkml:context>
    <inkml:brush xml:id="br0">
      <inkml:brushProperty name="width" value="0.1" units="cm"/>
      <inkml:brushProperty name="height" value="0.1" units="cm"/>
      <inkml:brushProperty name="color" value="#66CC00"/>
    </inkml:brush>
  </inkml:definitions>
  <inkml:trace contextRef="#ctx0" brushRef="#br0">17 62 8762,'-16'21'3057,"21"0"-2833,-7-1-16,17-14-72,3 1-16,5-7-24,15-5-16,-7-5-56,-2-9-56,-9-9-344,0-5-241,-1-8 377</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30.976"/>
    </inkml:context>
    <inkml:brush xml:id="br0">
      <inkml:brushProperty name="width" value="0.1" units="cm"/>
      <inkml:brushProperty name="height" value="0.1" units="cm"/>
      <inkml:brushProperty name="color" value="#66CC00"/>
    </inkml:brush>
  </inkml:definitions>
  <inkml:trace contextRef="#ctx0" brushRef="#br0">66 0 5441,'-4'41'5738,"-10"21"-4892,1-8-563,1 7-29,4-27-189,2 0 0,-3 56 0,86-193 134,-75 100-198,26-36 78,1 1 0,46-46-1,-75 83-75,1 1-1,0-1 0,0 0 0,-1 0 1,1 1-1,0-1 0,0 1 0,0-1 1,0 0-1,0 1 0,0 0 0,0-1 1,0 1-1,0 0 0,0-1 0,0 1 1,1 0-1,-1 0 0,0 0 0,0 0 1,0 0-1,0 0 0,0 0 0,0 0 1,0 1-1,0-1 0,1 0 0,-1 1 1,0-1-1,0 0 0,0 1 0,0 0 1,-1-1-1,1 1 0,0-1 0,0 1 1,0 0-1,0 0 0,-1 0 0,1-1 1,0 1-1,-1 0 0,1 0 0,0 0 1,-1 0-1,1 0 0,-1 0 0,0 0 1,1 0-1,-1 0 0,0 0 0,0 0 1,1 2-1,-2 7 2,1-1 1,-2 1-1,1-1 1,-6 19 0,-1 1-4,6-16 44,-1 0 0,-1-1 0,0 1 0,-1-1 0,-1 0 0,1 0 1,-2 0-1,0-1 0,0 0 0,-16 18 0,-9-2 443</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31.309"/>
    </inkml:context>
    <inkml:brush xml:id="br0">
      <inkml:brushProperty name="width" value="0.1" units="cm"/>
      <inkml:brushProperty name="height" value="0.1" units="cm"/>
      <inkml:brushProperty name="color" value="#66CC00"/>
    </inkml:brush>
  </inkml:definitions>
  <inkml:trace contextRef="#ctx0" brushRef="#br0">125 1 5473,'-1'0'2625,"-6"6"-417,-8 22-1856,-11 45-8,19-34-64,-2 4-32,0 11-104,-2-3-55,-1-4-97,2 3-153,-1-26-39,4-7 80</inkml:trace>
  <inkml:trace contextRef="#ctx0" brushRef="#br0" timeOffset="1">110 150 7778,'17'-19'2848,"3"7"-2392,-1 1-176,1 4-136,8 4-72,-10 1-64,5 2-56,3 2-408,-13-2 304</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31.697"/>
    </inkml:context>
    <inkml:brush xml:id="br0">
      <inkml:brushProperty name="width" value="0.1" units="cm"/>
      <inkml:brushProperty name="height" value="0.1" units="cm"/>
      <inkml:brushProperty name="color" value="#66CC00"/>
    </inkml:brush>
  </inkml:definitions>
  <inkml:trace contextRef="#ctx0" brushRef="#br0">237 1 7674,'-40'90'2357,"36"-80"-2143,1 0-1,0 0 1,0 0 0,1 0-1,-1 19 1,-2 10 238,-3-11-240,0 1 0,-2-1 0,-24 46-1,26-59-206,-1 0 0,-1-1-1,0 0 1,-1 0-1,0-2 1,-1 1 0,-23 18-1,29-28 76,5-5-25,9-13 1,16-19-37,50-64 22,24-28-19,-86 113-17,0 1-1,1 0 1,1 0 0,0 1-1,0 1 1,28-14 0,-39 22-5,1 0 0,-1 1 0,1-1 0,0 1 0,0 0 0,-1 0 0,1 1 0,0-1 0,0 1 0,0-1 0,0 1 0,0 0 0,5 2 0,-7-2 2,-1 1 1,1-1 0,0 1-1,-1 0 1,0 0 0,1 0-1,-1 0 1,0 0 0,1 0-1,-1 0 1,0 0 0,0 0-1,0 1 1,0-1 0,0 0-1,0 1 1,0-1 0,0 1-1,-1-1 1,1 1 0,0-1-1,-1 1 1,0 0 0,1-1-1,-1 1 1,0 0 0,0-1-1,0 1 1,0 0 0,0-1-1,0 1 1,-1 2 0,-3 18 103,-1 1 0,-1-1 0,-1 0 0,0 0 0,-2-1 0,-1 0 0,-1-1 0,0 0 0,-18 23 0,-178 220 737,206-262-841,0 0 0,1 1 0,-1-1 0,0 0 0,0 0 0,0 0 0,0-1 0,0 1-1,-1 0 1,1 0 0,0-1 0,0 1 0,-1 0 0,1-1 0,0 1 0,-1-1 0,1 0 0,0 1 0,-2-1 0,2 0-40,0 0 1,0-1-1,0 1 1,1 0-1,-1-1 0,0 1 1,0-1-1,1 1 0,-1-1 1,0 1-1,1-1 1,-1 0-1,1 1 0,-1-1 1,1 0-1,-1 1 1,1-1-1,-1 0 0,1 0 1,0 1-1,-1-1 0,1-1 1,-2-5 441,0-1 1,0 1-1,1 0 0,0-1 1,1-11-1,0-11 854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41.592"/>
    </inkml:context>
    <inkml:brush xml:id="br0">
      <inkml:brushProperty name="width" value="0.1" units="cm"/>
      <inkml:brushProperty name="height" value="0.1" units="cm"/>
      <inkml:brushProperty name="color" value="#00A0D7"/>
    </inkml:brush>
  </inkml:definitions>
  <inkml:trace contextRef="#ctx0" brushRef="#br0">62 41 8778,'10'-14'1053,"-8"11"-795,0 0 0,0 1 0,0-1 0,0 0-1,1 1 1,-1-1 0,1 1 0,4-4 0,-6 6-236,1 0-1,-1 0 1,0 0-1,0 0 1,0 0 0,0 1-1,0-1 1,1 0 0,-1 0-1,0 1 1,0-1-1,0 1 1,0-1 0,0 1-1,0-1 1,0 1-1,0 0 1,0 0 0,1 1-1,25 20-24,-21-16 30,67 46-74,-73-51 42,0 0-1,0 0 0,0 1 1,0-1-1,0 0 0,0 0 1,0 0-1,0 1 0,-1-1 1,1 0-1,0 0 0,-1 0 1,1 1-1,-1-1 0,1 0 1,-1 0-1,1 0 0,-1 0 1,0 0-1,0 0 0,0 0 1,1 0-1,-1-1 0,0 1 1,-2 1-1,-23 24-49,-14 6-10,21-18 104,1 2-1,-32 34 0,42-41 16,1 0 0,1 0 1,0 0-1,0 1 0,0 0 0,2 0 0,-6 16 0,8-18-41,0 0 0,1 0 1,0 0-1,1 0 0,0 0 1,0 0-1,1 1 0,0-1 1,0 0-1,5 14 0,4 11-37,-1-1 1,-2 1-1,-1 0 1,-1 1-1,-2-1 0,-2 38 1,-16 36 9,9-73 47,-4 56 0,10-88-23,0 0 0,0 0-1,0-1 1,0 1 0,0 0 0,0 0 0,0 0 0,1 0 0,-1 0 0,1-1 0,-1 1-1,1 0 1,0 0 0,0-1 0,-1 1 0,1 0 0,0-1 0,1 1 0,-1-1-1,2 3 1,-2-4 10,1 1-1,-1-1 1,1 1 0,-1-1-1,0 1 1,1-1-1,0 0 1,-1 0-1,1 1 1,-1-1-1,1 0 1,-1 0-1,1-1 1,-1 1-1,1 0 1,-1 0-1,1-1 1,-1 1 0,2-2-1,9-3 137,-1 0-1,0-1 1,-1-1-1,17-12 1,99-61 616,-93 62-657,0-1 1,-2-2-1,54-46 1,-28 4-53,-39 41-135,1 2 0,38-33-1,-51 49-65,-5 3 84,0 1 0,0-1 0,0 1 1,-1-1-1,1 1 0,0-1 0,0 0 1,0 1-1,-1-1 0,1 0 0,0 0 1,-1 0-1,1 1 0,-1-1 0,1 0 1,-1 0-1,1 0 0,-1 0 0,1-2 1</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32.026"/>
    </inkml:context>
    <inkml:brush xml:id="br0">
      <inkml:brushProperty name="width" value="0.1" units="cm"/>
      <inkml:brushProperty name="height" value="0.1" units="cm"/>
      <inkml:brushProperty name="color" value="#66CC00"/>
    </inkml:brush>
  </inkml:definitions>
  <inkml:trace contextRef="#ctx0" brushRef="#br0">0 73 5513,'43'-66'2839,"-42"65"-2769,-1 1-1,1-1 0,0 1 1,-1-1-1,1 1 0,0-1 1,-1 1-1,1-1 0,0 1 1,0 0-1,0-1 0,-1 1 1,1 0-1,0 0 0,0 0 0,0-1 1,0 1-1,-1 0 0,1 0 1,0 0-1,0 1 0,0-1 1,0 0-1,-1 0 0,1 0 1,0 1-1,0-1 0,0 0 1,-1 1-1,1-1 0,0 0 0,0 1 1,-1-1-1,1 1 0,0-1 1,-1 1-1,1 0 0,-1-1 1,1 1-1,0 0 0,-1-1 1,0 1-1,1 0 0,0 1 1,2 1 123,24 15 334,0-2-1,1-1 1,1-1-1,0-1 1,48 13-1,10 6 303,-2 4-323,-23-9-170,92 27-1,-137-49-537,1 0 1,0-2-1,0 0 0,0-1 1,0-1-1,0-1 1,0 0-1,0-2 1,0 0-1,22-5 0,8-11-383</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52.261"/>
    </inkml:context>
    <inkml:brush xml:id="br0">
      <inkml:brushProperty name="width" value="0.1" units="cm"/>
      <inkml:brushProperty name="height" value="0.1" units="cm"/>
      <inkml:brushProperty name="color" value="#66CC00"/>
    </inkml:brush>
  </inkml:definitions>
  <inkml:trace contextRef="#ctx0" brushRef="#br0">48 1 7338,'-21'66'5001,"21"-59"-4771,-13 145 91,-1 14-258,16-157-441,1-14 198,-3 2 124</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52.743"/>
    </inkml:context>
    <inkml:brush xml:id="br0">
      <inkml:brushProperty name="width" value="0.1" units="cm"/>
      <inkml:brushProperty name="height" value="0.1" units="cm"/>
      <inkml:brushProperty name="color" value="#66CC00"/>
    </inkml:brush>
  </inkml:definitions>
  <inkml:trace contextRef="#ctx0" brushRef="#br0">1 137 7834,'48'-5'2776,"-35"1"-2216,3-2-264,6-1-31,-1-1 7,-3 0-80,5-2-8,0 0-80,0 0 0,5-3-56,3 3-48,4-1 8,-8-1-8,-4-1-136,0 5-200,-11 6 208</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53.077"/>
    </inkml:context>
    <inkml:brush xml:id="br0">
      <inkml:brushProperty name="width" value="0.1" units="cm"/>
      <inkml:brushProperty name="height" value="0.1" units="cm"/>
      <inkml:brushProperty name="color" value="#66CC00"/>
    </inkml:brush>
  </inkml:definitions>
  <inkml:trace contextRef="#ctx0" brushRef="#br0">1 148 8322,'6'-2'2848,"3"-4"-2648,5-4-152,1-2 16,7-7 8,5 4-48,11-5-8,5 1-64,-9 4-432,-14-5-464,-2 10 560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53.430"/>
    </inkml:context>
    <inkml:brush xml:id="br0">
      <inkml:brushProperty name="width" value="0.1" units="cm"/>
      <inkml:brushProperty name="height" value="0.1" units="cm"/>
      <inkml:brushProperty name="color" value="#66CC00"/>
    </inkml:brush>
  </inkml:definitions>
  <inkml:trace contextRef="#ctx0" brushRef="#br0">18 184 7442,'-17'45'3015,"18"-25"-2278,0-19-724,-1-1-1,1 0 0,0 1 1,-1-1-1,1 0 1,0 0-1,-1 0 0,1 1 1,0-1-1,0 0 1,-1 0-1,1 0 0,0 0 1,0 0-1,-1 0 1,1-1-1,0 1 1,-1 0-1,1 0 0,0 0 1,0-1-1,-1 1 1,1 0-1,0-1 0,-1 1 1,1-1-1,-1 1 1,1 0-1,0-2 0,10-5 37,-1-2-1,0 1 0,-1-1 0,0-1 0,0 1 0,12-20 0,30-31 38,-35 46-68,1 1 0,0 0 0,0 1 0,28-13 0,-36 21-14,0 0 0,0 0 1,0 1-1,1 0 0,0 0 1,-1 1-1,1 0 0,0 1 1,0 0-1,0 1 0,17 1 1,-24 0-2,-1-1 1,1 1 0,-1 0 0,0 0 0,1 0 0,-1 0 0,0 0 0,1 0-1,-1 1 1,0-1 0,0 1 0,0 0 0,0 0 0,0-1 0,-1 1-1,1 0 1,-1 0 0,1 1 0,-1-1 0,0 0 0,1 0 0,-1 1 0,0-1-1,-1 1 1,2 3 0,1 9 37,0-1-1,-1 1 1,-1 25-1,2 6 40,7 64 89,-7-65-96,2 0 0,1-1 0,24 83-1,-19-96-29,26 53 0,-33-75-38,2 0-1,-1 0 0,1-1 1,1 0-1,0 0 0,0 0 1,0-1-1,1 0 0,14 10 1,-20-15-3,0-1-1,0 1 1,0-1 0,0 0 0,0 0 0,0 0-1,0 0 1,0 0 0,0 0 0,0 0 0,1-1-1,-1 1 1,0-1 0,0 0 0,1 1 0,-1-1 0,0 0-1,1-1 1,-1 1 0,0 0 0,1-1 0,-1 1-1,0-1 1,0 1 0,1-1 0,-1 0 0,0 0-1,0 0 1,0 0 0,0-1 0,0 1 0,0 0-1,-1-1 1,1 0 0,0 1 0,-1-1 0,1 0-1,-1 0 1,0 0 0,2-2 0,1-3-4,-1-1-1,0 1 1,0-1 0,-1 0 0,0 0-1,0 0 1,-1-1 0,0 1 0,-1 0-1,0-11 1,-2-20-342,-3 1-1,-12-53 1,1 21 20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53.761"/>
    </inkml:context>
    <inkml:brush xml:id="br0">
      <inkml:brushProperty name="width" value="0.1" units="cm"/>
      <inkml:brushProperty name="height" value="0.1" units="cm"/>
      <inkml:brushProperty name="color" value="#66CC00"/>
    </inkml:brush>
  </inkml:definitions>
  <inkml:trace contextRef="#ctx0" brushRef="#br0">110 1 8154,'-110'39'2768,"112"-40"-2520,3-4-128,0 3 361,-3 7-481,7 16-321,13 45 457,-30-31-200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54.095"/>
    </inkml:context>
    <inkml:brush xml:id="br0">
      <inkml:brushProperty name="width" value="0.1" units="cm"/>
      <inkml:brushProperty name="height" value="0.1" units="cm"/>
      <inkml:brushProperty name="color" value="#66CC00"/>
    </inkml:brush>
  </inkml:definitions>
  <inkml:trace contextRef="#ctx0" brushRef="#br0">75 0 6905,'-74'45'2409,"79"-32"-1993,-2 3-256,2 9 64,1 6 24,-1 2-16,0 0-56,0-2-80,-1-3-48,-1-7-312,0 2-240,0-5 288</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54.430"/>
    </inkml:context>
    <inkml:brush xml:id="br0">
      <inkml:brushProperty name="width" value="0.1" units="cm"/>
      <inkml:brushProperty name="height" value="0.1" units="cm"/>
      <inkml:brushProperty name="color" value="#66CC00"/>
    </inkml:brush>
  </inkml:definitions>
  <inkml:trace contextRef="#ctx0" brushRef="#br0">1 238 6513,'6'-12'238,"6"-10"458,1 0-1,0 1 1,2 0 0,0 1-1,29-28 1,-33 39-589,1 1-1,-1-1 1,2 2 0,-1 0-1,1 0 1,0 2 0,24-9-1,-32 13-97,0-1-1,1 1 1,-1 1 0,0-1-1,0 1 1,0 0 0,1 0-1,-1 0 1,0 1-1,10 2 1,-12-2-6,0 0-1,-1 0 1,1 1-1,0-1 1,-1 1 0,1 0-1,-1-1 1,0 1 0,0 0-1,1 0 1,-1 1-1,-1-1 1,1 0 0,0 1-1,0-1 1,-1 1-1,0 0 1,1-1 0,-1 1-1,1 4 1,-1-3-40,1 0 0,-1 0 0,-1 0 0,1 0-1,0 0 1,-1 0 0,0 0 0,0 0 0,0 1 0,-1-1 0,1 0 0,-1 0 0,0 0 0,0 0-1,-1 0 1,1 0 0,-1-1 0,0 1 0,0 0 0,0-1 0,0 1 0,0-1 0,-1 0 0,0 0 0,1 0-1,-1 0 1,-1 0 0,1 0 0,-5 2 0,0 0-99,-1 0 0,1 0 0,-1-1 0,0 0 0,-1-1 0,1 0 0,0 0 0,-1-1 0,0 0 0,1-1 0,-17 1 0,18-3 98,6 1 58,0-1 1,0 1-1,0 0 0,1 0 1,-1 0-1,0 0 1,0 0-1,0 0 1,0 0-1,0 1 1,1-1-1,-1 1 0,0-1 1,-3 3 515,14 13 129,-6-10-610,1 1 13,0 1 1,-1 0 0,0 0-1,0 0 1,-1 0-1,0 0 1,0 0 0,-1 1-1,0-1 1,0 1-1,-1-1 1,0 1 0,-1-1-1,-2 13 1,0-5 84,1 1 0,0-1 0,2 28 0,0-38-108,0 1-1,1 0 1,0 0-1,0 0 1,0-1-1,1 1 1,0 0 0,1-1-1,0 0 1,0 1-1,4 6 1,-3-10-36,-1 0 0,0 0 0,1 0-1,-1-1 1,1 0 0,0 0 0,0 0 0,0 0 0,0 0 0,0-1 0,1 0 0,-1 0 0,0 0 0,1 0 0,-1-1-1,0 1 1,1-1 0,-1 0 0,1-1 0,-1 1 0,5-2 0,4 0-2,-1 0 0,1-1 0,0 0-1,-1-1 1,22-10 0,-27 10-8,1-1-1,-1 0 1,0 0-1,0 0 1,-1-1 0,0 0-1,0-1 1,0 1-1,-1-1 1,8-12-1,-4 2-300,0 0-1,-2 0 1,11-34 0,-9 27-3</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54.763"/>
    </inkml:context>
    <inkml:brush xml:id="br0">
      <inkml:brushProperty name="width" value="0.1" units="cm"/>
      <inkml:brushProperty name="height" value="0.1" units="cm"/>
      <inkml:brushProperty name="color" value="#66CC00"/>
    </inkml:brush>
  </inkml:definitions>
  <inkml:trace contextRef="#ctx0" brushRef="#br0">242 54 7914,'-21'-17'802,"-17"-13"173,26 24-243,8 10 474,5 50-939,-3-1 0,-1 0 0,-3 1 1,-3-2-1,-1 1 0,-18 51 0,18-75-409,-1 0-1,-28 53 1,38-80-21,0 0 1,-1 0-1,1 0 0,0 0 0,-1 0 0,1 0 1,-1 0-1,0 0 0,0-1 0,1 1 1,-1-1-1,0 1 0,0-1 0,-1 0 0,1 0 1,0 0-1,-3 1 0,-10 1-961</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55.094"/>
    </inkml:context>
    <inkml:brush xml:id="br0">
      <inkml:brushProperty name="width" value="0.1" units="cm"/>
      <inkml:brushProperty name="height" value="0.1" units="cm"/>
      <inkml:brushProperty name="color" value="#66CC00"/>
    </inkml:brush>
  </inkml:definitions>
  <inkml:trace contextRef="#ctx0" brushRef="#br0">30 211 9242,'-30'-49'3105,"60"42"-2969,7-1-8,9 1-16,5-3-24,17-8-16,4 0-64,10-10-72,0 1-192,-13-11 152</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42.730"/>
    </inkml:context>
    <inkml:brush xml:id="br0">
      <inkml:brushProperty name="width" value="0.1" units="cm"/>
      <inkml:brushProperty name="height" value="0.1" units="cm"/>
      <inkml:brushProperty name="color" value="#00A0D7"/>
    </inkml:brush>
  </inkml:definitions>
  <inkml:trace contextRef="#ctx0" brushRef="#br0">3 98 6553,'-3'-96'2793,"6"94"-1529,5 4-728,-11-4 601,16 12-1089,46 43-96,-52-43-448,5-1 367</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55.430"/>
    </inkml:context>
    <inkml:brush xml:id="br0">
      <inkml:brushProperty name="width" value="0.1" units="cm"/>
      <inkml:brushProperty name="height" value="0.1" units="cm"/>
      <inkml:brushProperty name="color" value="#66CC00"/>
    </inkml:brush>
  </inkml:definitions>
  <inkml:trace contextRef="#ctx0" brushRef="#br0">2 232 7514,'-2'-3'5785,"25"-8"-5713,72-26-16,-40 21-40,7 1-16,-18-1-40,-3 4-80,-4 1-304,-11 3-200,-3-4 344</inkml:trace>
  <inkml:trace contextRef="#ctx0" brushRef="#br0" timeOffset="1">102 1 8530,'-11'8'3024,"11"3"-2671,6 4-201,1 7 16,-1 6 16,-6-2 24,7 15-24,-4 2-24,-3 6-72,7 10-48,-7-8-24,5 0-8,-5-5-48,0-13-80,0-12-264,0-11-240,-2-22 359</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55.761"/>
    </inkml:context>
    <inkml:brush xml:id="br0">
      <inkml:brushProperty name="width" value="0.1" units="cm"/>
      <inkml:brushProperty name="height" value="0.1" units="cm"/>
      <inkml:brushProperty name="color" value="#66CC00"/>
    </inkml:brush>
  </inkml:definitions>
  <inkml:trace contextRef="#ctx0" brushRef="#br0">13 1 8538,'5'8'2944,"-11"5"-2567,4 12-129,-3 6 64,0 3 0,15 9 0,0 0-24,8 8-96,-2 3-24,1 3-112,-3 4-16,3 5-24,-4-4 0,-8-9-104,-2-6-96,-4-27-232,-4-7-208,-4-18 384</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56.092"/>
    </inkml:context>
    <inkml:brush xml:id="br0">
      <inkml:brushProperty name="width" value="0.1" units="cm"/>
      <inkml:brushProperty name="height" value="0.1" units="cm"/>
      <inkml:brushProperty name="color" value="#66CC00"/>
    </inkml:brush>
  </inkml:definitions>
  <inkml:trace contextRef="#ctx0" brushRef="#br0">51 86 7546,'-51'-85'2832,"76"85"-2040,-7 3-544,7 2-112,-4 0-32,-3-2-47,2-1-1,-9-2-209,6 1-215,-14-1 232</inkml:trace>
  <inkml:trace contextRef="#ctx0" brushRef="#br0" timeOffset="1">79 68 8082,'-72'70'2784,"97"-70"-2512,4-8-32,-3-3-32,7 7-63,-10-4-57,-1 8-56,-3 0-176,-4-1-241,-8-3 225</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56.426"/>
    </inkml:context>
    <inkml:brush xml:id="br0">
      <inkml:brushProperty name="width" value="0.1" units="cm"/>
      <inkml:brushProperty name="height" value="0.1" units="cm"/>
      <inkml:brushProperty name="color" value="#66CC00"/>
    </inkml:brush>
  </inkml:definitions>
  <inkml:trace contextRef="#ctx0" brushRef="#br0">18 255 8458,'-18'10'2904,"18"-7"-2624,9-3-111,20-8 31,12-7 8,30-11 40,21-2 8,13-11-80,-3-4-40,-23 7-88,-22 1-24,-16 14-24,-1 11-80,-8 4-344,-4 6-168,-13 1 304</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56.761"/>
    </inkml:context>
    <inkml:brush xml:id="br0">
      <inkml:brushProperty name="width" value="0.1" units="cm"/>
      <inkml:brushProperty name="height" value="0.1" units="cm"/>
      <inkml:brushProperty name="color" value="#66CC00"/>
    </inkml:brush>
  </inkml:definitions>
  <inkml:trace contextRef="#ctx0" brushRef="#br0">521 0 7882,'-120'67'2744,"118"-35"-2384,-4-5-128,-6 0 8,-3 6 41,-4 1-25,7 5 8,-8 11-8,-4-3-80,-9 11-48,-18-1-8,0-4-96,-3 4 8,6-14-64,17-5-72,18-15-320,3-20 120,13-29 120</inkml:trace>
  <inkml:trace contextRef="#ctx0" brushRef="#br0" timeOffset="1">447 177 6225,'10'2'2729,"1"0"-1017,4 8-1472,-4-2-40,6 7-120,-2-2-72,-2 1-464,-2 0-1464,-2 0 1304</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57.095"/>
    </inkml:context>
    <inkml:brush xml:id="br0">
      <inkml:brushProperty name="width" value="0.1" units="cm"/>
      <inkml:brushProperty name="height" value="0.1" units="cm"/>
      <inkml:brushProperty name="color" value="#66CC00"/>
    </inkml:brush>
  </inkml:definitions>
  <inkml:trace contextRef="#ctx0" brushRef="#br0">107 18 8442,'-107'82'2880,"117"-75"-2640,-5-1-152,8-4-40,2 1 1,-5-6-41,3-8 48,3-7-40,1-5-56,-1-2-265,-1 4 1266,1 4-833</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57.431"/>
    </inkml:context>
    <inkml:brush xml:id="br0">
      <inkml:brushProperty name="width" value="0.1" units="cm"/>
      <inkml:brushProperty name="height" value="0.1" units="cm"/>
      <inkml:brushProperty name="color" value="#66CC00"/>
    </inkml:brush>
  </inkml:definitions>
  <inkml:trace contextRef="#ctx0" brushRef="#br0">207 43 7506,'-42'-42'2784,"40"43"-2112,2 6-344,0 4-136,0 2 16,3 9-7,2 2 39,0 4-48,-1 4-64,2-1-80,-3 3-56,-1-3-192,1 1-216,-4-6-2105,-3-3 1777</inkml:trace>
  <inkml:trace contextRef="#ctx0" brushRef="#br0" timeOffset="1">119 365 7098,'-118'77'4657,"136"-77"-4265,5 2-64,8-2-120,3-15-8,4 2-64,-3-7-24,7 7-80,6 2 16,-2-2-56,-2-2-160,-3-2-416,-11 3 400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57.792"/>
    </inkml:context>
    <inkml:brush xml:id="br0">
      <inkml:brushProperty name="width" value="0.1" units="cm"/>
      <inkml:brushProperty name="height" value="0.1" units="cm"/>
      <inkml:brushProperty name="color" value="#66CC00"/>
    </inkml:brush>
  </inkml:definitions>
  <inkml:trace contextRef="#ctx0" brushRef="#br0">265 5 8514,'-7'-5'3096,"1"5"-2471,6 4-441,-2-4-48,0 0-72,-4 31 48,-19 51-40,2-33 0,-2 1-24,-1-1-24,-7 5-56,0-6-280,7 1-168,-2-8-1137,5-21 1081</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58.133"/>
    </inkml:context>
    <inkml:brush xml:id="br0">
      <inkml:brushProperty name="width" value="0.1" units="cm"/>
      <inkml:brushProperty name="height" value="0.1" units="cm"/>
      <inkml:brushProperty name="color" value="#66CC00"/>
    </inkml:brush>
  </inkml:definitions>
  <inkml:trace contextRef="#ctx0" brushRef="#br0">0 68 6801,'66'-67'2577,"-54"70"-1857,4 12-136,-8 13-128,-1 13-64,-1 12-63,-6 4-9,0 10-64,0 1-24,0 4-112,-1-8-24,1-7-88,-7-6-88,2-16-288,-1-12-72,7-31 216</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58.476"/>
    </inkml:context>
    <inkml:brush xml:id="br0">
      <inkml:brushProperty name="width" value="0.1" units="cm"/>
      <inkml:brushProperty name="height" value="0.1" units="cm"/>
      <inkml:brushProperty name="color" value="#66CC00"/>
    </inkml:brush>
  </inkml:definitions>
  <inkml:trace contextRef="#ctx0" brushRef="#br0">96 9 7770,'6'-2'596,"1"0"1,-1 1-1,1 0 1,-1 0 0,14 0-1,-9 1-385,1 1 0,-1 0 0,0 1-1,1 1 1,12 4 0,7 4-102,-1 2-1,32 18 1,-61-30-79,0 0 0,0 0 0,0-1 0,0 1 0,0 0 0,0 0 0,0 0 0,0 0 0,-1 0 0,1 1 0,0-1 0,-1 0-1,1 0 1,-1 0 0,1 1 0,-1-1 0,1 0 0,-1 1 0,0-1 0,0 0 0,0 1 0,0-1 0,0 0 0,0 1 0,0-1 0,0 0 0,-1 3 0,-12 39 338,9-33-300,-25 62 337,-63 116 1,68-146-391,-2-2 0,-2-1 0,-2-1 0,-33 34 0,62-71-45,1-1 0,-1 1 1,0 0-1,1-1 1,-1 1-1,0-1 0,1 1 1,-1-1-1,0 1 0,1-1 1,-1 1-1,0-1 1,0 0-1,0 0 0,1 1 1,-1-1-1,0 0 1,0 0-1,0 0 0,0 0 1,1 0-1,-1 0 1,0 0-1,0 0 0,-1 0 1,-16-18-962,2-9 542</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43.098"/>
    </inkml:context>
    <inkml:brush xml:id="br0">
      <inkml:brushProperty name="width" value="0.1" units="cm"/>
      <inkml:brushProperty name="height" value="0.1" units="cm"/>
      <inkml:brushProperty name="color" value="#00A0D7"/>
    </inkml:brush>
  </inkml:definitions>
  <inkml:trace contextRef="#ctx0" brushRef="#br0">0 0 7682,'10'22'2720,"10"2"-2472,-18-4 8,6 2-128,1 4-112,-4-3-352,15 12-1024,-4 4 912</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58.815"/>
    </inkml:context>
    <inkml:brush xml:id="br0">
      <inkml:brushProperty name="width" value="0.1" units="cm"/>
      <inkml:brushProperty name="height" value="0.1" units="cm"/>
      <inkml:brushProperty name="color" value="#66CC00"/>
    </inkml:brush>
  </inkml:definitions>
  <inkml:trace contextRef="#ctx0" brushRef="#br0">1 648 7146,'5'0'301,"-1"1"0,1 0 1,0 0-1,-1 0 1,1 0-1,-1 1 0,1 0 1,-1 0-1,0 0 0,0 1 1,0-1-1,0 1 1,0 0-1,-1 0 0,1 0 1,5 7-1,5 7-239,-1 0-1,16 27 0,-21-31 282,45 76 261,-36-56-412,2 0 1,2-2-1,0 0 1,2-1 0,48 46-1,-10-27-85,106 64 1,-133-97-183,-25-20-234,-11-15-206,-7-14-228,7-6 274</inkml:trace>
  <inkml:trace contextRef="#ctx0" brushRef="#br0" timeOffset="1">820 2 9770,'2'-1'3393,"6"16"-2969,0 1-328,-1 4-240,-4 6-192,-3-3-352,-3-2-281,0 6 585</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59.153"/>
    </inkml:context>
    <inkml:brush xml:id="br0">
      <inkml:brushProperty name="width" value="0.1" units="cm"/>
      <inkml:brushProperty name="height" value="0.1" units="cm"/>
      <inkml:brushProperty name="color" value="#66CC00"/>
    </inkml:brush>
  </inkml:definitions>
  <inkml:trace contextRef="#ctx0" brushRef="#br0">17 148 9258,'-17'2'3241,"34"-1"-2785,-3-1-288,14 0-96,15-1 32,-5-11 40,0-2 8,6-1 16,-8 0-56,-3-1-64,0 1-24,-9-2-152,-1 1-144,-3 4-424,-2 1-112,-8 4 447</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59.493"/>
    </inkml:context>
    <inkml:brush xml:id="br0">
      <inkml:brushProperty name="width" value="0.1" units="cm"/>
      <inkml:brushProperty name="height" value="0.1" units="cm"/>
      <inkml:brushProperty name="color" value="#66CC00"/>
    </inkml:brush>
  </inkml:definitions>
  <inkml:trace contextRef="#ctx0" brushRef="#br0">2 1 8138,'-2'34'3489,"8"18"-2749,0 10-542,-5 643 1241,-2-701-2174,-1-20 682,-1-28 883,6-14-393</inkml:trace>
  <inkml:trace contextRef="#ctx0" brushRef="#br0" timeOffset="1">76 78 7017,'6'15'2889,"1"8"-1353,1 3-1071,2 15-89,-2 2-8,2 14-80,0 1-32,-2-2-120,4-4-32,-9-7-48,0-9-32,-3-10-112,-1-6-104,-3-20-224,3-7-112,-3-21 3440,-2-14-2288</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4:59.826"/>
    </inkml:context>
    <inkml:brush xml:id="br0">
      <inkml:brushProperty name="width" value="0.1" units="cm"/>
      <inkml:brushProperty name="height" value="0.1" units="cm"/>
      <inkml:brushProperty name="color" value="#66CC00"/>
    </inkml:brush>
  </inkml:definitions>
  <inkml:trace contextRef="#ctx0" brushRef="#br0">1 35 6801,'16'-34'2665,"-11"57"-1585,0 1-792,0 8-152,5-3-48,-5-3-24,-2-1-64,5-2-224,-3 0-208,-2-15 232</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00.163"/>
    </inkml:context>
    <inkml:brush xml:id="br0">
      <inkml:brushProperty name="width" value="0.1" units="cm"/>
      <inkml:brushProperty name="height" value="0.1" units="cm"/>
      <inkml:brushProperty name="color" value="#66CC00"/>
    </inkml:brush>
  </inkml:definitions>
  <inkml:trace contextRef="#ctx0" brushRef="#br0">211 66 8066,'38'-63'2523,"-38"63"-2505,0 0-1,0-1 1,0 1 0,0 0-1,0 0 1,1 0 0,-1 0-1,0 0 1,0-1 0,0 1-1,0 0 1,1 0 0,-1 0-1,0 0 1,0 0 0,0 0-1,1 0 1,-1 0 0,0 0-1,0 0 1,0 0 0,1 0-1,-1 0 1,0 0 0,0 0-1,0 0 1,1 0 0,-1 0-1,0 0 1,0 0 0,0 0-1,1 0 1,-1 0 0,0 0-1,0 1 1,0-1 0,0 0-1,1 0 1,-1 0 0,0 0-1,0 0 1,0 1 0,0-1-1,0 0 1,1 0 0,-1 0-1,0 0 1,0 1 0,0-1-1,0 0 1,8 18 298,3 22-37,-6-13-178,0 0-1,-2 1 0,-1-1 0,-2 1 1,0-1-1,-2 1 0,-9 46 0,8-58-272,-1 0 1,-1 0-1,-1-1 0,0 0 0,-1 0 0,-1-1 0,0 0 0,0 0 0,-2-1 0,0 0 0,0 0 1,-1-1-1,-1-1 0,-21 18 0,26-24 172,0 0 0,0 0 0,-1-1 0,1 0 0,-1 0 0,0 0 0,-1-1 0,1-1 0,0 1 0,-1-1 0,1-1 0,-16 2 0,23-3 54,0 0-1,0 0 1,0 0 0,1 0-1,-1-1 1,0 1 0,0 0 0,1 0-1,-1-1 1,0 1 0,0-1-1,1 1 1,-1 0 0,0-1-1,1 1 1,-1-1 0,0 0 0,1 1-1,-1-1 1,1 1 0,-1-1-1,1 0 1,-1 1 0,1-1 0,0 0-1,-1-1 1,1 2-18,0-1 0,0 0 0,0 1 1,0-1-1,0 1 0,1-1 0,-1 0 0,0 1 0,0-1 1,1 1-1,-1-1 0,0 1 0,0-1 0,1 0 0,-1 1 1,1 0-1,-1-1 0,1 1 0,-1-1 0,0 1 0,1-1 1,0 1-1,-1 0 0,1-1 0,-1 1 0,1 0 0,-1 0 1,1-1-1,0 1 0,0 0 0,90-31 864,-7 1-688,127-27-1,-178 51-354,-1-1 1,1-2-1,-1-1 0,39-17 1,-69 25 123,-1 2-138,0 0 0,0-1-1,0 1 1,0-1-1,0 1 1,0-1 0,0 1-1,0-1 1,0 0-1,-1 0 1,1 1 0,0-1-1,0 0 1,-1 0 0,1 0-1,0 0 1,-1 0-1,1 1 1,-1-1 0,1 0-1,0-2 1,5-5-1186</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00.496"/>
    </inkml:context>
    <inkml:brush xml:id="br0">
      <inkml:brushProperty name="width" value="0.1" units="cm"/>
      <inkml:brushProperty name="height" value="0.1" units="cm"/>
      <inkml:brushProperty name="color" value="#66CC00"/>
    </inkml:brush>
  </inkml:definitions>
  <inkml:trace contextRef="#ctx0" brushRef="#br0">65 1 9106,'-20'15'3185,"7"1"-2857,5 10-464,0 6-256,-7-3 224</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00.829"/>
    </inkml:context>
    <inkml:brush xml:id="br0">
      <inkml:brushProperty name="width" value="0.1" units="cm"/>
      <inkml:brushProperty name="height" value="0.1" units="cm"/>
      <inkml:brushProperty name="color" value="#66CC00"/>
    </inkml:brush>
  </inkml:definitions>
  <inkml:trace contextRef="#ctx0" brushRef="#br0">0 193 6577,'12'1'5338,"-12"-1"-5190,30-12 772,28-19-1384,-38 18 477,-2-1 1,0-1 0,28-31 0,7-5 25,-53 50-35,0 0 0,1 0 0,-1 1 0,1-1 0,-1 0 0,1 1 0,0-1 0,-1 1 0,1-1 0,0 1 0,-1-1 0,1 1 0,0-1 0,-1 1 0,1 0-1,0-1 1,0 1 0,0 0 0,-1-1 0,1 1 0,0 0 0,0 0 0,0 0 0,0 0 0,-1 0 0,1 0 0,0 0 0,0 0 0,0 0 0,0 0 0,-1 1 0,1-1 0,0 0-1,0 1 1,0-1 0,-1 0 0,1 1 0,0-1 0,0 1 0,-1-1 0,1 1 0,-1-1 0,1 1 0,0 0 0,-1-1 0,1 1 0,-1 0 0,1-1 0,-1 1 0,0 0 0,1 0 0,-1-1-1,0 1 1,1 0 0,-1 0 0,0 0 0,0-1 0,0 1 0,0 1 0,5 57 135,-5-51-139,-2 139 148,-1-87 47,3 0 0,2 1 0,12 68 1,-13-124-166,0 0 1,0-1-1,0 1 1,1 0-1,0-1 1,0 0-1,0 1 0,0-1 1,1 0-1,0 0 1,0 0-1,5 5 1,-7-8-21,1 0 0,0 0 0,-1 0 0,1 0-1,0 0 1,-1 0 0,1-1 0,0 1 0,0-1 0,0 1 0,-1-1 0,1 0 0,0 0 0,0 0 0,0 0 0,0 0 0,0 0 0,0 0-1,-1 0 1,1-1 0,0 1 0,0-1 0,0 0 0,-1 1 0,1-1 0,0 0 0,-1 0 0,1 0 0,-1 0 0,1 0 0,-1-1-1,1 1 1,-1 0 0,0-1 0,2-2 0,9-8-23,-1 0 0,-1-1-1,0-1 1,-1 0 0,0 0 0,-2-1-1,1 0 1,7-24 0,2-16-335,12-64 0,-16 60 352,6-17-5</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01.173"/>
    </inkml:context>
    <inkml:brush xml:id="br0">
      <inkml:brushProperty name="width" value="0.1" units="cm"/>
      <inkml:brushProperty name="height" value="0.1" units="cm"/>
      <inkml:brushProperty name="color" value="#66CC00"/>
    </inkml:brush>
  </inkml:definitions>
  <inkml:trace contextRef="#ctx0" brushRef="#br0">0 45 9042,'0'-2'3233,"0"0"-2721,0 1-440,0-1-8,0 0-24,10-1-8,5-2-32,41-15-120,-43 17-296,-2 0-369,2 1 457</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01.526"/>
    </inkml:context>
    <inkml:brush xml:id="br0">
      <inkml:brushProperty name="width" value="0.1" units="cm"/>
      <inkml:brushProperty name="height" value="0.1" units="cm"/>
      <inkml:brushProperty name="color" value="#66CC00"/>
    </inkml:brush>
  </inkml:definitions>
  <inkml:trace contextRef="#ctx0" brushRef="#br0">24 260 8826,'-22'30'3094,"22"-29"-3077,0-1-1,0 1 1,-1 0-1,1-1 1,0 1-1,0-1 1,0 1-1,0 0 1,0-1-1,-1 1 1,1-1-1,0 1 1,1 0-1,-1-1 1,0 1-1,0-1 1,0 1-1,0 0 0,0-1 1,1 1-1,-1-1 1,0 1-1,0 0 1,1-1-1,-1 1 1,0-1-1,1 1 1,-1-1-1,1 0 1,-1 1-1,1-1 1,-1 1-1,1-1 1,-1 0-1,1 1 1,-1-1-1,1 0 1,-1 1-1,1-1 1,-1 0-1,1 0 1,0 0-1,-1 0 1,1 1-1,-1-1 1,1 0-1,0 0 1,-1 0-1,1 0 1,0 0-1,-1-1 1,1 1-1,0 0 1,7-1-11,-1 1 0,-1-1 0,1-1 1,0 1-1,0-1 0,0-1 0,-1 1 1,1-1-1,-1 0 0,0 0 0,0-1 0,10-7 1,4-5-5,-1 0 1,19-22 0,-21 14 7,-16 21-4,1 0-1,0-1 1,0 1 0,0 1 0,0-1 0,0 0 0,0 0 0,1 1-1,0-1 1,-1 1 0,6-3 0,-8 5-5,0 0 0,0-1 0,1 1 0,-1 0 1,0 0-1,0 0 0,0 0 0,1 0 0,-1 0 0,0 0 0,0 0 0,1 0 0,-1 0 0,0 0 0,0 0 0,0 0 1,1 0-1,-1 1 0,0-1 0,0 0 0,0 0 0,0 0 0,1 0 0,-1 0 0,0 0 0,0 0 0,0 1 0,0-1 1,1 0-1,-1 0 0,0 0 0,0 0 0,0 1 0,0-1 0,0 0 0,0 0 0,0 0 0,1 1 0,-1-1 0,0 0 1,0 0-1,0 0 0,0 1 0,1 15 19,-1-4-17,-5 126 185,2-98 114,1 1 0,2-1-1,10 80 1,-8-113-267,0-1 1,0 1-1,1 0 1,0 0 0,5 8-1,-8-15-32,0 1 1,1 0-1,-1 0 0,0-1 0,1 1 0,-1 0 0,1-1 1,-1 1-1,0 0 0,1-1 0,-1 1 0,1-1 1,0 1-1,-1-1 0,1 1 0,-1-1 0,1 1 0,0-1 1,-1 0-1,1 1 0,0-1 0,0 0 0,-1 0 1,1 1-1,0-1 0,0 0 0,-1 0 0,1 0 0,0 0 1,0 0-1,-1 0 0,1 0 0,0 0 0,0 0 1,0 0-1,-1-1 0,1 1 0,0 0 0,-1 0 1,1-1-1,0 1 0,-1-1 0,1 1 0,0 0 0,-1-1 1,1 1-1,0-1 0,-1 1 0,1-1 0,-1 0 1,1 1-1,-1-1 0,0 0 0,1 1 0,-1-1 0,0 0 1,1 1-1,-1-1 0,0 0 0,0 0 0,1-1 1,5-11-37,-1-1 1,0 0 0,-1 0 0,-1-1 0,0 1 0,1-22 0,-1-92-623,-3 87 430,-7-171-1255,1 111 1051</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01.879"/>
    </inkml:context>
    <inkml:brush xml:id="br0">
      <inkml:brushProperty name="width" value="0.1" units="cm"/>
      <inkml:brushProperty name="height" value="0.1" units="cm"/>
      <inkml:brushProperty name="color" value="#66CC00"/>
    </inkml:brush>
  </inkml:definitions>
  <inkml:trace contextRef="#ctx0" brushRef="#br0">0 1 7058,'1'15'1392,"0"0"0,6 29 0,26 65-153,1 4-756,-17-32-197,58 245 456,-54-255-603,2 0 0,48 98 1,-67-159-122,1-1 1,0 1-1,0-1 0,1 0 1,0-1-1,1 1 0,-1-1 1,16 13-1,-22-21-16,0 0 0,1 0 0,-1 1 0,0-1 0,1 0 1,-1 0-1,0 0 0,1 0 0,-1 0 0,0 0 0,1 0 0,-1 0 0,0 0 0,1 0 0,-1 0 0,0 0 0,1 0 0,-1 0 1,0 0-1,1 0 0,-1-1 0,0 1 0,1 0 0,-1 0 0,0 0 0,1 0 0,-1-1 0,0 1 0,0 0 0,1 0 0,-1-1 1,0 1-1,0 0 0,0 0 0,1-1 0,-1 1 0,0 0 0,0-1 0,0 1 0,0 0 0,0-1 0,1 1 0,-1 0 0,0-1 0,0 1 1,0 0-1,0-1 0,0 1 0,0 0 0,0-1 0,0 1 0,0 0 0,0-1 0,-1 1 0,1 0 0,0-1 0,0 1 0,0 0 1,0-1-1,-3-29 31,2 26-31,-49-434-2477,30 311 2042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46.048"/>
    </inkml:context>
    <inkml:brush xml:id="br0">
      <inkml:brushProperty name="width" value="0.1" units="cm"/>
      <inkml:brushProperty name="height" value="0.1" units="cm"/>
      <inkml:brushProperty name="color" value="#00A0D7"/>
    </inkml:brush>
  </inkml:definitions>
  <inkml:trace contextRef="#ctx0" brushRef="#br0">255 258 8178,'-70'-27'2659,"67"40"-1311,3-9-1317,0-1 0,0 0 1,0 0-1,-1 0 0,1 0 0,-1 0 1,0 0-1,0 0 0,0 0 0,0 0 0,-1 0 1,1 0-1,-1-1 0,-2 4 0,3-5-33,1-1-1,-1 0 1,1 1-1,-1-1 1,0 1 0,1-1-1,-1 1 1,1-1-1,-1 1 1,1-1-1,-1 1 1,1-1-1,0 1 1,-1 0-1,1-1 1,0 1-1,-1 0 1,1-1-1,0 1 1,0 0-1,0-1 1,0 1 0,0 0-1,-1-1 1,1 1-1,0 0 1,1 0-1,-1-1 1,0 1-1,0 1 1,11 21-257,-9-22 209,-1 1 0,0 0 1,0-1-1,0 1 0,0 0 1,0 0-1,-1-1 0,1 1 1,0 0-1,-1 0 0,0 0 1,1 0-1,-1 3 0,0 6-308,-4 6-113,-7-2 267,2 1 0,-12 25 0,-21 35 539,26-53-131,1-4 172,1 1 1,1 1-1,-19 42 0,31-62-370,1-1 0,0 1 0,-1 0 0,1-1 0,0 1 0,0 0 0,0-1 0,0 1 0,0 0 0,0-1 0,0 1 0,0 0 0,0-1 0,0 1 0,0 0 0,0-1 0,0 1 0,1 0 0,-1-1 0,0 1 0,0 0 0,1-1 0,-1 1 0,0-1 0,1 1 0,-1-1 0,1 1 0,-1-1 0,1 1 0,-1-1 0,1 1 0,-1-1 0,1 1 0,-1-1 0,1 0 0,0 0 0,-1 1 0,1-1 0,-1 0 0,1 0 0,0 1 0,-1-1 0,1 0 0,0 0 0,-1 0 0,1 0 0,0 0 0,-1 0 0,1 0 0,0 0 0,-1 0 0,1 0 0,0-1 0,-1 1 0,2-1 0,40-9 92,-27 2-81,-1 0 1,0 0-1,0-1 1,-1-1-1,0 0 1,17-19-1,63-79-117,-59 66 4,59-84-402,-44 57 51,-1 2-108,-27 34 59,2 1-1,1 2 1,2 0 0,36-32-1,-61 61 573,0-1 0,0 1-1,0 0 1,-1 0 0,1 0 0,0 1-1,0-1 1,0 0 0,1 0-1,-1 0 1,0 1 0,0-1 0,0 1-1,0-1 1,1 1 0,-1-1 0,0 1-1,2-1 1,-18 35 1199,15-32-1323,-2 0 16,-26 44 228,27-43-271,-2 0 0,1 0 1,0 0-1,-1-1 0,1 1 1,-1-1-1,0 0 0,0 0 1,1 0-1,-2 0 0,1 0 1,0-1-1,0 1 1,0-1-1,-5 1 0,-7 0-393</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43.439"/>
    </inkml:context>
    <inkml:brush xml:id="br0">
      <inkml:brushProperty name="width" value="0.1" units="cm"/>
      <inkml:brushProperty name="height" value="0.1" units="cm"/>
      <inkml:brushProperty name="color" value="#00A0D7"/>
    </inkml:brush>
  </inkml:definitions>
  <inkml:trace contextRef="#ctx0" brushRef="#br0">48 762 7698,'-48'103'2736,"64"-114"-2416,0 1-112,3-9-120,3-1-32,6-13-56,19 8-48,1-13-288,-14-16-1320,3-9 1160</inkml:trace>
  <inkml:trace contextRef="#ctx0" brushRef="#br0" timeOffset="1">470 13 4881,'5'-12'7210,"-4"20"-6866,3 28-72,-1 33-32,-8-32-88,0-4-32,-3 0-64,5 8-56,0-6-272,3-7-240,2-17 304</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02.277"/>
    </inkml:context>
    <inkml:brush xml:id="br0">
      <inkml:brushProperty name="width" value="0.1" units="cm"/>
      <inkml:brushProperty name="height" value="0.1" units="cm"/>
      <inkml:brushProperty name="color" value="#66CC00"/>
    </inkml:brush>
  </inkml:definitions>
  <inkml:trace contextRef="#ctx0" brushRef="#br0">2 142 9074,'-2'-2'3129,"6"10"-2777,6 7-128,-2 5-56,3 11 16,2 5-32,-4 5-88,0 2-96,-2-12-160,3-5-584,0-6 536</inkml:trace>
  <inkml:trace contextRef="#ctx0" brushRef="#br0" timeOffset="1">601 1 9578,'7'18'3193,"0"15"-3121,-2 6-16,-9 4-64,-2-6-136,-3 0-496,-2-6 448</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02.617"/>
    </inkml:context>
    <inkml:brush xml:id="br0">
      <inkml:brushProperty name="width" value="0.1" units="cm"/>
      <inkml:brushProperty name="height" value="0.1" units="cm"/>
      <inkml:brushProperty name="color" value="#66CC00"/>
    </inkml:brush>
  </inkml:definitions>
  <inkml:trace contextRef="#ctx0" brushRef="#br0">273 1 9434,'-82'46'3177,"110"-40"-2985,-5 1-48,2 1 0,-1-3-24,6-2-64,1-3-32,-3-3-152,-2-4-88,-6-2-376,-3-1-257,-1-3 521</inkml:trace>
  <inkml:trace contextRef="#ctx0" brushRef="#br0" timeOffset="1">459 17 8490,'-4'4'3371,"0"11"-3029,1-3-41,-27 86 478,-5-2 1,-84 164-1,106-237-838,-1 0 0,0-1 0,-21 23-1,28-37-64,-1 0 0,0 0 0,0-1 0,-1 0-1,1 0 1,-2-1 0,1 0 0,-1-1-1,0 0 1,-14 5 0,20-9 30,0 0 0,0 0 0,0 0 1,0-1-1,0 0 0,0 0 0,0 0 0,-7-1 1,-22-12-363</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02.949"/>
    </inkml:context>
    <inkml:brush xml:id="br0">
      <inkml:brushProperty name="width" value="0.1" units="cm"/>
      <inkml:brushProperty name="height" value="0.1" units="cm"/>
      <inkml:brushProperty name="color" value="#66CC00"/>
    </inkml:brush>
  </inkml:definitions>
  <inkml:trace contextRef="#ctx0" brushRef="#br0">1 91 9058,'192'-91'3145,"-123"96"-2793,0 3-104,-17 6-16,-3 0-56,-14-2-88,3 1 0,-7-6-40,-3-6-32,-7-1-136,-6-3-168,-10-4-368,-5-1-209,-2 5 513</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03.277"/>
    </inkml:context>
    <inkml:brush xml:id="br0">
      <inkml:brushProperty name="width" value="0.1" units="cm"/>
      <inkml:brushProperty name="height" value="0.1" units="cm"/>
      <inkml:brushProperty name="color" value="#66CC00"/>
    </inkml:brush>
  </inkml:definitions>
  <inkml:trace contextRef="#ctx0" brushRef="#br0">89 0 8506,'-68'37'2722,"67"-37"-2683,1 0 1,-1 0-1,1 1 0,0-1 1,-1 1-1,1-1 1,0 0-1,-1 1 1,1-1-1,0 1 0,-1-1 1,1 1-1,0-1 1,0 1-1,0-1 1,0 1-1,-1-1 0,1 1 1,0-1-1,0 1 1,0-1-1,0 1 1,0-1-1,0 1 0,0-1 1,0 1-1,1-1 1,-1 1-1,0-1 1,0 1-1,0-1 0,0 1 1,1-1-1,-1 1 1,12 18 56,-8-14 96,-1 3-71,-1 0 0,1 1 0,-2-1 0,1 1 0,-1 0 0,0-1 0,-1 1 0,0 11 0,-11 75 160,5-54-219,-22 143-614,28-178-949,3-18 263,2-7 491</inkml:trace>
  <inkml:trace contextRef="#ctx0" brushRef="#br0" timeOffset="1">148 73 5545,'1'-1'250,"0"0"1,-1 0-1,1 0 0,0 0 0,0 0 0,0 1 0,0-1 1,0 0-1,0 1 0,0-1 0,0 0 0,0 1 1,0-1-1,0 1 0,0 0 0,2-1 0,-3 1-177,1 0-1,-1 0 0,1 0 0,0 0 1,-1 1-1,1-1 0,-1 0 1,0 0-1,1 1 0,-1-1 0,1 0 1,-1 1-1,1-1 0,-1 0 0,0 1 1,1-1-1,-1 1 0,0-1 1,1 0-1,-1 1 0,0-1 0,1 1 1,-1-1-1,0 2 0,9 42 394,-8-31-84,12 213 1308,-12-155-1393,17 114-1,-16-169-302,5 25-186,23 73 1,-27-108 304,-2-10 780,-1-14 1376,-3-20-735</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03.610"/>
    </inkml:context>
    <inkml:brush xml:id="br0">
      <inkml:brushProperty name="width" value="0.1" units="cm"/>
      <inkml:brushProperty name="height" value="0.1" units="cm"/>
      <inkml:brushProperty name="color" value="#66CC00"/>
    </inkml:brush>
  </inkml:definitions>
  <inkml:trace contextRef="#ctx0" brushRef="#br0">0 93 8586,'59'-92'3217,"-59"103"-2425,7 9-456,-1 3 24,-4 2-32,13 9 16,1 4-136,-1 0-80,-7-2-56,4-5-72,-9-5-176,4-1-72,9-7-336,-8-12-200,-8-12 488</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03.946"/>
    </inkml:context>
    <inkml:brush xml:id="br0">
      <inkml:brushProperty name="width" value="0.1" units="cm"/>
      <inkml:brushProperty name="height" value="0.1" units="cm"/>
      <inkml:brushProperty name="color" value="#66CC00"/>
    </inkml:brush>
  </inkml:definitions>
  <inkml:trace contextRef="#ctx0" brushRef="#br0">204 0 8338,'4'14'4386,"10"67"-3388,23 280 911,-1-4-1645,-29-116 218,-7-236-432,0 1 0,-1-1 0,0 1 0,0 0 0,0-1 0,0 1 1,-1-1-1,0 0 0,0 0 0,0 1 0,-1-1 0,-5 7 0,7-10-40,-1 0 0,1-1 0,-1 1-1,1-1 1,-1 0 0,0 1 0,1-1-1,-1 0 1,0 0 0,0 0 0,0 0-1,0-1 1,1 1 0,-1 0 0,0-1-1,-1 1 1,1-1 0,0 0 0,0 0-1,0 0 1,0 0 0,0 0 0,0 0 0,0 0-1,0-1 1,0 1 0,0-1 0,0 1-1,0-1 1,0 0 0,0 0 0,0 0-1,1 0 1,-1 0 0,-3-3 0,-21-15-619,0-1 0,-29-31 0,18 17-142,-27-21 104</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09.092"/>
    </inkml:context>
    <inkml:brush xml:id="br0">
      <inkml:brushProperty name="width" value="0.1" units="cm"/>
      <inkml:brushProperty name="height" value="0.1" units="cm"/>
      <inkml:brushProperty name="color" value="#66CC00"/>
    </inkml:brush>
  </inkml:definitions>
  <inkml:trace contextRef="#ctx0" brushRef="#br0">0 0 9346,'105'44'3607,"-99"-43"-3503,0 1-1,0-1 1,-1 0-1,1 0 0,0-1 1,8 0-1,36 6 560,143 45-14,-128-35-987,-78-16-1508,-4 0 1404</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09.660"/>
    </inkml:context>
    <inkml:brush xml:id="br0">
      <inkml:brushProperty name="width" value="0.1" units="cm"/>
      <inkml:brushProperty name="height" value="0.1" units="cm"/>
      <inkml:brushProperty name="color" value="#66CC00"/>
    </inkml:brush>
  </inkml:definitions>
  <inkml:trace contextRef="#ctx0" brushRef="#br0">6 29 8114,'-2'5'273,"1"1"1,0-1 0,0 1 0,1-1-1,-1 1 1,1-1 0,0 1-1,1-1 1,0 1 0,-1-1-1,2 1 1,-1-1 0,1 1 0,3 8-1,7 39-317,-12-61 1,1 0-1,0 0 1,0 0 0,1 0 0,0 0 0,1 0 0,-1 0 0,2 1 0,-1-1 0,1 1 0,0 0 0,7-9 0,-8 11 77,1 1 1,0 0 0,-1 0-1,1 0 1,1 0 0,-1 1-1,1-1 1,-1 1 0,1 0-1,0 1 1,0-1 0,0 1-1,0 0 1,0 0 0,1 0-1,-1 1 1,1 0 0,-1 0-1,8 0 1,1 1-6,1 1-1,-1 0 1,17 4 0,-27-4-27,0 0 1,0 0-1,0 0 0,0 1 0,0 0 1,0-1-1,0 1 0,-1 0 1,1 1-1,-1-1 0,1 1 0,-1 0 1,0-1-1,6 8 0,-9-9-2,1 0 0,-1 1 0,0-1 0,1 1 0,-1-1 0,0 1 0,0-1 0,1 0 0,-1 1 0,0-1 0,-1 1 0,1-1 0,0 1 0,0-1 0,-1 1 0,1-1 0,-1 1 0,1-1 0,-1 0 0,1 1 0,-1-1-1,0 0 1,0 0 0,0 1 0,0-1 0,0 0 0,0 0 0,0 0 0,0 0 0,0 0 0,-2 1 0,-40 29 17,41-30-14,-40 28 188,-77 66 0,89-69 187,23-18-21,13-8-169,15-11-70,71-85 21,4-4-386,-91 95 67,0 1 0,0-1-1,-1 0 1,0 0 0,1-1 0,-2 1 0,7-12-1,-7-8-157</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10.030"/>
    </inkml:context>
    <inkml:brush xml:id="br0">
      <inkml:brushProperty name="width" value="0.1" units="cm"/>
      <inkml:brushProperty name="height" value="0.1" units="cm"/>
      <inkml:brushProperty name="color" value="#66CC00"/>
    </inkml:brush>
  </inkml:definitions>
  <inkml:trace contextRef="#ctx0" brushRef="#br0">21 78 7098,'-20'-77'4638,"62"355"-2528,-31-179-1878,31 526-18,-42-607-239,-2 58-124,1-70 93,1-1 1,-1 1-1,0-1 1,-1 0-1,1 1 1,-1-1-1,0 0 1,-1 0-1,1 0 0,-7 8 1,9-13 32,0 1 1,-1-1-1,1 1 1,-1-1-1,1 0 1,0 1-1,-1-1 1,1 0-1,-1 1 0,1-1 1,-1 0-1,0 0 1,1 1-1,-1-1 1,1 0-1,-1 0 1,1 0-1,-1 0 1,1 0-1,-1 0 0,0 0 1,1 0-1,-1 0 1,1 0-1,-1 0 1,1 0-1,-1-1 1,0 1-1,1 0 1,-1 0-1,1 0 0,-1-1 1,1 1-1,-1 0 1,1-1-1,-1 1 1,1 0-1,0-1 1,-1 1-1,1-1 1,0 1-1,-1-1 1,1 1-1,0-1 0,-1 1 1,1-1-1,0 1 1,0-1-1,-1 1 1,1-1-1,0 1 1,0-1-1,0 1 1,0-2-1,-11-29-559,3-13 227</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10.362"/>
    </inkml:context>
    <inkml:brush xml:id="br0">
      <inkml:brushProperty name="width" value="0.1" units="cm"/>
      <inkml:brushProperty name="height" value="0.1" units="cm"/>
      <inkml:brushProperty name="color" value="#66CC00"/>
    </inkml:brush>
  </inkml:definitions>
  <inkml:trace contextRef="#ctx0" brushRef="#br0">219 2 5721,'-5'-2'4961,"-3"10"-4401,-2 4-55,-5 14-153,-1 12-16,-1 11-8,2 12-72,-4 8-32,1 2-40,0 7-56,-2 1-8,5-16-72,-3-12-16,7-29-200,2-10-200,4-24-2697,9-4 2185</inkml:trace>
  <inkml:trace contextRef="#ctx0" brushRef="#br0" timeOffset="1">140 178 8730,'131'-73'2968,"-116"98"-2791,11 6-73,-6 2-40,-5 1-8,0 1-16,-10-6-8,-9-12-192,9-4-305,-10-24 281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43.770"/>
    </inkml:context>
    <inkml:brush xml:id="br0">
      <inkml:brushProperty name="width" value="0.1" units="cm"/>
      <inkml:brushProperty name="height" value="0.1" units="cm"/>
      <inkml:brushProperty name="color" value="#00A0D7"/>
    </inkml:brush>
  </inkml:definitions>
  <inkml:trace contextRef="#ctx0" brushRef="#br0">1 104 7570,'47'-84'2477,"-46"83"-2425,0 0 0,0-1 0,0 1 0,0 0 0,0 0-1,0-1 1,0 1 0,0 0 0,0 0 0,1 0 0,-1 0-1,0 1 1,1-1 0,-1 0 0,1 0 0,-1 1 0,1-1-1,-1 1 1,1 0 0,-1-1 0,1 1 0,-1 0 0,1 0-1,0 0 1,-1 0 0,3 0 0,32 13 86,-27-8-15,3-2-48,0 0-1,0 0 1,0-1 0,18 1-1,-19-3-54,-1 1-1,0 0 1,0 1-1,0 0 0,0 1 1,17 6-1,-22-7-12,0 1-1,0-1 1,-1 1 0,1 0-1,-1 1 1,0-1-1,1 1 1,-2 0-1,5 4 1,-6-6-4,-1 0 1,0 0-1,0 0 0,0 0 1,-1 0-1,1 0 0,0 0 0,-1 0 1,1 0-1,-1 1 0,0-1 1,0 0-1,0 0 0,0 0 0,0 1 1,0-1-1,-1 0 0,1 0 1,-1 0-1,1 0 0,-1 0 1,0 0-1,0 0 0,0 0 0,0 0 1,-1 2-1,-8 10-10,0 0 1,0-1-1,-2 0 0,-12 12 0,-23 25-135,37-37-23,-1 0 1,0-1-1,-23 18 0,-2-8-58</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10.776"/>
    </inkml:context>
    <inkml:brush xml:id="br0">
      <inkml:brushProperty name="width" value="0.1" units="cm"/>
      <inkml:brushProperty name="height" value="0.1" units="cm"/>
      <inkml:brushProperty name="color" value="#66CC00"/>
    </inkml:brush>
  </inkml:definitions>
  <inkml:trace contextRef="#ctx0" brushRef="#br0">70 3 8138,'0'-1'49,"0"1"1,1 0-1,-1 0 1,0 0-1,0 0 1,0-1-1,1 1 0,-1 0 1,0 0-1,0 0 1,1 0-1,-1 0 1,0 0-1,0 0 1,1 0-1,-1 0 1,0 0-1,0 0 1,1 0-1,-1 0 0,0 0 1,0 0-1,1 0 1,-1 0-1,0 0 1,0 0-1,1 0 1,-1 0-1,0 0 1,0 0-1,1 0 1,-1 1-1,0-1 1,0 0-1,0 0 0,1 0 1,-1 0-1,0 1 1,0-1-1,0 0 1,0 0-1,1 0 1,-1 1-1,0-1 1,0 0-1,0 0 1,0 1-1,0-1 0,0 0 1,0 0-1,0 1 1,0-1-1,0 0 1,0 0-1,0 1 1,0-1-1,0 0 1,7 32 631,-6-19-655,0 1 0,-1 0 0,-2 17 0,-14 40 227,-4 24-89,19-91-167,-8 53-79,8-55 48,1 0 0,-1 0 0,1 0 0,-1 0 0,0 0 0,0 0 0,0 0 0,0 0 0,0 0 0,0 0 0,0-1 0,-1 1-1,1 0 1,0-1 0,-1 1 0,0-1 0,1 1 0,-1-1 0,0 0 0,0 0 0,0 0 0,-2 1 0,3-1 30,1-1 0,0 0 0,-1 0 0,1 0 1,0 0-1,-1 0 0,1 0 0,0 0 0,-1 0 0,1 0 0,0-1 0,-1 1 0,1 0 0,0 0 1,0 0-1,-1 0 0,1 0 0,0 0 0,-1-1 0,1 1 0,0 0 0,0 0 0,-1 0 1,1-1-1,0 1 0,0 0 0,0 0 0,-1-1 0,1 1 0,0 0 0,0-1 0,0 1 0,0 0 1,0 0-1,-1-1 0,1 1 0,0 0 0,0-1 0,0 1 0,0-1 0,2-20-171,13-19-23,-2 20 265,1 0 0,1 1 0,0 1 0,24-22 0,77-60 346,-112 96-374,2 0 1,-1 0 0,0 1-1,1-1 1,0 1-1,-1 0 1,1 1-1,0 0 1,11-3 0,-15 4-27,0 1 1,0 0-1,-1 0 1,1 1 0,0-1-1,0 0 1,0 1 0,0-1-1,-1 1 1,1-1-1,0 1 1,-1 0 0,1 0-1,0 0 1,-1 0 0,1 0-1,-1 0 1,1 0-1,-1 0 1,0 0 0,0 1-1,1-1 1,-1 1 0,0-1-1,0 1 1,0-1-1,0 1 1,-1 0 0,1-1-1,0 1 1,-1 0 0,1 0-1,-1 0 1,0-1-1,1 1 1,-1 0 0,0 3-1,2 10 41,-2-1 0,1 1 0,-2 0 0,0 0 0,0-1 0,-1 1 0,-1-1 0,-1 1 0,-8 21 0,-7 13-17,-33 61 0,51-108-41,-2 5-70,0 0-1,-1 0 0,0-1 0,0 1 0,0-1 0,-1 0 1,0 0-1,0-1 0,0 1 0,-1-1 0,0 0 0,-7 5 1,-5-7-222</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11.208"/>
    </inkml:context>
    <inkml:brush xml:id="br0">
      <inkml:brushProperty name="width" value="0.1" units="cm"/>
      <inkml:brushProperty name="height" value="0.1" units="cm"/>
      <inkml:brushProperty name="color" value="#66CC00"/>
    </inkml:brush>
  </inkml:definitions>
  <inkml:trace contextRef="#ctx0" brushRef="#br0">69 66 8234,'-41'-62'2492,"41"62"-2477,0-1-1,0 1 1,0 0-1,0 0 1,0 0-1,0 0 1,0-1-1,0 1 1,0 0-1,0 0 1,0 0-1,0 0 1,0 0 0,0 0-1,-1-1 1,1 1-1,0 0 1,0 0-1,0 0 1,0 0-1,0 0 1,-1 0-1,1 0 1,0 0-1,0 0 1,0-1-1,0 1 1,0 0-1,-1 0 1,1 0-1,0 0 1,0 0-1,0 0 1,0 0-1,-1 0 1,1 0-1,0 0 1,0 0-1,0 0 1,0 0-1,-1 1 1,1-1 0,0 0-1,0 0 1,0 0-1,0 0 1,0 0-1,-1 0 1,1 0-1,0 0 1,0 0-1,0 0 1,0 1-1,0-1 1,0 0-1,0 0 1,-1 0-1,1 1 1,-2 14 351,5 17-22,1-8-95,0 0-109,0 0 1,-1 0-1,-2 1 0,0-1 1,-5 35-1,-2-5-112,4-35-124,0 1 1,-8 29-1,3-36-228,1-18-21,4-22-78,8 2 420,2 1-1,0 0 0,2 0 1,0 1-1,2 1 0,18-28 1,-21 37 67,1 0 1,0 1-1,1 0 1,0 0 0,1 1-1,0 0 1,1 1-1,0 1 1,1 0 0,0 1-1,15-7 1,-27 14-60,-1 0 0,1 1 1,-1-1-1,1 0 0,0 1 1,-1-1-1,1 1 0,0-1 0,0 1 1,-1 0-1,1-1 0,0 1 1,0 0-1,-1 0 0,1 1 0,0-1 1,0 0-1,-1 0 0,1 1 1,0-1-1,-1 1 0,1 0 1,0-1-1,-1 1 0,1 0 0,-1 0 1,1 0-1,-1 0 0,0 0 1,1 0-1,-1 1 0,0-1 1,0 0-1,0 1 0,0-1 0,0 1 1,0-1-1,0 1 0,0-1 1,-1 1-1,1 0 0,0-1 1,-1 1-1,0 0 0,1-1 0,-1 4 1,2 6 10,-1 1 1,0-1 0,-1 0 0,-1 1-1,-3 21 1,-2 3 13,-1 0 0,-14 38-1,17-63-88,0 0-1,-1 0 1,0-1-1,0 0 1,-1 0-1,-1 0 1,0 0-1,0-1 1,-1 0-1,-15 13 1,9-12-413,-4-16 180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11.545"/>
    </inkml:context>
    <inkml:brush xml:id="br0">
      <inkml:brushProperty name="width" value="0.1" units="cm"/>
      <inkml:brushProperty name="height" value="0.1" units="cm"/>
      <inkml:brushProperty name="color" value="#66CC00"/>
    </inkml:brush>
  </inkml:definitions>
  <inkml:trace contextRef="#ctx0" brushRef="#br0">91 17 4321,'11'-16'5491,"-10"17"-5372,0 0 0,-1-1 0,1 1 0,0 0 0,-1 1 0,1-1 0,0 0 0,-1 0 0,1 0 0,-1 0 0,0 0 0,1 0 0,-1 1 0,0-1 0,0 0 0,0 0 0,0 1 0,0-1 0,0 2 0,3 30 21,-1 1 0,-2-1 0,-2 0 0,-6 43 0,-38 135 72,44-202-229,-8 26 10,9-34-9,1 0 1,0-1 0,-1 1 0,1 0 0,-1-1 0,1 1-1,-1-1 1,1 1 0,-1-1 0,1 1 0,-1-1 0,1 1 0,-1-1-1,0 1 1,1-1 0,-1 0 0,0 1 0,1-1 0,-1 0 0,0 0-1,1 1 1,-1-1 0,0 0 0,0 0 0,1 0 0,-1 0-1,0 0 1,0 0 0,1 0 0,-1 0 0,0 0 0,0-1 0,1 1-1,-1 0 1,0 0 0,0-1 0,1 1 0,-1 0 0,0-1-1,1 1 1,-1 0 0,0-2 0,-17-13-218</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11.878"/>
    </inkml:context>
    <inkml:brush xml:id="br0">
      <inkml:brushProperty name="width" value="0.1" units="cm"/>
      <inkml:brushProperty name="height" value="0.1" units="cm"/>
      <inkml:brushProperty name="color" value="#66CC00"/>
    </inkml:brush>
  </inkml:definitions>
  <inkml:trace contextRef="#ctx0" brushRef="#br0">1 1 8250,'60'23'2944,"-27"18"-2423,0 6-65,3-2 56,-3-6 8,-2-6 0,0-4-48,1-1-192,-6-3-80,2-4-160,-7-6-104,-6-15-344,-3-5-272,-14-13 376</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12.232"/>
    </inkml:context>
    <inkml:brush xml:id="br0">
      <inkml:brushProperty name="width" value="0.1" units="cm"/>
      <inkml:brushProperty name="height" value="0.1" units="cm"/>
      <inkml:brushProperty name="color" value="#66CC00"/>
    </inkml:brush>
  </inkml:definitions>
  <inkml:trace contextRef="#ctx0" brushRef="#br0">426 107 8954,'-9'-107'3081,"9"117"-2817,-9 3 40,-3 19 16,2 9 40,-16 16 8,10 11-32,-12 12-128,-15 2-48,4 0-80,-16-8-32,4-11-64,7-11-96,11-17-232,9-9-128,9-25-240,5-10-184,8-21 583</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12.562"/>
    </inkml:context>
    <inkml:brush xml:id="br0">
      <inkml:brushProperty name="width" value="0.1" units="cm"/>
      <inkml:brushProperty name="height" value="0.1" units="cm"/>
      <inkml:brushProperty name="color" value="#66CC00"/>
    </inkml:brush>
  </inkml:definitions>
  <inkml:trace contextRef="#ctx0" brushRef="#br0">0 233 6785,'56'-47'2761,"-18"1"-1681,-2 6-368,-8 7-279,-3 12-137,-1 5-128,-4 1-56,-2 8-16,-2-1-16,-7 8-40,-1 0-16,-8 5-192,-2-5-168,1 0 312,-1 0-80</inkml:trace>
  <inkml:trace contextRef="#ctx0" brushRef="#br0" timeOffset="1">36 333 7514,'-5'20'2792,"9"-5"-2048,12 1-448,1-6-88,1-8-47,-2-4-65,-1-3 16,8-5-80,-2 1-32,1-11-313,-3 0-1887,-1 12 1552</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12.910"/>
    </inkml:context>
    <inkml:brush xml:id="br0">
      <inkml:brushProperty name="width" value="0.1" units="cm"/>
      <inkml:brushProperty name="height" value="0.1" units="cm"/>
      <inkml:brushProperty name="color" value="#66CC00"/>
    </inkml:brush>
  </inkml:definitions>
  <inkml:trace contextRef="#ctx0" brushRef="#br0">151 0 7962,'-118'130'2586,"90"-95"-1610,28-35-956,-1 1 0,1-1 0,-1 1 0,1 0-1,0-1 1,-1 1 0,1 0 0,0-1 0,0 1 0,-1 0-1,1-1 1,0 1 0,0 0 0,0 0 0,0-1-1,0 1 1,0 0 0,0-1 0,0 1 0,0 0-1,1 1 1,0-1 1,1-1-1,0 1 0,-1 0 0,1-1 1,-1 0-1,1 1 0,0-1 0,0 0 1,-1 0-1,1 0 0,0 0 0,0 0 1,-1 0-1,1 0 0,0 0 1,-1-1-1,3 0 0,-4 1-13,9-2 43,-1 0 1,0 0-1,0-1 0,0 0 0,-1 0 1,1-1-1,-1 0 0,14-9 1,52-50 63,-15 11-77,-56 51-36,-1-1-1,1 1 1,0 0-1,-1 0 1,1 0-1,0 0 1,0 0-1,-1 0 1,1 1-1,0-1 1,0 1 0,0-1-1,0 1 1,0 0-1,3-1 1,-4 2-1,-1-1 1,1 0-1,0 0 1,0 1-1,0-1 1,0 1-1,-1-1 1,1 1-1,0-1 1,-1 1-1,1-1 1,0 1-1,-1-1 1,1 1-1,-1 0 1,1 0-1,0-1 1,-1 1-1,0 0 1,1 0-1,-1 0 1,0-1-1,1 3 1,1 6 2,0 0 0,-1 0-1,-1 1 1,1-1 0,-2 13 0,0 1-5,1 110 126,-2-71 108,3-1 1,17 119 0,-16-174-212,22 91 200,-22-91-207,0 0 0,0 1 0,1-1 0,0 0 0,0-1 1,1 1-1,-1 0 0,1-1 0,0 0 0,1 0 0,-1 0 0,8 5 0,-11-9-12,0-1-1,0 1 1,0-1-1,0 1 1,0-1-1,0 0 1,0 0 0,0 0-1,1 1 1,-1-1-1,0 0 1,0 0 0,0 0-1,0-1 1,0 1-1,0 0 1,0 0-1,0-1 1,0 1 0,0 0-1,0-1 1,0 1-1,0-1 1,0 1-1,0-1 1,0 0 0,-1 1-1,1-1 1,0 0-1,0 1 1,-1-1-1,1 0 1,0 0 0,-1 0-1,1 0 1,-1 0-1,1 0 1,-1 0-1,1 0 1,-1 0 0,0 0-1,1-1 1,14-49 5,-10 17-224,-2 1 0,-1 0 0,-1-1 0,-2 1 0,-2-1 0,-1 1 1,-8-34-1,1 17-187</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13.231"/>
    </inkml:context>
    <inkml:brush xml:id="br0">
      <inkml:brushProperty name="width" value="0.1" units="cm"/>
      <inkml:brushProperty name="height" value="0.1" units="cm"/>
      <inkml:brushProperty name="color" value="#66CC00"/>
    </inkml:brush>
  </inkml:definitions>
  <inkml:trace contextRef="#ctx0" brushRef="#br0">1 0 8226,'3'2'2920,"5"3"-2440,7 3-319,-4 4-17,-1 1-56,3 2 0,-11-5-40,1 8-64,-3 1-152,2 4-953,-4 4 801</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13.559"/>
    </inkml:context>
    <inkml:brush xml:id="br0">
      <inkml:brushProperty name="width" value="0.1" units="cm"/>
      <inkml:brushProperty name="height" value="0.1" units="cm"/>
      <inkml:brushProperty name="color" value="#66CC00"/>
    </inkml:brush>
  </inkml:definitions>
  <inkml:trace contextRef="#ctx0" brushRef="#br0">66 68 8330,'-66'25'2864,"68"-17"-2576,8 2-208,5 3 24,4 2-7,-5 1-25,5 4 32,-4 3-80,-10 0-16,5 10-208,-12-12-169,-1 4-711,-5-2-1536,-7-14 1751</inkml:trace>
  <inkml:trace contextRef="#ctx0" brushRef="#br0" timeOffset="1">87 308 4393,'22'-37'1376,"2"0"1,0 2 0,3 1-1,34-35 1,-36 43-955,-20 19-331,1 0 1,0 0-1,0 1 1,0 0-1,1 0 1,0 1-1,0 0 1,1 0-1,-1 0 1,16-5-1,-23 10-89,1 0 1,0 0-1,0 0 0,0 0 1,0 0-1,0 0 1,0 1-1,0-1 0,-1 0 1,1 0-1,0 1 0,0-1 1,0 1-1,-1-1 0,1 1 1,0-1-1,0 1 1,-1-1-1,1 1 0,-1 0 1,1-1-1,0 1 0,-1 0 1,1 0-1,-1-1 0,0 1 1,1 0-1,-1 0 1,0 0-1,1 0 0,-1-1 1,0 1-1,0 0 0,0 0 1,0 0-1,0 0 0,0 0 1,0 0-1,0 0 1,0 1-1,-2 41 17,-1-24-345,-1-1-1,-1 0 1,0 0-1,-2 0 1,0 0 0,-1-1-1,-19 30 1,5-19-649</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13.900"/>
    </inkml:context>
    <inkml:brush xml:id="br0">
      <inkml:brushProperty name="width" value="0.1" units="cm"/>
      <inkml:brushProperty name="height" value="0.1" units="cm"/>
      <inkml:brushProperty name="color" value="#66CC00"/>
    </inkml:brush>
  </inkml:definitions>
  <inkml:trace contextRef="#ctx0" brushRef="#br0">22 25 6729,'0'0'7,"-21"-18"2155,25 13-1274,15 4-245,-17 1-602,1 1 1,0 0-1,-1-1 1,1 1-1,0 0 1,-1 0-1,1 1 1,-1-1-1,0 0 0,1 1 1,-1-1-1,0 1 1,0 0-1,0 0 1,0 0-1,0 0 1,-1 0-1,1 0 1,0 0-1,-1 1 1,0-1-1,1 1 0,-1-1 1,0 1-1,0-1 1,-1 1-1,1 0 1,-1-1-1,1 1 1,-1 3-1,3 11 100,-2 0-1,0 0 0,-2 26 1,1-35-93,-3 46 118,0-11 72,2 0 0,4 45 0,-2-85-212,-1-1 0,0 0 0,0 1 0,1-1-1,-1 0 1,1 1 0,-1-1 0,1 0 0,0 0 0,0 1-1,0-1 1,0 0 0,1 0 0,-1 0 0,1 0 0,-1-1 0,1 1-1,-1 0 1,1-1 0,0 1 0,0-1 0,3 3 0,-3-4-17,0 0 0,0 0 0,0 0 0,-1 0 0,1 0 0,0 0 0,0-1 0,0 1 0,0-1 0,0 1 0,0-1 0,0 0 0,-1 1 0,1-1 1,0 0-1,-1 0 0,1 0 0,0-1 0,-1 1 0,1 0 0,-1 0 0,0-1 0,0 1 0,1-1 0,-1 1 0,0-1 0,1-3 0,10-13-78,-1 0 0,-1 0 0,0-1 0,8-27 0,4-38-3764,-19 61 2617</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44.108"/>
    </inkml:context>
    <inkml:brush xml:id="br0">
      <inkml:brushProperty name="width" value="0.1" units="cm"/>
      <inkml:brushProperty name="height" value="0.1" units="cm"/>
      <inkml:brushProperty name="color" value="#00A0D7"/>
    </inkml:brush>
  </inkml:definitions>
  <inkml:trace contextRef="#ctx0" brushRef="#br0">101 45 7698,'-36'-41'2888,"47"39"-2320,5 1-176,3 1-55,7 5-193,1-2-72,3-5-32,-3 1 16,-8-3-56,9 4-56,-10 2-280,-1-2-345,0 3 425</inkml:trace>
  <inkml:trace contextRef="#ctx0" brushRef="#br0" timeOffset="1">0 226 7706,'11'3'2848,"4"-3"-2360,8 0-160,2-1-56,7-4-151,1 2-41,2-5-64,-4 2 16,-2-2-136,-1 2-169,-15-2 185</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14.243"/>
    </inkml:context>
    <inkml:brush xml:id="br0">
      <inkml:brushProperty name="width" value="0.1" units="cm"/>
      <inkml:brushProperty name="height" value="0.1" units="cm"/>
      <inkml:brushProperty name="color" value="#66CC00"/>
    </inkml:brush>
  </inkml:definitions>
  <inkml:trace contextRef="#ctx0" brushRef="#br0">242 60 6689,'-46'-59'2889,"40"64"-1369,4 3-1128,2 7 33,0 9-65,0 8 16,-2 2 8,2 10-64,-1 9-88,-4-4-40,1 5-104,-9-8-24,2-9-32,3-6-104,-2-10-192,1-3-232,-4-15-656,-1-11 751</inkml:trace>
  <inkml:trace contextRef="#ctx0" brushRef="#br0" timeOffset="1">1 163 8218,'14'-14'3200,"6"-3"-1999,8-4-921,8 9-128,-5-7-72,7 6-40,-2 3 0,-1 1-120,3 8-184,-1-7 160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17.576"/>
    </inkml:context>
    <inkml:brush xml:id="br0">
      <inkml:brushProperty name="width" value="0.1" units="cm"/>
      <inkml:brushProperty name="height" value="0.1" units="cm"/>
      <inkml:brushProperty name="color" value="#66CC00"/>
    </inkml:brush>
  </inkml:definitions>
  <inkml:trace contextRef="#ctx0" brushRef="#br0">1 94 8002,'6'-46'2960,"4"40"-2159,5 4-553,1-5 0,6 7-40,1 0-56,0-6-40,3 4-72,-5-8 8,2 10-16,0-3-16,-6-2-120,-1 3-184,-8-2-416,-1 7-1897</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17.916"/>
    </inkml:context>
    <inkml:brush xml:id="br0">
      <inkml:brushProperty name="width" value="0.1" units="cm"/>
      <inkml:brushProperty name="height" value="0.1" units="cm"/>
      <inkml:brushProperty name="color" value="#66CC00"/>
    </inkml:brush>
  </inkml:definitions>
  <inkml:trace contextRef="#ctx0" brushRef="#br0">149 1 5025,'-77'84'2445,"76"-84"-2375,1 1 0,-1 0-1,0-1 1,0 1 0,0 0 0,1 0 0,-1-1 0,1 1 0,-1 0 0,0 0 0,1 0 0,-1 0 0,1 0 0,0 0 0,-1 0 0,1 0 0,0 0 0,0 0 0,0 0 0,-1 0 0,1 0 0,0 1 0,0-1 0,1 0 0,-1 0 0,0 0-1,0 0 1,0 0 0,1 0 0,-1 0 0,1 0 0,-1 0 0,0 0 0,1 0 0,0 0 0,-1 0 0,1-1 0,0 1 0,-1 0 0,2 1 0,2 2 201,0 12-84,0 0 0,-1 0 0,0 0 0,-2 1 0,0-1 0,0 0 0,-4 29 1,2-10-49,-5 37 12,-2-1 1,-30 115-1,26-134-138,-3 9 52,8-40-252,7-35-731,6-19 584</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18.331"/>
    </inkml:context>
    <inkml:brush xml:id="br0">
      <inkml:brushProperty name="width" value="0.1" units="cm"/>
      <inkml:brushProperty name="height" value="0.1" units="cm"/>
      <inkml:brushProperty name="color" value="#66CC00"/>
    </inkml:brush>
  </inkml:definitions>
  <inkml:trace contextRef="#ctx0" brushRef="#br0">1 1 8266,'26'7'3538,"26"-6"-3970,-46-1 724,52-5-214,-49 4-65,0 0 0,-1 0 1,1 0-1,0 1 0,-1 1 0,1 0 1,10 2-1,-17-3-9,0 1-1,-1 0 1,1 0 0,-1 0-1,1 0 1,-1 0 0,0 0-1,1 0 1,-1 0 0,0 1-1,0-1 1,0 1 0,0-1-1,0 0 1,0 1 0,0 0-1,-1-1 1,1 1 0,0-1-1,-1 1 1,1 2 0,8 42 59,-7-32-40,3 38 88,-2 0 1,-3 0 0,-8 77 0,1-14-51,6-16-26,2-50-220,-3 0-1,-9 61 0,11-110 135,0 1-23,0-1 0,1 1 0,-1-1 0,0 1 0,0-1 0,-1 1 0,1-1 0,0 1 0,0-1 0,0 1 0,0-1-1,0 0 1,0 1 0,-1-1 0,1 1 0,0-1 0,0 1 0,-1-1 0,1 1 0,0-1 0,0 0 0,-1 1 0,1-1 0,-1 0 0,1 1 0,0-1 0,-1 1 0,-4-12-681</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18.646"/>
    </inkml:context>
    <inkml:brush xml:id="br0">
      <inkml:brushProperty name="width" value="0.1" units="cm"/>
      <inkml:brushProperty name="height" value="0.1" units="cm"/>
      <inkml:brushProperty name="color" value="#66CC00"/>
    </inkml:brush>
  </inkml:definitions>
  <inkml:trace contextRef="#ctx0" brushRef="#br0">5 1 8090,'-5'3'2744,"5"23"-2616,0 10 8,3 9 32,-3 9 16,2-2-24,1 1-23,1-5-57,2-6-32,1-4-24,-2 0-16,-2-5-64,-3-4-113,2-12-215,1-6-224,-1-24-2664</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18.976"/>
    </inkml:context>
    <inkml:brush xml:id="br0">
      <inkml:brushProperty name="width" value="0.1" units="cm"/>
      <inkml:brushProperty name="height" value="0.1" units="cm"/>
      <inkml:brushProperty name="color" value="#66CC00"/>
    </inkml:brush>
  </inkml:definitions>
  <inkml:trace contextRef="#ctx0" brushRef="#br0">75 1 6225,'3'16'579,"-2"0"0,0 0 0,0 0 0,-2 0 0,-3 25 0,-21 82-185,11-64 22,2-5-273,5-28-3,1 0-1,1 0 1,2 0 0,-1 52-1,4-77-129,0 0-1,0 0 1,0 0-1,0 0 1,0 1-1,0-1 1,1 0-1,-1 0 0,0 0 1,0 0-1,1 0 1,-1 0-1,1 0 1,-1 0-1,1 0 1,-1-1-1,1 1 0,0 0 1,-1 0-1,1 0 1,0 0-1,0-1 1,0 1-1,-1 0 0,1-1 1,0 1-1,0-1 1,0 1-1,0-1 1,0 1-1,2-1 1,-1 0 2,1 0 1,0 0 0,-1 0 0,1-1-1,0 0 1,-1 1 0,1-1 0,-1 0 0,1 0-1,-1 0 1,1-1 0,2-1 0,9-6-4,0-1-1,22-22 1,23-14-886,-43 35 583</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19.307"/>
    </inkml:context>
    <inkml:brush xml:id="br0">
      <inkml:brushProperty name="width" value="0.1" units="cm"/>
      <inkml:brushProperty name="height" value="0.1" units="cm"/>
      <inkml:brushProperty name="color" value="#66CC00"/>
    </inkml:brush>
  </inkml:definitions>
  <inkml:trace contextRef="#ctx0" brushRef="#br0">1 13 7090,'0'9'2768,"5"-5"-1680,10-4-944,-2 5 0,3-5 0,2-5-16,5 1-16,5-3-23,-2-1-170,6 1-103,-11 7-1416,-5 0 1120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19.642"/>
    </inkml:context>
    <inkml:brush xml:id="br0">
      <inkml:brushProperty name="width" value="0.1" units="cm"/>
      <inkml:brushProperty name="height" value="0.1" units="cm"/>
      <inkml:brushProperty name="color" value="#66CC00"/>
    </inkml:brush>
  </inkml:definitions>
  <inkml:trace contextRef="#ctx0" brushRef="#br0">16 275 8722,'-15'6'3025,"15"-3"-2753,11-3-96,20-8-104,1-7-24,7-21-24,4-3-16,6-20-200,5-4-273,5-1 273</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19.986"/>
    </inkml:context>
    <inkml:brush xml:id="br0">
      <inkml:brushProperty name="width" value="0.1" units="cm"/>
      <inkml:brushProperty name="height" value="0.1" units="cm"/>
      <inkml:brushProperty name="color" value="#66CC00"/>
    </inkml:brush>
  </inkml:definitions>
  <inkml:trace contextRef="#ctx0" brushRef="#br0">90 4 8490,'1'0'62,"-1"-1"0,1 1 0,-1-1-1,1 1 1,0 0 0,-1-1 0,1 1 0,0 0 0,-1 0 0,1 0 0,0-1 0,-1 1 0,1 0 0,0 0 0,-1 0-1,1 0 1,0 0 0,0 0 0,-1 1 0,1-1 0,0 0 0,-1 0 0,1 0 0,0 1 0,-1-1 0,1 0 0,0 1-1,-1-1 1,1 0 0,-1 1 0,1-1 0,-1 1 0,1-1 0,-1 1 0,1-1 0,-1 1 0,1-1 0,-1 1 0,0 0-1,1-1 1,-1 1 0,0-1 0,1 1 0,-1 0 0,0 0 0,0-1 0,0 1 0,0 0 0,0-1 0,1 1 0,-1 0 0,-1-1-1,1 1 1,0 0 0,0 0 0,1 42-63,-9 8 208,-2 0 0,-3-1 0,-36 96-1,19-63-125,28-79-80,1 0 1,0 1-1,0-1 0,0 0 1,1 0-1,-1 0 0,1 1 0,0-1 1,0 0-1,1 1 0,0 3 1,-1-7-3,0-1 1,0 1 0,1-1-1,-1 1 1,0-1 0,0 1 0,1-1-1,-1 1 1,0-1 0,1 1-1,-1-1 1,0 0 0,1 1 0,-1-1-1,1 1 1,-1-1 0,0 0-1,1 0 1,-1 1 0,1-1 0,-1 0-1,1 0 1,-1 1 0,1-1-1,-1 0 1,1 0 0,0 0-1,-1 0 1,1 0 0,0 0 0,1 0-1,1-1 0,-1 0 0,0 0 0,0 0 1,0 0-1,0 0 0,0 0 0,0 0 0,0-1 1,0 1-1,0-1 0,1-1 0,12-12 12,-2 0-1,0-1 0,0 0 1,-2 0-1,18-33 1,37-99 24,-18 35 23,-47 111-51,0 0 1,0 1-1,0-1 0,0 0 0,0 0 0,0 0 1,1 1-1,-1-1 0,1 0 0,-1 1 0,5-3 1,0 7 64,-4 15-31,-10 52-258,-3-1 0,-32 113 0,29-137-300,-4-8 216</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20.316"/>
    </inkml:context>
    <inkml:brush xml:id="br0">
      <inkml:brushProperty name="width" value="0.1" units="cm"/>
      <inkml:brushProperty name="height" value="0.1" units="cm"/>
      <inkml:brushProperty name="color" value="#66CC00"/>
    </inkml:brush>
  </inkml:definitions>
  <inkml:trace contextRef="#ctx0" brushRef="#br0">131 4 7178,'-2'-1'2624,"0"-1"-2104,1 2-112,-1 0-80,-3 13-48,-10 17-32,-26 42-55,25-38-113,6 4-40,-8-12-216,10-6-273,-2-12 297</inkml:trace>
  <inkml:trace contextRef="#ctx0" brushRef="#br0" timeOffset="1">63 152 7330,'137'-122'2536,"-128"122"-2328,3 5-144,-7 2-40,0 1-280,-2 0-712,0-6 648</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44.462"/>
    </inkml:context>
    <inkml:brush xml:id="br0">
      <inkml:brushProperty name="width" value="0.1" units="cm"/>
      <inkml:brushProperty name="height" value="0.1" units="cm"/>
      <inkml:brushProperty name="color" value="#00A0D7"/>
    </inkml:brush>
  </inkml:definitions>
  <inkml:trace contextRef="#ctx0" brushRef="#br0">104 1 5873,'-77'83'1961,"75"-81"-1906,0 1-1,0 0 1,0 0 0,1 0 0,0 0 0,-1 0-1,1 0 1,0 0 0,0 1 0,1-1 0,-1 0 0,1 0-1,-1 1 1,1-1 0,0 0 0,0 1 0,1-1 0,-1 0-1,1 1 1,1 4 0,1 11 163,-12 81 1057,6-76-927,0 0 0,2 0 0,0-1-1,4 30 1,-3-52-328,0 1-1,0-1 1,1 1 0,-1-1-1,0 1 1,1-1 0,-1 0-1,1 1 1,-1-1-1,1 0 1,-1 1 0,1-1-1,0 0 1,0 1-1,0-1 1,0 0 0,0 0-1,0 0 1,0 0-1,0 0 1,0 0 0,0 0-1,0-1 1,1 1-1,-1 0 1,0-1 0,1 1-1,-1-1 1,1 1-1,-1-1 1,0 1 0,1-1-1,-1 0 1,4 0-1,-3 0-10,1-1 0,0 1-1,0-1 1,-1 0-1,1 0 1,0 0-1,-1 0 1,1 0-1,-1-1 1,0 1-1,1-1 1,-1 0-1,0 0 1,0 0-1,0 0 1,0 0-1,0 0 1,1-2-1,5-9-135,-2 0 0,1 0 0,-2 0 0,1-1 0,-2 1 0,0-1 0,-1 0 0,0-1 0,-1 1 0,1-25 0,-3 6-171</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20.658"/>
    </inkml:context>
    <inkml:brush xml:id="br0">
      <inkml:brushProperty name="width" value="0.1" units="cm"/>
      <inkml:brushProperty name="height" value="0.1" units="cm"/>
      <inkml:brushProperty name="color" value="#66CC00"/>
    </inkml:brush>
  </inkml:definitions>
  <inkml:trace contextRef="#ctx0" brushRef="#br0">308 0 4785,'-17'65'4308,"9"-42"-3650,0 0 0,-15 27-1,4-11-385,11-22-229,-1 1 0,0-1 0,-2-1 0,1 1 0,-17 17 0,9-13-28,-20 17 44,32-36-35,10-10-1,11-12 16,17-14 5,67-64 52,-87 87-85,2 0 0,-1 1 0,1 0 0,1 2-1,30-15 1,-44 22-8,0 1 0,1-1 0,-1 1 0,0-1 0,0 1 0,0-1 0,0 1 0,0 0 0,1-1 0,-1 1 0,0 0 0,0 0 0,0 0 0,1 0 0,-1 0 0,0 0 0,0 0 0,0 1 0,1-1 0,-1 0 0,0 1 0,0-1 0,0 1 0,0-1 0,0 1 0,2 1 0,-2-1 13,0 1-1,-1-1 1,1 1-1,-1-1 0,1 1 1,-1-1-1,0 1 1,0 0-1,0-1 1,0 1-1,0-1 1,0 1-1,0 0 0,0-1 1,-1 1-1,1-1 1,-1 3-1,-3 7 117,-1 1 1,1-1-1,-2 0 0,-7 13 0,-59 98 529,44-72-521,-1-1-1,-53 65 0,65-94-144,-28 31-94,42-48 43,0-1 0,0 1 0,-1-1 0,1 0 0,0 0 0,-1 0-1,0 0 1,1 0 0,-1-1 0,0 0 0,0 0 0,0 0 0,-7 1 0,-8-7-535,6-15 262</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5:21.020"/>
    </inkml:context>
    <inkml:brush xml:id="br0">
      <inkml:brushProperty name="width" value="0.1" units="cm"/>
      <inkml:brushProperty name="height" value="0.1" units="cm"/>
      <inkml:brushProperty name="color" value="#66CC00"/>
    </inkml:brush>
  </inkml:definitions>
  <inkml:trace contextRef="#ctx0" brushRef="#br0">0 37 8994,'120'-36'3121,"-107"68"-2769,0-2 40,4 11 88,1 7 64,6-9 16,8 2 8,4-6-80,8-3-56,7 0-168,5-1-120,3-10-104,7-6-112,1-13-392,2-11-200,6-5-416,-1-3 592</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6:05.398"/>
    </inkml:context>
    <inkml:brush xml:id="br0">
      <inkml:brushProperty name="width" value="0.1" units="cm"/>
      <inkml:brushProperty name="height" value="0.1" units="cm"/>
      <inkml:brushProperty name="color" value="#66CC00"/>
    </inkml:brush>
  </inkml:definitions>
  <inkml:trace contextRef="#ctx0" brushRef="#br0">45 25 4321,'-6'-1'319,"-19"-6"1468,25 7-1725,0 0-1,-1 0 1,1 0 0,-1-1-1,1 1 1,0 0 0,-1 0-1,1-1 1,0 1 0,-1 0-1,1 0 1,0-1-1,-1 1 1,1 0 0,0-1-1,0 1 1,-1-1 0,1 1-1,0 0 1,0-1-1,0 1 1,0-1 0,-1 1-1,1 0 1,0-1 0,0 1-1,0-1 1,0 1 0,0-1-1,0 1 1,0 0-1,0-1 1,0 1 0,0-1-1,0 1 1,1-1 0,-1 1-1,0 0 1,0-1-1,0 1 1,0-1 0,1 1-1,-1 0 1,1-1 0,12 24 2311,-5-2-2247,0 1-1,-1 0 0,-2 0 0,0 0 0,3 45 0,-2-22-43,-4-30-56,0 0-1,0 0 1,-1 0-1,-1 1 1,-1-1 0,0 0-1,-1 0 1,-6 25-1,-3-9 6,4-15-23,2 1 1,0 0 0,1-1-1,-4 31 1,-4 50 20,7-66-16,1 0 0,0 59 0,4-86-93,0-1 0,0 0 0,1 0 0,-1 0 0,1 1-1,0-1 1,0 0 0,0 0 0,0 0 0,1 0 0,-1 0 0,3 2 0,-4-4 45,0-1 0,1 1-1,-1-1 1,1 0 0,-1 1-1,1-1 1,-1 0 0,1 0 0,-1 1-1,1-1 1,-1 0 0,1 0-1,-1 0 1,1 0 0,0 1 0,-1-1-1,1 0 1,-1 0 0,1 0 0,0 0-1,-1 0 1,1-1 0,-1 1-1,1 0 1,0 0 0,20-17-807,4-10-63</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6:05.966"/>
    </inkml:context>
    <inkml:brush xml:id="br0">
      <inkml:brushProperty name="width" value="0.1" units="cm"/>
      <inkml:brushProperty name="height" value="0.1" units="cm"/>
      <inkml:brushProperty name="color" value="#66CC00"/>
    </inkml:brush>
  </inkml:definitions>
  <inkml:trace contextRef="#ctx0" brushRef="#br0">1 331 7218,'22'-36'1281,"-10"17"-907,0 0 1,1 0-1,1 1 1,1 1 0,21-20-1,19-13-38,-40 34-257,0 2 0,1 0 0,1 0 1,0 2-1,1 0 0,0 1 1,21-9-1,-38 19-74,1 1 1,0-1 0,-1 1-1,1 0 1,0-1-1,0 1 1,-1 0 0,1 0-1,0 0 1,0 0-1,-1 0 1,1 1-1,0-1 1,0 1 0,-1-1-1,1 1 1,0-1-1,-1 1 1,1 0 0,-1 0-1,1 0 1,-1 0-1,2 1 1,1 1 4,-1 0 0,0 1 0,-1-1 1,1 1-1,-1-1 0,1 1 0,-1 0 0,0 0 1,1 5-1,4 11 17,-2 0-1,0 0 1,1 24 0,-5-38-23,23 257 158,11 69 21,-27-288-115,-3 1 0,-1 0 1,-2-1-1,-2 1 0,-12 85 0,12-127-50,-1 0 0,1 1 0,-1-1-1,1 0 1,-1 0 0,0 0 0,0 0-1,-1 0 1,1 0 0,-1 0 0,1-1-1,-1 1 1,0 0 0,0-1 0,-3 4 0,4-6-9,0 1 0,0-1 0,1 0 0,-1 1 1,0-1-1,0 0 0,0 0 0,0 1 0,0-1 1,0 0-1,0 0 0,0 0 0,0 0 0,1 0 0,-1 0 1,0 0-1,0-1 0,0 1 0,0 0 0,-1-1 1,-25-20 79,12 1-80,1 0-1,0-1 0,2-1 1,1 0-1,-12-33 1,-9-14-84,-27-38-621,31 46 459</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6:06.297"/>
    </inkml:context>
    <inkml:brush xml:id="br0">
      <inkml:brushProperty name="width" value="0.1" units="cm"/>
      <inkml:brushProperty name="height" value="0.1" units="cm"/>
      <inkml:brushProperty name="color" value="#66CC00"/>
    </inkml:brush>
  </inkml:definitions>
  <inkml:trace contextRef="#ctx0" brushRef="#br0">0 86 7658,'10'-41'2680,"3"35"-2456,7 6-24,1-4-24,1 3-40,-1-4-64,-6-3-8,1 4-96,-2 1-216,-10-10 192</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6:06.695"/>
    </inkml:context>
    <inkml:brush xml:id="br0">
      <inkml:brushProperty name="width" value="0.1" units="cm"/>
      <inkml:brushProperty name="height" value="0.1" units="cm"/>
      <inkml:brushProperty name="color" value="#66CC00"/>
    </inkml:brush>
  </inkml:definitions>
  <inkml:trace contextRef="#ctx0" brushRef="#br0">9 17 6225,'1'5'344,"-1"-1"0,1 1 0,1 0 0,-1-1-1,1 1 1,-1-1 0,1 0 0,1 1 0,-1-1 0,0 0-1,7 7 1,11 24-165,-19-34-176,-1 0-1,1 0 0,-1 0 0,1 0 1,-1 0-1,0 0 0,0 1 0,1-1 1,-1 0-1,0 0 0,0 0 1,0 0-1,0 0 0,0 1 0,-1-1 1,1 0-1,0 0 0,0 0 0,-1 0 1,1 0-1,-1 0 0,1 0 0,-1 0 1,1 0-1,-1 0 0,0 0 1,1 0-1,-1 0 0,0 0 0,0 0 1,0-1-1,1 1 0,-1 0 0,0-1 1,0 1-1,-2 0 0,0 1 4,-1-1 0,1 0 0,-1 0 0,1-1 0,-1 1 0,1-1 0,-1 1 0,1-1 0,-7-1 0,10 1-3,-1-1 0,1 0 0,0 1 1,0-1-1,0 0 0,-1 0 0,1 1 0,0-1 0,0 0 0,0 1 0,0-1 0,0 0 0,0 0 0,0 1 0,1-1 0,-1 0 0,0 1 1,0-1-1,0 0 0,1 1 0,-1-1 0,0 0 0,1 1 0,-1-1 0,1 1 0,-1-1 0,1 0 0,14-28 137,-13 25-120,4-4-2,0 0 0,0 0 0,0 0 1,1 1-1,0 0 0,1 0 0,-1 0 1,1 1-1,1 1 0,14-9 0,-19 11-16,1 1 0,-1 0-1,1 0 1,-1 0 0,1 1-1,0-1 1,-1 1 0,1 0-1,0 1 1,0-1 0,0 1 0,0 0-1,-1 0 1,1 0 0,0 1-1,0 0 1,0 0 0,0 0-1,-1 0 1,1 1 0,-1 0-1,1 0 1,-1 0 0,5 3-1,-8-3 10,1-1 0,-1 2 0,1-1 0,-1 0 0,0 0-1,0 0 1,0 0 0,0 1 0,0-1 0,0 1 0,-1-1-1,1 0 1,-1 1 0,1-1 0,-1 1 0,0-1-1,0 1 1,0-1 0,-1 1 0,1-1 0,-1 1 0,0 3-1,-17 53 359,14-48-303,0-1-1,-1 1 1,-1-1 0,1 0 0,-1-1 0,-1 1 0,0-1-1,0-1 1,-1 1 0,0-1 0,0-1 0,-1 1 0,-18 11-1,27-19-63,0 0 0,0 0-1,0 0 1,0 0-1,0 0 1,0 0-1,0 0 1,0-1 0,0 1-1,0 0 1,0 0-1,0 0 1,0 0 0,0 0-1,0 0 1,0 0-1,0-1 1,0 1 0,0 0-1,0 0 1,0 0-1,0 0 1,0 0-1,0 0 1,0 0 0,0-1-1,0 1 1,0 0-1,0 0 1,0 0 0,-1 0-1,1 0 1,0 0-1,0 0 1,0 0 0,0 0-1,0 0 1,0 0-1,0-1 1,0 1-1,0 0 1,-1 0 0,1 0-1,0 0 1,0 0-1,0 0 1,0 0 0,0 0-1,0 0 1,0 0-1,-1 0 1,4-12-657,-1-9 457</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6:07.316"/>
    </inkml:context>
    <inkml:brush xml:id="br0">
      <inkml:brushProperty name="width" value="0.1" units="cm"/>
      <inkml:brushProperty name="height" value="0.1" units="cm"/>
      <inkml:brushProperty name="color" value="#66CC00"/>
    </inkml:brush>
  </inkml:definitions>
  <inkml:trace contextRef="#ctx0" brushRef="#br0">130 10 8114,'79'-9'2382,"-77"9"-2349,0 0 1,0 0 0,0 1 0,0-1 0,-1 1-1,1-1 1,0 1 0,0 0 0,-1 0-1,1-1 1,0 1 0,-1 1 0,1-1 0,-1 0-1,1 0 1,-1 0 0,0 1 0,1-1 0,-1 1-1,0-1 1,0 1 0,0 0 0,0-1 0,1 4-1,10 35 118,-12-39-145,2 14 56,0 0 0,-2 0 1,0 1-1,0-1 0,-1 0 0,-1 0 0,-6 23 0,-4 5-2,-22 51 1,24-69-53,-2-1 0,0-1 1,-1 0-1,-2 0 1,0-1-1,-1-1 1,-2-1-1,-20 19 1,35-35-4,-1-1-1,-1 0 1,1 0 0,0-1 0,-1 1 0,1-1 0,-1 0 0,0 0 0,-9 2 0,10-6 56,7-7-32,9-9 0,58-56 22,-50 56-41,-1-1 0,-1-1 0,-1-1-1,-1 0 1,24-43 0,4-18 13,-44 82-23,0-1 1,0 1-1,0-1 0,1 0 1,-1 1-1,0-1 0,1 1 1,-1-1-1,0 1 0,1 0 1,-1-1-1,1 1 0,-1-1 0,1 1 1,-1 0-1,0-1 0,1 1 1,0 0-1,-1-1 0,1 1 1,-1 0-1,1 0 0,-1 0 1,1-1-1,-1 1 0,1 0 1,0 0-1,-1 0 0,1 0 1,-1 0-1,2 0 0,6 16 46,-4 27 61,-23 257 597,1-43-191,9-113-409,18-201-737,0 13 123,0-23-248,1-7 285</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6:07.674"/>
    </inkml:context>
    <inkml:brush xml:id="br0">
      <inkml:brushProperty name="width" value="0.1" units="cm"/>
      <inkml:brushProperty name="height" value="0.1" units="cm"/>
      <inkml:brushProperty name="color" value="#66CC00"/>
    </inkml:brush>
  </inkml:definitions>
  <inkml:trace contextRef="#ctx0" brushRef="#br0">0 27 8090,'17'-20'2928,"-1"14"-2528,4 6-79,-4 11-89,-3 4-24,-1 5-24,-6-4-48,-2 9-72,-1 0-16,-5-2-176,-1 3-208,-7 5 248</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6:08.019"/>
    </inkml:context>
    <inkml:brush xml:id="br0">
      <inkml:brushProperty name="width" value="0.1" units="cm"/>
      <inkml:brushProperty name="height" value="0.1" units="cm"/>
      <inkml:brushProperty name="color" value="#66CC00"/>
    </inkml:brush>
  </inkml:definitions>
  <inkml:trace contextRef="#ctx0" brushRef="#br0">1 227 8506,'1'-2'2992,"12"-14"-2695,7 3-41,-2-9-88,4-1 8,1-6-56,0 3-8,3 4-56,-2 6-24,-2 1-40,-2-3-120,-4 8-312,-5-3 792,-1 11-352</inkml:trace>
  <inkml:trace contextRef="#ctx0" brushRef="#br0" timeOffset="1">181 151 6417,'-28'137'2641,"30"-129"-1385,1 0-856,-1-5 665,0 2-1194,11 0-3063</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6:08.351"/>
    </inkml:context>
    <inkml:brush xml:id="br0">
      <inkml:brushProperty name="width" value="0.1" units="cm"/>
      <inkml:brushProperty name="height" value="0.1" units="cm"/>
      <inkml:brushProperty name="color" value="#66CC00"/>
    </inkml:brush>
  </inkml:definitions>
  <inkml:trace contextRef="#ctx0" brushRef="#br0">291 2 5361,'5'-1'5020,"-5"1"-4924,7 23 1086,-5-13-1138,-1-1-1,0 0 0,0 1 1,-1 13-1,-3-8 5,-1 1 0,0-1 0,-1-1 0,0 1 0,-1 0 0,-1-1 0,0-1 0,-1 1 0,-13 16 0,-8 4-21,0 0-1,-36 29 1,59-57 55,-1 1 1,-1-1-1,1 0 1,-1-1-1,0 0 1,0 0-1,0 0 1,-1-1-1,0-1 1,0 1-1,0-1 1,-9 1-1,65-26 904,-8 13-967,1 1-1,0 2 1,1 2 0,-1 2 0,1 1-1,0 3 1,-1 1 0,1 1 0,-1 3-1,0 1 1,-1 2 0,39 15 0,-67-22-582,-11-8-429,-1 2 532</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44.796"/>
    </inkml:context>
    <inkml:brush xml:id="br0">
      <inkml:brushProperty name="width" value="0.1" units="cm"/>
      <inkml:brushProperty name="height" value="0.1" units="cm"/>
      <inkml:brushProperty name="color" value="#00A0D7"/>
    </inkml:brush>
  </inkml:definitions>
  <inkml:trace contextRef="#ctx0" brushRef="#br0">2 10 7314,'-1'0'3880,"10"3"-3760,8 0 8,48 6-160,-32-9-152,-5-11-184,6-3 192</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6:08.698"/>
    </inkml:context>
    <inkml:brush xml:id="br0">
      <inkml:brushProperty name="width" value="0.1" units="cm"/>
      <inkml:brushProperty name="height" value="0.1" units="cm"/>
      <inkml:brushProperty name="color" value="#66CC00"/>
    </inkml:brush>
  </inkml:definitions>
  <inkml:trace contextRef="#ctx0" brushRef="#br0">0 70 9850,'44'-51'3385,"-32"43"-3065,8 3-248,4 0-40,1 6 0,16 6 0,-12 0-8,-14-4 16,2 2-48,43 11-88,-4-3-312,-20 1-224,-26-5 376</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6:09.035"/>
    </inkml:context>
    <inkml:brush xml:id="br0">
      <inkml:brushProperty name="width" value="0.1" units="cm"/>
      <inkml:brushProperty name="height" value="0.1" units="cm"/>
      <inkml:brushProperty name="color" value="#66CC00"/>
    </inkml:brush>
  </inkml:definitions>
  <inkml:trace contextRef="#ctx0" brushRef="#br0">15 1 8546,'-14'6'3128,"14"6"-2695,3-6-105,12-4-200,6-2-24,8-2 16,8 2-8,15 10-32,2-8-24,4 3-56,-7 1-48,-13-7-280,-6 1-176,-14-5 312</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6:09.392"/>
    </inkml:context>
    <inkml:brush xml:id="br0">
      <inkml:brushProperty name="width" value="0.1" units="cm"/>
      <inkml:brushProperty name="height" value="0.1" units="cm"/>
      <inkml:brushProperty name="color" value="#66CC00"/>
    </inkml:brush>
  </inkml:definitions>
  <inkml:trace contextRef="#ctx0" brushRef="#br0">353 25 8162,'-13'-13'2904,"8"6"-2560,-3 2-31,5 8 15,8 6-8,-9 7 40,4 5-48,4 19-96,4-1-40,3 9-96,-4 3-24,6 6-48,-6 9-64,-4 11-320,-3 7-224,-20-15 368</inkml:trace>
  <inkml:trace contextRef="#ctx0" brushRef="#br0" timeOffset="1">16 754 7378,'0'0'101,"-1"0"1,0 0 0,1 0 0,-1 0 0,0 0-1,1 0 1,-1-1 0,1 1 0,-1 0 0,0 0 0,1-1-1,-1 1 1,0 0 0,1-1 0,-1 1 0,1 0-1,-1-1 1,1 1 0,-1-1 0,1 1 0,-1-1-1,1 1 1,0-1 0,-1 0 0,1 1 0,0-1 0,-1 1-1,1-1 1,0 0 0,0 1 0,-1-1 0,1 0-1,0 1 1,0-1 0,0 0 0,0 1 0,0-1-1,0 0 1,0 1 0,0-1 0,0 0 0,1 1 0,-1-1-1,0-1 1,3-1 14,-1 0 0,1 0-1,-1 0 1,1 0 0,0 0 0,0 0 0,0 1-1,6-4 1,13-8-65,41-19 0,-31 18-30,0 2 0,1 1 0,0 2 0,0 1 0,2 2 0,-1 1 0,0 1 0,1 2 0,0 2 0,0 1 0,57 8 0,-86-7-54,48 4-340,-53-5 334,1 0 0,-1 0 0,0 0 0,0 0 0,1-1 0,-1 1 0,0 0 0,1-1 0,-1 1-1,0-1 1,0 1 0,1-1 0,-1 1 0,0-1 0,0 0 0,0 0 0,0 1 0,0-1 0,0 0 0,0 0-1,0 0 1,0 0 0,0 0 0,-1 0 0,1 0 0,0-1 0,-1 1 0,1 0 0,-1 0 0,1-1 0,0-1-1,-1-14-248</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6:09.727"/>
    </inkml:context>
    <inkml:brush xml:id="br0">
      <inkml:brushProperty name="width" value="0.1" units="cm"/>
      <inkml:brushProperty name="height" value="0.1" units="cm"/>
      <inkml:brushProperty name="color" value="#66CC00"/>
    </inkml:brush>
  </inkml:definitions>
  <inkml:trace contextRef="#ctx0" brushRef="#br0">399 0 7050,'-72'58'2084,"70"-57"-2053,1 0 0,-1 1 0,1-1 0,0 1 0,-1-1 0,1 1 0,0-1 0,0 1 0,0 0 0,0 0 0,0-1 0,0 1 0,1 0 0,-1 0 0,1 0 0,-1 0 0,1 0 0,0 0 0,-1 0 0,1 0 0,0 0 0,0 0 0,1 0 0,-1 0 0,1 4 0,0 11 134,-4-8-60,-1 0 1,0 0 0,0 0-1,0 0 1,-1-1 0,-1 0-1,1 0 1,-1-1 0,-1 1-1,-13 11 1,0-2 94,-2-2 0,-36 21 0,20-14 5,28-15-113,0 1 1,1-1-1,0 2 0,0-1 1,1 1-1,0 0 0,0 1 1,1 0-1,0 0 0,1 1 1,-7 16-1,13-28-89,0 1 0,0 0 0,1 0-1,-1 0 1,0-1 0,1 1 0,-1 0 0,0 0-1,0 0 1,1 0 0,-1 0 0,0 0 0,1 0-1,-1 0 1,0-1 0,0 1 0,1 0 0,-1 0-1,0 0 1,1 0 0,-1 1 0,0-1 0,1 0-1,-1 0 1,0 0 0,1 0 0,-1 0 0,0 0-1,0 0 1,1 0 0,-1 1 0,0-1 0,0 0-1,1 0 1,-1 0 0,0 1 0,0-1 0,1 0-1,-1 0 1,0 1 0,0-1 0,0 0 0,0 0-1,1 1 1,-1-1 0,0 0 0,0 1 0,0-1-1,0 0 1,0 1 0,0-1 0,0 0 0,0 0-1,0 1 1,0-1 0,0 0 0,0 1 0,0-1 0,0 0-1,0 1 1,0-1 0,0 0 0,0 1 0,-1-1-1,1 0 1,30-15 0,-26 13 7,75-46-169,-50 29-339,0 2 0,56-25 0,-22 20 79</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6:10.060"/>
    </inkml:context>
    <inkml:brush xml:id="br0">
      <inkml:brushProperty name="width" value="0.1" units="cm"/>
      <inkml:brushProperty name="height" value="0.1" units="cm"/>
      <inkml:brushProperty name="color" value="#66CC00"/>
    </inkml:brush>
  </inkml:definitions>
  <inkml:trace contextRef="#ctx0" brushRef="#br0">381 35 6513,'7'-10'609,"8"-11"851,-18 18-793,-11 10-126,10-4-400,-1 1-1,1-1 1,0 1-1,0 1 1,0-1-1,0 1 0,-2 4 1,2-4-48,1 0 0,0-1 1,-1 0-1,0 1 0,0-1 0,-1-1 1,-7 7-1,-86 37 366,64-32-213,-50 29 0,74-37-151,0 0-1,0 0 0,1 1 0,0 1 0,0-1 0,1 1 1,0 1-1,-11 17 0,18-26-88,1-1 0,0 0 0,0 1 0,-1-1 0,1 0 0,0 1 0,0-1 0,-1 1 0,1-1 0,0 0 0,0 1 0,0-1 0,0 1-1,0-1 1,0 1 0,-1-1 0,1 0 0,0 1 0,0-1 0,0 1 0,0-1 0,1 1 0,-1-1 0,0 0 0,0 1 0,0-1 0,0 1 0,0-1 0,1 1 0,-1-1 0,0 1 0,15 0 71,32-13-73,-32 7 11,27-6-432,1-3 1,-2-1 0,0-2-1,-1-2 1,-1-2 0,47-33 0,-65 39-126</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6:10.411"/>
    </inkml:context>
    <inkml:brush xml:id="br0">
      <inkml:brushProperty name="width" value="0.1" units="cm"/>
      <inkml:brushProperty name="height" value="0.1" units="cm"/>
      <inkml:brushProperty name="color" value="#66CC00"/>
    </inkml:brush>
  </inkml:definitions>
  <inkml:trace contextRef="#ctx0" brushRef="#br0">0 8 5841,'0'-8'7314,"9"23"-7202,30 52-16,-32-40-56,1-3-56,-5-1-184,-5 0-144,2-3 752,-6 0-424</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6:10.762"/>
    </inkml:context>
    <inkml:brush xml:id="br0">
      <inkml:brushProperty name="width" value="0.1" units="cm"/>
      <inkml:brushProperty name="height" value="0.1" units="cm"/>
      <inkml:brushProperty name="color" value="#66CC00"/>
    </inkml:brush>
  </inkml:definitions>
  <inkml:trace contextRef="#ctx0" brushRef="#br0">531 1 7266,'-10'-1'3620,"2"15"-3502,3-3 127,1-2-159,-1-1-1,2 2 1,-1-1-1,1 0 1,1 0 0,-1 1-1,2 0 1,-1-1-1,1 1 1,1 0-1,1 17 1,2 13 489,-2 74-1,-3-45 141,2-68-704,0 0-1,1 0 0,-1-1 0,-1 1 0,1 0 0,0 0 0,0 0 1,0-1-1,0 1 0,0 0 0,-1 0 0,1-1 0,0 1 0,-1 0 1,1-1-1,0 1 0,-1 0 0,1-1 0,-1 1 0,1 0 1,-1-1-1,0 1 0,1-1 0,-1 1 0,1-1 0,-1 1 0,0-1 1,1 0-1,-1 1 0,0-1 0,0 0 0,1 1 0,-2-1 0,-1 0 2,0 0-1,1 0 0,-1 0 0,0 0 0,0-1 0,0 1 1,1-1-1,-1 1 0,-5-3 0,-2-2-48,-1 0-1,1 0 1,-18-13-1,-131-115-3148,107 91 2295</inkml:trace>
  <inkml:trace contextRef="#ctx0" brushRef="#br0" timeOffset="1">66 130 8018,'-66'-37'2904,"71"50"-2432,4 3-55,-8 4-1,3 6-32,2 5-48,-6 1-80,5 2-96,0 2-48,0-1-64,3-3-56,2-10-344,-2-7-216,12-9 344</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46:48.417"/>
    </inkml:context>
    <inkml:brush xml:id="br0">
      <inkml:brushProperty name="width" value="0.1" units="cm"/>
      <inkml:brushProperty name="height" value="0.1" units="cm"/>
      <inkml:brushProperty name="color" value="#66CC00"/>
    </inkml:brush>
  </inkml:definitions>
  <inkml:trace contextRef="#ctx0" brushRef="#br0">277 0 11090,'-1'10'97,"0"0"0,-1 0 0,0 0-1,-1-1 1,0 1 0,0-1 0,-1 0-1,0 0 1,0 0 0,-9 12-1,-20 44 1096,27-47-1125,-1-1 1,-1 0 0,-17 26 0,-1 1-53,8-11-6,-85 169 16,101-199-22,1 1 0,-1 0 1,1 0-1,0-1 1,0 1-1,0 0 0,0 0 1,1 0-1,-1 6 1,11 11 0,-9-20-5,1-2-32,0 1 0,1-1 0,-1 1 0,0-1 1,0 0-1,0 0 0,1 0 0,-1 0 0,0 0 0,-1 0 0,1 0 1,2-2-1,1 0-100,24-12-310,3-6 202</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46:49.051"/>
    </inkml:context>
    <inkml:brush xml:id="br0">
      <inkml:brushProperty name="width" value="0.1" units="cm"/>
      <inkml:brushProperty name="height" value="0.1" units="cm"/>
      <inkml:brushProperty name="color" value="#66CC00"/>
    </inkml:brush>
  </inkml:definitions>
  <inkml:trace contextRef="#ctx0" brushRef="#br0">0 1 6761,'4'32'6063,"12"21"-6027,-8-23 287,14 76-32,10 117 1,4 30-256,-30-230-30,-7-38-3,0-14-3,2-90-16,6 0 0,41-221 0,-46 332 15,0 0 1,1 0-1,0 0 1,0 0-1,1 1 1,6-11-1,-9 17 2,-1 0 0,1-1 0,0 1-1,0 0 1,0 0 0,0 0-1,0 1 1,0-1 0,0 0 0,0 0-1,1 0 1,-1 1 0,0-1-1,0 1 1,1-1 0,-1 1 0,0-1-1,3 1 1,-3 0 3,1 0 0,-1 0-1,1 1 1,-1-1 0,1 1 0,-1 0 0,0-1 0,1 1 0,-1 0-1,0 0 1,1 0 0,-1 0 0,0 0 0,0 0 0,0 0 0,0 0-1,0 0 1,0 0 0,0 1 0,-1-1 0,2 2 0,37 64 320,-3 2 1,29 78 0,26 54 37,71 59 9,-150-238-325,-8-11-24,-9-7-45,-3-13-2436,-2-8 1759</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46:50.314"/>
    </inkml:context>
    <inkml:brush xml:id="br0">
      <inkml:brushProperty name="width" value="0.1" units="cm"/>
      <inkml:brushProperty name="height" value="0.1" units="cm"/>
      <inkml:brushProperty name="color" value="#66CC00"/>
    </inkml:brush>
  </inkml:definitions>
  <inkml:trace contextRef="#ctx0" brushRef="#br0">0 193 8290,'1'-7'3609,"15"-15"-3211,0 7-245,2 1-1,0 0 0,1 1 1,0 1-1,1 1 0,0 0 1,43-15-1,-23 9-51,-27 11-73,0 0 0,0 1 0,26-7 0,-36 12-28,0-1 0,0 1 0,-1-1-1,1 1 1,0 0 0,0 0 0,0 0 0,0 1-1,0-1 1,-1 1 0,1-1 0,0 1 0,0 0-1,-1 0 1,1 0 0,-1 0 0,1 1 0,-1-1-1,1 1 1,-1 0 0,0-1 0,1 1 0,-1 0-1,2 3 1,-3-3-74,0 1 1,-1-1-1,1 0 0,0 1 0,-1-1 0,0 1 0,1-1 0,-1 0 0,0 1 1,0-1-1,-1 1 0,1-1 0,0 1 0,-2 2 0,2 1-189,-2 9-39</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45.126"/>
    </inkml:context>
    <inkml:brush xml:id="br0">
      <inkml:brushProperty name="width" value="0.1" units="cm"/>
      <inkml:brushProperty name="height" value="0.1" units="cm"/>
      <inkml:brushProperty name="color" value="#00A0D7"/>
    </inkml:brush>
  </inkml:definitions>
  <inkml:trace contextRef="#ctx0" brushRef="#br0">149 64 6881,'88'-63'2657,"-88"68"-1913,-6-4-184,1 7-208,-4 0-96,1 8-88,3 0-39,-8 4-33,5 4-8,-14 1-32,3 5-24,-4 0-56,-4-5-104,-1-3-185,7-5-103,2-5-1544,-4-9 1368</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46:55.761"/>
    </inkml:context>
    <inkml:brush xml:id="br0">
      <inkml:brushProperty name="width" value="0.1" units="cm"/>
      <inkml:brushProperty name="height" value="0.1" units="cm"/>
      <inkml:brushProperty name="color" value="#66CC00"/>
    </inkml:brush>
  </inkml:definitions>
  <inkml:trace contextRef="#ctx0" brushRef="#br0">5 45 7874,'-5'-20'3320,"7"12"-1271,19 5-1961,4-4 16,3 1 40,6 7-24,-1 1 16,-5-2-40,-5 3-64,-8-3 8,-4 5-32,2 12-56,-6-16-96,3 14-96,-7-12-248,-3-8-96</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46:57.633"/>
    </inkml:context>
    <inkml:brush xml:id="br0">
      <inkml:brushProperty name="width" value="0.1" units="cm"/>
      <inkml:brushProperty name="height" value="0.1" units="cm"/>
      <inkml:brushProperty name="color" value="#66CC00"/>
    </inkml:brush>
  </inkml:definitions>
  <inkml:trace contextRef="#ctx0" brushRef="#br0">17 1 9410,'-11'93'3449,"6"-104"-2705,18 7-544,4 3-152,12 1-16,1 3 0,1-3-16,2 5-16,0-2-104,-1-4-344,0 1-248,-8-12 392</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46:57.968"/>
    </inkml:context>
    <inkml:brush xml:id="br0">
      <inkml:brushProperty name="width" value="0.1" units="cm"/>
      <inkml:brushProperty name="height" value="0.1" units="cm"/>
      <inkml:brushProperty name="color" value="#66CC00"/>
    </inkml:brush>
  </inkml:definitions>
  <inkml:trace contextRef="#ctx0" brushRef="#br0">11 23 7986,'84'-22'2343,"-83"21"-2316,-1 1-1,1 0 1,0 0 0,0 0-1,0 0 1,-1 0 0,1 0 0,0 0-1,0 0 1,-1 0 0,1 1-1,0-1 1,0 0 0,0 0-1,-1 1 1,1-1 0,0 0 0,-1 1-1,1-1 1,0 1 0,-1-1-1,1 1 1,-1-1 0,1 1 0,0 0-1,-1-1 1,1 1 0,-1 0-1,0-1 1,1 1 0,-1 0-1,1 0 1,1 25 415,-1-15-138,2 20 83,-1 0 1,-2 0-1,0 1 1,-3-1 0,-6 33-1,0 19-173,0 34-113,5-36-88,-4 0 0,-3-1-1,-28 101 1,7-109-1753,35-84 1388</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46:58.427"/>
    </inkml:context>
    <inkml:brush xml:id="br0">
      <inkml:brushProperty name="width" value="0.1" units="cm"/>
      <inkml:brushProperty name="height" value="0.1" units="cm"/>
      <inkml:brushProperty name="color" value="#66CC00"/>
    </inkml:brush>
  </inkml:definitions>
  <inkml:trace contextRef="#ctx0" brushRef="#br0">237 28 9418,'-1'-4'332,"0"-19"3224,18 51-2364,-12-18-1256,20 37 232,65 132 99,-83-162-262,0 0 0,-1 1 1,-1 0-1,-1-1 0,-1 1 1,0 1-1,-1-1 0,-1 32 1,-5-24 0,-2 0 1,0 1 0,-1-2 0,-2 1 0,-17 35 0,6-22 0,-1 0 0,-36 49 0,41-67 8,-1 0 1,0-1-1,-2-1 0,0 0 0,-1-2 0,-1 0 1,0-1-1,-1-2 0,-47 24 0,69-38 1,-1 0-1,0 0 1,1 0-1,-1 0 1,1 0-1,-1 1 1,1-1-1,-1 0 1,1 0 0,-1 0-1,1 1 1,-1-1-1,1 0 1,-1 1-1,1-1 1,0 0-1,-1 1 1,1-1-1,-1 0 1,1 1-1,0-1 1,-1 1-1,1-1 1,0 1-1,0-1 1,-1 0 0,1 1-1,0-1 1,0 1-1,0-1 1,0 1-1,0 0 1,-1 0-1,20 5 290,44-2 1,-59-4-279,134 1 481,327 11 111,-359-10-615,-78-3-3,1 1 0,-1 1 0,0 1 0,0 2 0,42 11 0,-55-9 1,-4-2-58,-10-5-527,-19-16-388,0-1 1,-18-23 0,11 11 375</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47:08.007"/>
    </inkml:context>
    <inkml:brush xml:id="br0">
      <inkml:brushProperty name="width" value="0.1" units="cm"/>
      <inkml:brushProperty name="height" value="0.1" units="cm"/>
      <inkml:brushProperty name="color" value="#66CC00"/>
    </inkml:brush>
  </inkml:definitions>
  <inkml:trace contextRef="#ctx0" brushRef="#br0">25 25 6953,'-18'-13'3148,"11"5"-2095,11 5 309,-2 3-1195,49 8-10,86 27-1,35 7-295,-171-42 35,2 0-94,0 0 0,0 1 0,-1-1 0,1 1 0,0 0-1,0 0 1,0 0 0,-1 0 0,1 0 0,-1 0 0,4 3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47:08.359"/>
    </inkml:context>
    <inkml:brush xml:id="br0">
      <inkml:brushProperty name="width" value="0.1" units="cm"/>
      <inkml:brushProperty name="height" value="0.1" units="cm"/>
      <inkml:brushProperty name="color" value="#66CC00"/>
    </inkml:brush>
  </inkml:definitions>
  <inkml:trace contextRef="#ctx0" brushRef="#br0">57 1 5777,'0'0'102,"-1"0"1,1 0-1,-1 1 0,1-1 0,0 0 1,-1 1-1,1-1 0,0 0 0,-1 0 1,1 1-1,0-1 0,-1 1 0,1-1 0,0 0 1,0 1-1,-1-1 0,1 1 0,0-1 1,0 0-1,0 1 0,0-1 0,0 1 1,-1-1-1,1 1 0,0-1 0,0 1 0,0-1 1,0 1-1,0-1 0,1 1 0,-1-1 1,0 0-1,0 2 0,6 22 409,-2-4-154,-10 22 170,4-31-446,0-1 0,0 0 0,2 1 0,-1-1 0,1 1 0,2 13-1,5 53 303,-4 134 0,-5-143-298,2-50-63,-1 0-1,-1 0 0,-1 0 1,0-1-1,-2 1 0,0-1 1,-1 0-1,0 0 0,-17 30 1,22-46-23,1 0 1,-1 1-1,1-1 1,-1 1 0,1-1-1,0 0 1,-1 1 0,1-1-1,0 1 1,0-1-1,0 0 1,0 1 0,1-1-1,-1 1 1,0-1-1,0 1 1,1-1 0,-1 0-1,1 1 1,-1-1 0,1 0-1,0 0 1,0 1-1,-1-1 1,1 0 0,0 0-1,0 0 1,0 0-1,0 0 1,0 0 0,0 0-1,1 0 1,-1-1 0,0 1-1,0 0 1,1-1-1,1 2 1,-11-36-468,9 10 483</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47:08.692"/>
    </inkml:context>
    <inkml:brush xml:id="br0">
      <inkml:brushProperty name="width" value="0.1" units="cm"/>
      <inkml:brushProperty name="height" value="0.1" units="cm"/>
      <inkml:brushProperty name="color" value="#66CC00"/>
    </inkml:brush>
  </inkml:definitions>
  <inkml:trace contextRef="#ctx0" brushRef="#br0">0 93 7242,'5'-86'2880,"-8"84"-1488,11-1-1167,13 5 39,-1-5 56,18 6 0,-5-2-8,8 11-96,0-2-64,2-5-104,-1 5-16,-4-14-24,-7-4-72,-6 2-280,-2-4-224,-10 0 312</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47:09.161"/>
    </inkml:context>
    <inkml:brush xml:id="br0">
      <inkml:brushProperty name="width" value="0.1" units="cm"/>
      <inkml:brushProperty name="height" value="0.1" units="cm"/>
      <inkml:brushProperty name="color" value="#66CC00"/>
    </inkml:brush>
  </inkml:definitions>
  <inkml:trace contextRef="#ctx0" brushRef="#br0">174 50 7714,'9'-42'2476,"-9"41"-2458,0 1 1,0 0-1,0-1 0,0 1 1,0 0-1,0-1 0,0 1 0,0 0 1,0 0-1,0-1 0,-1 1 0,1 0 1,0-1-1,0 1 0,0 0 1,0 0-1,-1-1 0,1 1 0,0 0 1,0 0-1,0 0 0,-1-1 0,1 1 1,0 0-1,0 0 0,-1 0 1,1 0-1,0 0 0,-1-1 0,1 1 1,0 0-1,0 0 0,-1 0 0,1 0 1,0 0-1,-1 0 0,1 0 1,0 0-1,-1 0 0,1 0 0,0 0 1,0 0-1,-1 0 0,1 0 1,0 1-1,-1-1 0,1 0 0,0 0 1,0 0-1,-1 0 0,1 0 0,0 1 1,0-1-1,-1 0 0,1 0 1,0 0-1,0 1 0,0-1 0,-1 0 1,1 0-1,0 1 0,0-1 0,0 0 1,0 1-1,-1-1 0,1 1 106,-5 7-14,0 1-1,1 0 1,0 0 0,0 1 0,1-1-1,0 1 1,1 0 0,0-1 0,0 13-1,-4 12 45,-6 38-81,-3 109 0,14-130-52,-2-1 0,-3 1 0,-2-1 0,-2-1 0,-19 57 0,13-71-86,16-34 58,-1 0-1,1 0 1,-1 0 0,1 0 0,-1 0-1,1 0 1,-1 0 0,0 0-1,1 0 1,-1 0 0,0 0-1,0 0 1,0-1 0,0 1-1,0 0 1,0-1 0,0 1 0,0-1-1,0 1 1,0-1 0,0 1-1,0-1 1,0 0 0,0 1-1,0-1 1,-1 0 0,0 0-1,1 0-16,1-1 0,0 0-1,-1 1 1,1-1-1,0 0 1,0 1 0,-1-1-1,1 0 1,0 1 0,0-1-1,0 0 1,0 1-1,0-1 1,0 0 0,0 1-1,0-1 1,0 0-1,0 0 1,0 1 0,1-1-1,-1 0 1,0 1 0,0-1-1,1 0 1,0 0-1,2-12-225,-3-25-61</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47:09.513"/>
    </inkml:context>
    <inkml:brush xml:id="br0">
      <inkml:brushProperty name="width" value="0.1" units="cm"/>
      <inkml:brushProperty name="height" value="0.1" units="cm"/>
      <inkml:brushProperty name="color" value="#66CC00"/>
    </inkml:brush>
  </inkml:definitions>
  <inkml:trace contextRef="#ctx0" brushRef="#br0">0 251 6561,'0'-1'76,"0"0"0,1 0 0,-1 0 0,0 0-1,0 0 1,0 0 0,1 0 0,-1 1 0,0-1-1,1 0 1,-1 0 0,1 0 0,-1 1-1,1-1 1,0 0 0,-1 0 0,1 1 0,-1-1-1,1 1 1,0-1 0,0 0 0,-1 1 0,1-1-1,0 1 1,0 0 0,0-1 0,0 1 0,0 0-1,-1-1 1,1 1 0,0 0 0,0 0-1,0 0 1,0 0 0,0 0 0,0 0 0,0 0-1,0 0 1,0 0 0,0 0 0,-1 1 0,1-1-1,0 0 1,0 0 0,0 1 0,0-1 0,0 1-1,-1-1 1,1 1 0,0-1 0,0 1-1,-1 0 1,1-1 0,0 1 0,-1 0 0,2 1-1,3 2 59,-1 1 0,1 0-1,-1 0 1,0 0 0,0 1 0,6 11-1,16 53 196,-2 2-1,-4 0 1,17 113-1,1 3-99,-35-177-211,9 35 28,-11-43-45,0-1 1,-1 0-1,1 1 1,0-1-1,1 0 1,-1 0-1,0 0 1,1 0-1,-1 0 0,1 0 1,-1 0-1,1 0 1,0-1-1,3 3 1,-4-4-2,0 1 1,-1-1 0,1 0 0,0 0 0,0 0-1,0 0 1,0 0 0,0 0 0,-1 0 0,1 0 0,0-1-1,0 1 1,0 0 0,-1 0 0,1-1 0,0 1 0,0 0-1,-1-1 1,1 1 0,0-1 0,0 1 0,-1-1-1,1 0 1,-1 1 0,1-1 0,0 1 0,-1-1 0,1 0-1,-1 1 1,0-1 0,1 0 0,-1 0 0,0 0-1,1 1 1,-1-1 0,0 0 0,0 0 0,1-1 0,10-43 29,22-205 23,5-36-51,-22 208-5,-4 24-1,-2-1 0,3-68 0,-17 84-129,-4 23-143,8 16 258,-1 0 0,1 0 0,-1 0 0,1-1 0,-1 1 0,1 0 0,-1 0 0,1 0 0,-1 0 0,1 0 0,0 0 0,-1 0 0,1 0 0,-1 0 0,1 0 0,-1 0 0,1 1 0,-1-1 0,1 0 0,-1 0 0,1 0 0,0 1 0,-1-1 0,1 0 0,-1 0 0,1 1 0,0-1 0,-1 0 0,1 1 0,0-1 0,-1 0 0,1 1 0,-16 23-292</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49:22.494"/>
    </inkml:context>
    <inkml:brush xml:id="br0">
      <inkml:brushProperty name="width" value="0.1" units="cm"/>
      <inkml:brushProperty name="height" value="0.1" units="cm"/>
      <inkml:brushProperty name="color" value="#66CC00"/>
    </inkml:brush>
  </inkml:definitions>
  <inkml:trace contextRef="#ctx0" brushRef="#br0">0 1 7170,'8'31'2800,"-4"-31"-1720,1 0-672,3 5 665,-7 6-1025,8 9-32,30 39-88,-23-42-112,-6-4-328,3 0-145,-4-8 361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45.495"/>
    </inkml:context>
    <inkml:brush xml:id="br0">
      <inkml:brushProperty name="width" value="0.1" units="cm"/>
      <inkml:brushProperty name="height" value="0.1" units="cm"/>
      <inkml:brushProperty name="color" value="#00A0D7"/>
    </inkml:brush>
  </inkml:definitions>
  <inkml:trace contextRef="#ctx0" brushRef="#br0">1 40 5585,'3'-17'544,"2"-5"1468,5 59-364,-3 7-1251,-3 0 0,-1-1 0,-2 1 0,-1 0 0,-3 0 0,-9 44 0,12-85-390,-1 0 1,1 0-1,0 0 1,-1 0-1,1 0 1,1-1-1,-1 1 1,0 0-1,1 0 1,0 0-1,-1 0 1,1-1-1,0 1 0,0 0 1,1-1-1,-1 1 1,0-1-1,1 1 1,0-1-1,0 1 1,-1-1-1,1 0 1,1 0-1,-1 0 1,0 0-1,0-1 0,1 1 1,3 2-1,1-1 1,0-1 1,-1 0-1,1 0 0,0 0 0,0-1 0,0 0 0,0-1 0,0 1 0,0-1 0,0-1 0,7 0 0,-8-1-16,0 1 0,1-2 0,-1 1-1,0-1 1,-1 1 0,1-2-1,0 1 1,-1-1 0,0 1 0,0-1-1,0-1 1,0 1 0,-1-1 0,8-9-1,6-10-450,27-47 0,-23 30 214</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49:22.825"/>
    </inkml:context>
    <inkml:brush xml:id="br0">
      <inkml:brushProperty name="width" value="0.1" units="cm"/>
      <inkml:brushProperty name="height" value="0.1" units="cm"/>
      <inkml:brushProperty name="color" value="#66CC00"/>
    </inkml:brush>
  </inkml:definitions>
  <inkml:trace contextRef="#ctx0" brushRef="#br0">47 113 6689,'48'-104'2566,"-43"96"707,-4 15-2365,-5 24-1259,3-25 614,-1 12-263,-2-1 1,0-1-1,-1 1 0,-12 27 0,13-36-527,0 0-1,-1 0 0,0 0 1,0-1-1,-1 0 1,0 0-1,-7 7 1,-2-1-624</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49:23.164"/>
    </inkml:context>
    <inkml:brush xml:id="br0">
      <inkml:brushProperty name="width" value="0.1" units="cm"/>
      <inkml:brushProperty name="height" value="0.1" units="cm"/>
      <inkml:brushProperty name="color" value="#66CC00"/>
    </inkml:brush>
  </inkml:definitions>
  <inkml:trace contextRef="#ctx0" brushRef="#br0">78 0 5785,'-61'43'2721,"45"-45"-1097,16 5-320,21 1-847,0 2-17,2-6-88,4-1-56,-8-9-136,4 0-40,-6-3-64,9 13-16,-11-5-8,-4-2 0,-1 7-144,-7-3-168,-1 10-456,-2-1 456</inkml:trace>
  <inkml:trace contextRef="#ctx0" brushRef="#br0" timeOffset="1">1 261 6953,'6'-3'2769,"7"-9"-1585,5 3-800,22 7-72,-14-11-71,7 11-65,-5-6-40,-8 0-96,3 9-8,-7 1-120,-5-5-168,-2 9-2449,-4-1 1961</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49:23.495"/>
    </inkml:context>
    <inkml:brush xml:id="br0">
      <inkml:brushProperty name="width" value="0.1" units="cm"/>
      <inkml:brushProperty name="height" value="0.1" units="cm"/>
      <inkml:brushProperty name="color" value="#66CC00"/>
    </inkml:brush>
  </inkml:definitions>
  <inkml:trace contextRef="#ctx0" brushRef="#br0">37 275 7682,'-26'10'2920,"16"-2"-1920,16-2-711,26-1 39,17-5-40,22-3-16,2-10-24,16-5-104,-10-4 16,-8-10-64,-6 2-24,-11-13-32,-1 1-72,-5 17-280,-7-9-168,-22 9 328,-4 9-24</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49:23.833"/>
    </inkml:context>
    <inkml:brush xml:id="br0">
      <inkml:brushProperty name="width" value="0.1" units="cm"/>
      <inkml:brushProperty name="height" value="0.1" units="cm"/>
      <inkml:brushProperty name="color" value="#66CC00"/>
    </inkml:brush>
  </inkml:definitions>
  <inkml:trace contextRef="#ctx0" brushRef="#br0">87 1 7866,'0'1'197,"-1"0"1,0 0-1,1 0 1,-1 1-1,1-1 1,-1 0-1,1 0 0,0 1 1,-1-1-1,1 0 1,0 1-1,0-1 1,0 0-1,0 1 1,0 1-1,7 43-37,-4-31 189,3 52 46,-4 1-1,-2-1 0,-13 99 1,7-104-264,4-31-67,-1 23 14,-2-1 1,-3-1-1,-2 1 0,-28 85 1,24-107-611,14-31 511,1 0 1,-1 0 0,1-1-1,-1 1 1,1 0 0,-1 0-1,0-1 1,1 1-1,-1 0 1,0-1 0,1 1-1,-1 0 1,0-1 0,1 1-1,-1-1 1,0 1-1,0 0 1,0-1 0,1 1-1,-1-1 1,0 1 0,0-1-1,0 1 1,0-1 0,0 1-1,0-1 1,0 1-1,0-1 1,4-36-705,11-13 308</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49:24.181"/>
    </inkml:context>
    <inkml:brush xml:id="br0">
      <inkml:brushProperty name="width" value="0.1" units="cm"/>
      <inkml:brushProperty name="height" value="0.1" units="cm"/>
      <inkml:brushProperty name="color" value="#66CC00"/>
    </inkml:brush>
  </inkml:definitions>
  <inkml:trace contextRef="#ctx0" brushRef="#br0">120 74 9106,'87'-64'2657,"-86"63"-2630,0 0 1,1 0 0,-1 0 0,0 1 0,1-1 0,-1 0 0,1 0 0,-1 1-1,1-1 1,0 1 0,-1 0 0,1-1 0,-1 1 0,1 0 0,0 0 0,-1 0 0,1 0-1,0 0 1,-1 0 0,1 0 0,-1 1 0,1-1 0,0 1 0,-1-1 0,1 1-1,-1-1 1,1 1 0,2 2 0,3 0 14,6-1-2,1 1 0,0 0-1,-1 1 1,0 1-1,0 0 1,0 1 0,-1 0-1,0 1 1,16 11-1,-27-17-34,0 1 0,1-1-1,-1 1 1,0-1-1,0 1 1,0 0-1,0-1 1,-1 1-1,1 0 1,0 0 0,-1 0-1,1-1 1,-1 1-1,1 0 1,-1 0-1,0 0 1,0 0-1,0 0 1,0 0 0,0 0-1,-1 0 1,1-1-1,0 1 1,-1 0-1,1 0 1,-1 0-1,0 0 1,0-1 0,0 1-1,0 0 1,-1 1-1,-7 27 104,8-21-85,0 1 0,-1-1 0,-1 0 0,1 1 0,-1-1 0,-1-1 0,0 1 0,0 0 0,-1-1 0,-6 10 0,-7 6 20,-41 40 0,-2 2 13,25-15 0,-49 92-1,-8 12-25,89-149-86,0-1-153,3-10-1309,1 3 1064</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49:24.532"/>
    </inkml:context>
    <inkml:brush xml:id="br0">
      <inkml:brushProperty name="width" value="0.1" units="cm"/>
      <inkml:brushProperty name="height" value="0.1" units="cm"/>
      <inkml:brushProperty name="color" value="#66CC00"/>
    </inkml:brush>
  </inkml:definitions>
  <inkml:trace contextRef="#ctx0" brushRef="#br0">0 2 8706,'7'1'2992,"-4"-4"-2671,18 16-41,-4 0-72,-1-8-24,9 4-104,-7-11-24,3-6-24,5 8-56,-11-13-296,8 9-312,-10-1 367</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49:24.860"/>
    </inkml:context>
    <inkml:brush xml:id="br0">
      <inkml:brushProperty name="width" value="0.1" units="cm"/>
      <inkml:brushProperty name="height" value="0.1" units="cm"/>
      <inkml:brushProperty name="color" value="#66CC00"/>
    </inkml:brush>
  </inkml:definitions>
  <inkml:trace contextRef="#ctx0" brushRef="#br0">168 0 8274,'-4'6'239,"0"-1"0,1 1 1,0 0-1,0-1 0,0 1 1,1 1-1,0-1 0,0 0 1,1 0-1,-1 1 0,1-1 0,1 1 1,-1-1-1,1 1 0,0 0 1,1-1-1,1 8 0,-2-12-225,1 0-1,-1-1 0,1 1 1,0 0-1,0-1 0,0 1 1,0-1-1,0 1 1,0-1-1,0 0 0,1 1 1,-1-1-1,0 0 0,1 0 1,-1 0-1,1 0 0,-1 0 1,1 0-1,0 0 0,2 0 1,36 13 7,-35-13-4,8 2 45,32 10-176,-44-13 111,-1 0-1,1 0 1,-1 0 0,1 1-1,-1-1 1,1 0-1,-1 0 1,1 1-1,-1-1 1,1 0-1,-1 0 1,1 1 0,-1-1-1,0 1 1,1-1-1,-1 0 1,1 1-1,-1-1 1,0 1-1,0-1 1,1 1-1,-1-1 1,0 1 0,0-1-1,0 1 1,1-1-1,-1 1 1,0-1-1,0 1 1,0-1-1,0 1 1,0 0-1,0-1 1,0 1 0,0-1-1,0 1 1,0-1-1,-1 1 1,1-1-1,0 1 1,0-1-1,0 1 1,-1-1 0,1 1-1,0-1 1,-1 1-1,1-1 1,0 0-1,-1 1 1,1-1-1,0 1 1,-1-1-1,1 0 1,-1 1 0,1-1-1,-1 0 1,1 0-1,-1 1 1,1-1-1,-1 0 1,1 0-1,-1 0 1,1 0-1,-2 1 1,-49 29-4,34-21 29,0 1 0,0 0 0,0 1 0,2 1 0,-1 1 0,2 0 0,0 1 0,-16 19 0,4-4 251,21-24-125,0 0 1,1 0-1,-1 0 1,1 1-1,0-1 1,-3 7-1,10-11-82,-1 0-1,1 0 1,0-1-1,0 0 1,0 1 0,0-1-1,0 0 1,0-1 0,5 0-1,45-11 84,63-23 0,12-4-85,2 5-1526,-128 29 531,-2-3 422</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49:25.248"/>
    </inkml:context>
    <inkml:brush xml:id="br0">
      <inkml:brushProperty name="width" value="0.1" units="cm"/>
      <inkml:brushProperty name="height" value="0.1" units="cm"/>
      <inkml:brushProperty name="color" value="#66CC00"/>
    </inkml:brush>
  </inkml:definitions>
  <inkml:trace contextRef="#ctx0" brushRef="#br0">197 0 8242,'8'11'4460,"4"18"-4249,-8-15-148,-2-9-42,-1 0 0,1 1 0,-1-1 0,0 0 0,-1 1 1,1-1-1,-1 0 0,0 1 0,-1-1 0,1 1 0,-1-1 1,-1 7-1,-17 57 35,-2 0 0,-3-2 0,-3-1 0,-64 113 0,86-169-48,4-8-5,-1 1 0,1 0 1,-1 0-1,1 0 0,-1-1 0,0 1 0,0-1 0,0 0 0,0 1 0,0-1 1,-1 0-1,1 0 0,-1 0 0,1-1 0,-1 1 0,-3 1 0,10-25 15,83-224 22,-52 156-10,-30 76-28,1 0-1,0 1 0,12-18 0,-16 29-1,-1 0 0,0 0 0,1 0 0,-1 1 0,1-1 0,0 0 0,-1 1 0,1-1 0,0 1 0,0 0 0,0 0 0,0 0 0,4-2 0,-5 3 0,0 0 0,0 0 0,1 0 0,-1 0 0,0 0 0,0 0 0,0 1 0,1-1 0,-1 0 0,0 1 0,0-1 0,0 1 0,0-1 0,0 1 0,0 0 0,0-1 0,0 1 0,0 0 0,0 0 0,0 0 0,0-1 0,-1 1 0,1 0 0,0 0 0,-1 0 0,1 0 1,0 1-1,0 0 0,2 7 33,0 0 1,0 1-1,-1-1 1,0 0 0,-1 1-1,0-1 1,0 1 0,-1-1-1,-1 1 1,-1 10-1,2-10 10,-32 396 814,31-372-850,1-11-60,-1-1 1,-1 0-1,-7 37 0,8-59 32,1 0-1,0 0 1,0-1 0,0 1-1,0 0 1,0 0 0,0 0-1,0 0 1,-1 0 0,1-1-1,0 1 1,0 0 0,0 0-1,0 0 1,0 0 0,-1 0-1,1 0 1,0 0 0,0 0-1,0 0 1,0 0 0,-1-1-1,1 1 1,0 0 0,0 0-1,0 0 1,-1 0 0,1 0-1,0 0 1,0 0 0,0 0-1,-1 1 1,1-1 0,0 0-1,0 0 1,0 0 0,0 0-1,-1 0 1,1 0 0,0 0-1,0 0 1,0 0-1,0 0 1,0 1 0,-1-1-1,-2-24-735,2-11 372</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49:25.577"/>
    </inkml:context>
    <inkml:brush xml:id="br0">
      <inkml:brushProperty name="width" value="0.1" units="cm"/>
      <inkml:brushProperty name="height" value="0.1" units="cm"/>
      <inkml:brushProperty name="color" value="#66CC00"/>
    </inkml:brush>
  </inkml:definitions>
  <inkml:trace contextRef="#ctx0" brushRef="#br0">418 44 7330,'23'-14'2010,"-16"9"-1617,0 0 1,0 1-1,0 0 1,1 0 0,13-4-1,-21 9-337,1 0-1,-1-1 1,1 1-1,-1 0 1,0-1-1,1 1 1,-1 0-1,0 0 1,1-1-1,-1 1 1,0 0-1,0 0 1,0 0-1,0-1 1,0 1 0,0 0-1,0 0 1,0 0-1,0 0 1,0-1-1,0 1 1,-1 1-1,1-1 20,-2 10 29,0 1 0,0-1-1,-2 0 1,1 0-1,-1 0 1,-1 0-1,0-1 1,0 1 0,-12 14-1,-8 10-44,-38 38-1,51-60-28,-22 24-85,-2-2 0,-2-1-1,-1-2 1,-1-2 0,-56 32-1,87-56-11,-23 9-473,31-15 506,0 0 1,0 0 0,1 0-1,-1 0 1,0 0 0,1 0-1,-1 0 1,0 0 0,0 0 0,1 0-1,-1 0 1,0 0 0,1-1-1,-1 1 1,0 0 0,1 0-1,-1-1 1,0 1 0,1 0-1,-1-1 1,0 1 0,1-1-1,-1 1 1,1-1 0,-1 1-1,1-1 1,-1 1 0,1-1-1,0 0 1,-1 1 0,1-1-1,0 0 1,-1 1 0,1-1 0,0 0-1,0 1 1,-1-2 0,-4-26-428</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49:25.932"/>
    </inkml:context>
    <inkml:brush xml:id="br0">
      <inkml:brushProperty name="width" value="0.1" units="cm"/>
      <inkml:brushProperty name="height" value="0.1" units="cm"/>
      <inkml:brushProperty name="color" value="#66CC00"/>
    </inkml:brush>
  </inkml:definitions>
  <inkml:trace contextRef="#ctx0" brushRef="#br0">47 1 7410,'3'12'3596,"-7"37"-2801,-13 23 92,9-44-605,1 0 1,2 0 0,1 1 0,1-1 0,1 42-1,3-54-161,1-1 0,0 1 0,1-1 0,1 1 0,0-1 0,1 0 0,1 0 0,0-1 0,1 1 0,14 19 0,-2-8 74,2-2-1,1-1 1,27 21-1,-38-34-160,1 0 0,0-2-1,0 1 1,1-2-1,0 0 1,1 0-1,-1-1 1,27 7 0,-38-12-35,1-1 0,-1 0 0,0 0 0,1-1 0,-1 1 0,1 0 0,-1-1 0,0 1 0,1-1 0,-1 0 0,0 0 0,0 0 0,0 0 0,1 0 0,-1 0 0,0 0 1,-1-1-1,1 1 0,0-1 0,0 0 0,0 1 0,-1-1 0,1 0 0,-1 0 0,2-3 0,3-5-108,0 0-1,0 0 1,5-18 0,-8 22-14,16-53-1660,-11 39 1198</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45.842"/>
    </inkml:context>
    <inkml:brush xml:id="br0">
      <inkml:brushProperty name="width" value="0.1" units="cm"/>
      <inkml:brushProperty name="height" value="0.1" units="cm"/>
      <inkml:brushProperty name="color" value="#00A0D7"/>
    </inkml:brush>
  </inkml:definitions>
  <inkml:trace contextRef="#ctx0" brushRef="#br0">520 1 9106,'-7'17'3498,"-1"10"-2585,-4 9-738,8-25-102,-10 30 135,-2-1 0,-2 0 0,-1-2 0,-48 72-1,24-61-316,-1-1 0,-3-2-1,-2-2 1,-84 58 0,131-101-3,1 0-55,0 0 1,-1 0 0,1 1 0,-1-1 0,1 0 0,-1 0-1,1 0 1,-1-1 0,1 1 0,-1 0 0,0-1 0,0 1-1,1-1 1,-1 1 0,0-1 0,0 0 0,0 0 0,1 1-1,-4-2 1,3-8-1182</inkml:trace>
  <inkml:trace contextRef="#ctx0" brushRef="#br0" timeOffset="1">413 315 8770,'14'0'3089,"4"0"-2833,2-5 8,1 0-120,-1 4-48,4 1-8,-1 3-16,-1-13-24,-4-6 8,-1 12-72,-6-10-24,-3 7-224,0 7-144,-8-6 528,-3 6-208</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2:00:28.831"/>
    </inkml:context>
    <inkml:brush xml:id="br0">
      <inkml:brushProperty name="width" value="0.1" units="cm"/>
      <inkml:brushProperty name="height" value="0.1" units="cm"/>
      <inkml:brushProperty name="color" value="#66CC00"/>
    </inkml:brush>
  </inkml:definitions>
  <inkml:trace contextRef="#ctx0" brushRef="#br0">4 0 6345,'0'4'2841,"-4"2"-849,16 1-1544,-9 12-31,15 9-25,5 7-88,-18-11-88,3-1-80,-6-3-40,-7-3-48,10 12 8,3-3-120,-8-4-176,0 1-512,-15-7 464</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2:00:29.167"/>
    </inkml:context>
    <inkml:brush xml:id="br0">
      <inkml:brushProperty name="width" value="0.1" units="cm"/>
      <inkml:brushProperty name="height" value="0.1" units="cm"/>
      <inkml:brushProperty name="color" value="#66CC00"/>
    </inkml:brush>
  </inkml:definitions>
  <inkml:trace contextRef="#ctx0" brushRef="#br0">1 196 8418,'0'-1'3200,"3"-1"-2215,5-8 1183,17 2-1512,56-25-208,-42 4-136,15-1-128,10 7-95,5 15-57,12 8-16,-16-4-56,-14-4-161,-11-5-527,-21 0-224,-9 0 536</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2:00:29.514"/>
    </inkml:context>
    <inkml:brush xml:id="br0">
      <inkml:brushProperty name="width" value="0.1" units="cm"/>
      <inkml:brushProperty name="height" value="0.1" units="cm"/>
      <inkml:brushProperty name="color" value="#66CC00"/>
    </inkml:brush>
  </inkml:definitions>
  <inkml:trace contextRef="#ctx0" brushRef="#br0">270 0 8066,'-58'41'2992,"52"-47"-2319,2 4-9,-6 7-64,10 5-56,2 3-56,-8 2-48,9 4-112,-10-2-8,-3 9-168,-6 0-32,1 2-48,7 7-72,-23-12-96,19 13-208,-16 0-368,-11-13-192,14-2 504</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2:00:29.849"/>
    </inkml:context>
    <inkml:brush xml:id="br0">
      <inkml:brushProperty name="width" value="0.1" units="cm"/>
      <inkml:brushProperty name="height" value="0.1" units="cm"/>
      <inkml:brushProperty name="color" value="#66CC00"/>
    </inkml:brush>
  </inkml:definitions>
  <inkml:trace contextRef="#ctx0" brushRef="#br0">24 73 7490,'-23'-72'2936,"47"73"-1872,3 7-511,-9-6 79,19 11-160,0-1-96,0-1-176,16 12-80,-25-10-48,3 10-56,-15-8-40,-9 0-136,-7-7-384,-2-3-224,-1 6 456</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2:00:30.179"/>
    </inkml:context>
    <inkml:brush xml:id="br0">
      <inkml:brushProperty name="width" value="0.1" units="cm"/>
      <inkml:brushProperty name="height" value="0.1" units="cm"/>
      <inkml:brushProperty name="color" value="#66CC00"/>
    </inkml:brush>
  </inkml:definitions>
  <inkml:trace contextRef="#ctx0" brushRef="#br0">79 177 6801,'-71'0'2330,"71"0"-2292,-1 0 0,1 0 0,0 1 0,-1-1 0,1 0 0,-1 0 0,1 1-1,0-1 1,-1 0 0,1 0 0,0 1 0,-1-1 0,1 0 0,0 1 0,-1-1 0,1 1-1,0-1 1,0 0 0,-1 1 0,1-1 0,0 1 0,0-1 0,0 0 0,0 1 0,-1-1 0,1 1-1,0-1 1,0 1 0,0-1 0,0 1 0,0-1 0,0 1 0,0-1 0,0 1 0,1-1-1,-1 0 1,0 1 0,0-1 0,0 1 0,0-1 0,1 1 0,8 23 431,-7-19-225,20 89 961,-18-68-1131,2-1 0,13 35 0,-19-59-73,1 0 1,0 1 0,-1-1-1,1 0 1,0 0 0,0 0-1,0 0 1,0 0 0,0 0-1,0 0 1,0 0 0,0 0-1,0 0 1,1-1 0,-1 1-1,0 0 1,0-1-1,1 1 1,-1-1 0,1 1-1,-1-1 1,0 0 0,1 0-1,-1 0 1,1 1 0,-1-1-1,0 0 1,1-1 0,-1 1-1,2 0 1,46-15 32,-38 11-34,9-5 4,-1-1 0,0-1 0,-1 0 0,0-2-1,-1 0 1,0-1 0,-1 0 0,-1-1 0,15-19 0,-5 7 13,1 1 1,39-28 0,-47 41 2,-4 4 50,1-1 0,-2 0 0,1-1 0,-1-1 0,-1 0-1,0 0 1,-1-1 0,-1-1 0,11-16 0,-1 1 378,-13 28-27,-5 19-150,-5-1-175,0-1-1,-1 1 0,-1-1 1,-1 0-1,0 0 1,-16 28-1,-15 40-203,18-32-249,1-4-377,-14 60 0,22-51 647</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2:00:30.515"/>
    </inkml:context>
    <inkml:brush xml:id="br0">
      <inkml:brushProperty name="width" value="0.1" units="cm"/>
      <inkml:brushProperty name="height" value="0.1" units="cm"/>
      <inkml:brushProperty name="color" value="#66CC00"/>
    </inkml:brush>
  </inkml:definitions>
  <inkml:trace contextRef="#ctx0" brushRef="#br0">1 0 8050,'0'15'2968,"3"10"-2296,7 4-135,1 3 47,-2 0-88,0-4-168,0 0-112,-1 0-152,3 12-24,-1 2-88,-6-14-104,0 2-384,-5-27-232,-1-5 464</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2:00:30.847"/>
    </inkml:context>
    <inkml:brush xml:id="br0">
      <inkml:brushProperty name="width" value="0.1" units="cm"/>
      <inkml:brushProperty name="height" value="0.1" units="cm"/>
      <inkml:brushProperty name="color" value="#66CC00"/>
    </inkml:brush>
  </inkml:definitions>
  <inkml:trace contextRef="#ctx0" brushRef="#br0">1 237 6353,'151'-50'4829,"-50"12"-3784,135-71 0,-223 102-1004,1 1-1,-1 1 1,1 0-1,1 1 1,-1 0 0,1 1-1,26-1 1,0 3 68,59 6-1,-77-3-54,-21-2-38,0 0 0,-1 1 0,1-1-1,0 0 1,-1 1 0,1 0 0,0-1-1,-1 1 1,1 0 0,-1 0 0,1 0-1,-1 0 1,1 0 0,-1 0 0,0 0-1,0 0 1,1 1 0,-1-1 0,0 0-1,0 1 1,0-1 0,-1 1 0,1-1 0,0 1-1,0 0 1,-1-1 0,1 1 0,0 2-1,1 6 31,-1 0-1,0 0 0,0 0 1,-1 11-1,0 0 14,0-11-44,-1-1 0,1 0 0,-1 0-1,-1 1 1,0-1 0,0 0 0,-1 0 0,0-1-1,-1 1 1,-5 11 0,-7 6 3,-35 45 1,-2 4-18,-7 41-146,11-19-622,49-96 726,0 0 0,-1 1-1,1-1 1,-1 0 0,0 0 0,1 1-1,-1-1 1,0 0 0,0 0 0,0 0-1,1 0 1,-1 0 0,0 0-1,0 0 1,-1 0 0,1-1 0,0 1-1,0 0 1,0 0 0,-1-1 0,1 1-1,0-1 1,0 1 0,-1-1-1,1 0 1,0 0 0,-1 1 0,1-1-1,-1 0 1,1 0 0,0 0 0,-1 0-1,1-1 1,0 1 0,-1 0-1,1 0 1,-2-2 0,-20-7-456</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2:00:31.165"/>
    </inkml:context>
    <inkml:brush xml:id="br0">
      <inkml:brushProperty name="width" value="0.1" units="cm"/>
      <inkml:brushProperty name="height" value="0.1" units="cm"/>
      <inkml:brushProperty name="color" value="#66CC00"/>
    </inkml:brush>
  </inkml:definitions>
  <inkml:trace contextRef="#ctx0" brushRef="#br0">31 0 7794,'-2'47'3927,"-8"22"-2683,-1 18-858,11-85-373,-5 49 144,3 1-1,2-1 1,2 0-1,12 72 1,-14-120-155,1 1 1,-1-1-1,0 1 0,1-1 1,-1 0-1,-1 1 0,1-1 1,-1 1-1,1-1 1,-1 0-1,0 1 0,0-1 1,0 0-1,-1 0 0,1 0 1,-4 5-1,2-1 9,13-18-10,6-1 4,14-17 5,48-40-5,-72 64-3,-1 1 0,1 0-1,0 1 1,0-1 0,0 1 0,1 0-1,-1 1 1,1-1 0,0 1 0,-1 1-1,1-1 1,8 0 0,-13 3 0,1-1 1,-1 1-1,1 0 1,-1 0 0,0 0-1,1 0 1,-1 0-1,0 0 1,0 1 0,1-1-1,-1 1 1,0-1-1,0 1 1,-1 0-1,1 0 1,0 0 0,-1 0-1,1 0 1,-1 0-1,1 0 1,-1 1 0,0-1-1,0 0 1,0 1-1,0-1 1,-1 1-1,1-1 1,0 4 0,1 5 52,1 1 1,-2-1 0,1 1-1,-1 20 1,-4 1 90,-2-1 0,-8 32 1,-4 19-275,15-71-445,3-30 18,3-28 156</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2:00:31.614"/>
    </inkml:context>
    <inkml:brush xml:id="br0">
      <inkml:brushProperty name="width" value="0.1" units="cm"/>
      <inkml:brushProperty name="height" value="0.1" units="cm"/>
      <inkml:brushProperty name="color" value="#66CC00"/>
    </inkml:brush>
  </inkml:definitions>
  <inkml:trace contextRef="#ctx0" brushRef="#br0">87 4 9426,'1'-1'158,"1"1"0,0-1 0,-1 1 0,1-1 0,0 1-1,0 0 1,-1 0 0,1 0 0,0 0 0,0 0 0,-1 0 0,1 0 0,0 0 0,0 1 0,-1-1-1,1 1 1,0-1 0,-1 1 0,1 0 0,-1-1 0,1 1 0,-1 0 0,1 0 0,-1 0 0,1 0 0,-1 1-1,0-1 1,0 0 0,0 0 0,1 1 0,0 2 0,30 26-37,6-11-104,-33-18-49,0 1 0,1 0-1,-1 1 1,0-1 0,0 1 0,-1 0-1,1 0 1,0 1 0,-1 0 0,0-1-1,0 1 1,0 1 0,4 5 0,-7-6 12,0 0 0,0 0 0,-1 0 0,1 0 0,-1 0 0,0 0 0,-1 0 0,1 0 0,-1 0 0,1 0 1,-3 5-1,-1 17 32,-5 71 63,1-18 184,3 0 0,5 84 0,14-52 104,-7-73-259,-3 1 0,0 47 0,-4-85-102,0 1 0,0-1 0,0 0 0,0 0 0,0 0 0,0 0 1,0 1-1,-1-1 0,1 0 0,0 0 0,-1 0 0,1 0 0,-1 0 0,1 0 0,-1 0 0,1 0 0,-2 1 0,1-1-3,1-1-1,-1 0 0,1 0 0,-1 0 0,1 0 0,-1 0 0,1 0 0,-1 0 0,1 0 1,-1 0-1,1 0 0,-1 0 0,1 0 0,-1 0 0,1 0 0,-1 0 0,1-1 1,-1 1-1,1 0 0,-1 0 0,1 0 0,0-1 0,-1 1 0,1 0 0,-1-1 0,1 0 1,-30-32-277,25 26 185,-44-56-418,-102-122 606,148 183-43,1 0-1,0-1 1,0 1 0,0 0 0,0-1-1,0 1 1,1-1 0,-1 1 0,1-1 0,-1 0-1,1 0 1,-2-5 0,4 6-4,0 0 1,0 0-1,0 0 0,0 0 1,1 0-1,-1 0 0,1 0 1,-1 0-1,1 0 0,-1 1 0,1-1 1,0 1-1,0-1 0,0 1 1,0 0-1,0-1 0,4 0 1,59-29 561,-18 12-336,-29 12-241,1 1 1,0 0-1,0 2 0,1 0 1,0 1-1,30 0 0,-28 2-297,0-1 0,0-1 0,-1 0-1,0-2 1,0 0 0,26-11 0,15-15-314</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2:00:32.167"/>
    </inkml:context>
    <inkml:brush xml:id="br0">
      <inkml:brushProperty name="width" value="0.1" units="cm"/>
      <inkml:brushProperty name="height" value="0.1" units="cm"/>
      <inkml:brushProperty name="color" value="#66CC00"/>
    </inkml:brush>
  </inkml:definitions>
  <inkml:trace contextRef="#ctx0" brushRef="#br0">331 40 9402,'37'-40'2853,"-36"40"-2819,0 0 1,0 0 0,0 0-1,-1 0 1,1 1 0,0-1-1,0 0 1,-1 0 0,1 1-1,0-1 1,0 0 0,-1 1-1,1-1 1,0 1 0,-1-1-1,1 1 1,-1-1 0,1 1-1,0-1 1,-1 1 0,1 0-1,-1-1 1,0 1 0,1 0-1,-1-1 1,1 1 0,-1 0-1,0 0 1,0-1 0,1 1-1,-1 0 1,0 1 0,12 25 36,-9-19-32,0-1 0,-1 1-1,-1 0 1,1 0 0,-1 0 0,0 0 0,-1 0 0,0 0 0,0 0 0,-1 0 0,0 0 0,0-1 0,-3 12 0,-1-9-24,1 0 0,-2 1-1,1-2 1,-1 1-1,-1-1 1,0 1 0,0-2-1,-1 1 1,-10 8 0,-197 210 29,211-222-40,0 1 3,-1 0 1,0 0-1,0-1 1,0 1-1,0-1 1,-1 0-1,0-1 1,0 1-1,0-1 1,-1 0-1,1-1 1,-1 0 0,-14 5-1,21-7-6,-1-1 0,1 0 0,-1 0 0,1 0 0,-1 1 0,1-1 0,-1 0 1,1 0-1,-1 0 0,1 0 0,-1 0 0,0 0 0,1 0 0,-1 0 0,1 0 0,-1 0 0,1 0 0,-1 0 0,1-1 0,-1 1 0,1 0 0,-1 0 0,1-1 1,-1 1-1,1 0 0,-1 0 0,1-1 0,-1 1 0,1 0 0,0-1 0,-1 1 0,1-1 0,-1 1 0,1-1 0,0 1 0,0-1 0,-1 1 0,1-1 0,0 1 0,0-1 1,0 1-1,-1-1 0,1 1 0,0-1 0,0 1 0,0-1 0,0 1 0,0-2 0,9-33 22,-7 27-15,6-11-5,0 1 0,1 0 1,0 0-1,2 0 0,0 1 1,1 1-1,1 0 0,14-14 1,-6 9 0,1 1 1,0 2 0,1 0 0,1 1 0,30-15-1,-43 27-5,1 0 0,-1 0 0,1 1 0,-1 1 0,15-3 0,-23 6 4,1-1 0,-1 0 0,1 1 0,-1-1 0,1 1 0,-1 0 0,1 0 0,-1 1 0,1-1 0,-1 1 0,0-1 0,1 1 0,-1 0 0,1 1 0,-1-1 0,0 0 0,0 1 0,0 0 0,0 0 0,0 0 0,3 3 0,-2 1 33,-2 1 1,1-1-1,-1 1 0,0-1 0,0 1 0,0 0 0,-1 0 0,0 0 0,-1 0 0,0 0 0,0 0 0,0 0 0,-1-1 0,-2 14 0,2-12 18,-58 310 1258,8-62-769,30-172-1243,28-113-1660,11-23 3022,4 3-267</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46.175"/>
    </inkml:context>
    <inkml:brush xml:id="br0">
      <inkml:brushProperty name="width" value="0.1" units="cm"/>
      <inkml:brushProperty name="height" value="0.1" units="cm"/>
      <inkml:brushProperty name="color" value="#00A0D7"/>
    </inkml:brush>
  </inkml:definitions>
  <inkml:trace contextRef="#ctx0" brushRef="#br0">1 109 7306,'4'-1'2872,"12"-7"-1560,3-5-983,6 2-97,0-2-32,1 2-168,-3 2 0,-1-2 64,1 1-16,-1 3-16,0 0 16,-5 1-104,-1 4-64,-10 4-216,-12 0-433</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2:00:32.505"/>
    </inkml:context>
    <inkml:brush xml:id="br0">
      <inkml:brushProperty name="width" value="0.1" units="cm"/>
      <inkml:brushProperty name="height" value="0.1" units="cm"/>
      <inkml:brushProperty name="color" value="#66CC00"/>
    </inkml:brush>
  </inkml:definitions>
  <inkml:trace contextRef="#ctx0" brushRef="#br0">406 14 8490,'1'-1'275,"1"0"0,-1-1 1,1 1-1,-1 0 0,1 0 0,-1 0 0,1 0 1,0 1-1,0-1 0,-1 0 0,1 1 1,0-1-1,0 1 0,0-1 0,0 1 1,0 0-1,0 0 0,-1 0 0,1 0 0,2 0 1,-8 17 213,4-12-440,-2 1 1,1 0-1,-1-1 1,1 1-1,-1-1 1,-1 0-1,1 0 1,-1 1 0,0-2-1,0 1 1,-1 0-1,1-1 1,-1 1-1,-5 4 1,-214 211 55,209-204-223,0-1 0,-2-1 1,0 0-1,0-1 0,-1-1 0,-29 16 0,45-28 85,1 1 0,-1-1 0,0 1 0,0-1 0,1 0 0,-1 0 0,0 1 0,0-1 0,0 0 1,0 0-1,1 0 0,-1 0 0,0 0 0,0 0 0,0 0 0,0 0 0,1 0 0,-1 0 0,0 0 0,0-1 0,0 1 0,1 0 0,-1-1 1,0 1-1,0 0 0,1-1 0,-1 1 0,0-1 0,1 1 0,-1-1 0,0 0 0,1 1 0,-1-1 0,1 1 0,-1-1 0,1 0 1,-1 0-1,1 1 0,-1-1 0,1 0 0,0 0 0,-1-1 0,-4-36-676,5 35 676,-1-50-380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2:00:32.845"/>
    </inkml:context>
    <inkml:brush xml:id="br0">
      <inkml:brushProperty name="width" value="0.1" units="cm"/>
      <inkml:brushProperty name="height" value="0.1" units="cm"/>
      <inkml:brushProperty name="color" value="#66CC00"/>
    </inkml:brush>
  </inkml:definitions>
  <inkml:trace contextRef="#ctx0" brushRef="#br0">13 7 6713,'1'-1'95,"0"0"0,0 1-1,0-1 1,0 0-1,0 1 1,1-1-1,-1 1 1,0 0 0,0-1-1,0 1 1,1 0-1,-1 0 1,0-1-1,0 1 1,1 0-1,-1 0 1,0 1 0,1-1-1,-1 0 1,0 0-1,0 1 1,0-1-1,1 0 1,-1 1 0,0-1-1,0 1 1,0 0-1,0-1 1,0 1-1,0 0 1,0 0-1,0-1 1,0 1 0,0 0-1,0 0 1,0 0-1,-1 0 1,1 0-1,0 0 1,-1 1 0,1-1-1,-1 0 1,1 0-1,-1 0 1,0 1-1,1-1 1,-1 0-1,0 0 1,0 1 0,0-1-1,0 2 1,0 11 64,0 0-1,-1 0 1,-1 0 0,-3 15 0,1-7 297,-4 32-51,-8 46 580,3 1 1,2 174-1,12-265-917,-1-1-1,1 1 1,1-1-1,0 0 1,0 0-1,1 0 1,0 0-1,0 0 1,1 0-1,6 9 1,-7-14-50,0-1 1,0 1 0,1 0 0,0-1 0,-1 0-1,1 0 1,0 0 0,1 0 0,-1-1 0,0 1 0,1-1-1,0 0 1,-1-1 0,1 1 0,0-1 0,0 0-1,0 0 1,0 0 0,0-1 0,7 0 0,0 1-17,0-1 0,0 0 0,0-1 1,0 0-1,0-1 0,-1-1 0,1 1 0,-1-2 1,1 0-1,-1 0 0,0-1 0,0 0 0,-1-1 1,0 0-1,0-1 0,0 0 0,-1-1 0,0 0 1,0 0-1,-1-1 0,0 0 0,-1 0 0,0-1 1,0 0-1,-1 0 0,0 0 0,-1-1 1,6-19-1,6-22-943,13-77-1,-25 103 483,5-23-168</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2:00:36.812"/>
    </inkml:context>
    <inkml:brush xml:id="br0">
      <inkml:brushProperty name="width" value="0.1" units="cm"/>
      <inkml:brushProperty name="height" value="0.1" units="cm"/>
      <inkml:brushProperty name="color" value="#66CC00"/>
    </inkml:brush>
  </inkml:definitions>
  <inkml:trace contextRef="#ctx0" brushRef="#br0">1 2 8338,'0'-1'4073,"3"11"-3889,5 9-120,22 47-24,-21-40-24,9 0-128,-16-6-456,8 2 408</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2:00:37.147"/>
    </inkml:context>
    <inkml:brush xml:id="br0">
      <inkml:brushProperty name="width" value="0.1" units="cm"/>
      <inkml:brushProperty name="height" value="0.1" units="cm"/>
      <inkml:brushProperty name="color" value="#66CC00"/>
    </inkml:brush>
  </inkml:definitions>
  <inkml:trace contextRef="#ctx0" brushRef="#br0">1 1 8890,'3'5'2993,"7"8"-2881,1 10-72,6 14-80,-3 6-104,5 10-401,-3-12-423,-6-5 576</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2:00:37.481"/>
    </inkml:context>
    <inkml:brush xml:id="br0">
      <inkml:brushProperty name="width" value="0.1" units="cm"/>
      <inkml:brushProperty name="height" value="0.1" units="cm"/>
      <inkml:brushProperty name="color" value="#66CC00"/>
    </inkml:brush>
  </inkml:definitions>
  <inkml:trace contextRef="#ctx0" brushRef="#br0">2 1286 8250,'-2'8'3000,"2"-4"-2527,7-12-105,1-4-32,10-6-96,3-13-64,14-5-136,-2-10-16,6-22-96,14-11-136,-11-31-472,4-13 448</inkml:trace>
  <inkml:trace contextRef="#ctx0" brushRef="#br0" timeOffset="1">440 132 9578,'-6'-4'3393,"6"1"-2937,11 5-280,4-2 8,20 5-16,1-2-16,-2-13-104,7 5-8,-3-13-24,-3-6-16,-1 4-224,-1-2-208,-18-2 2072,1 12-1360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2:00:37.811"/>
    </inkml:context>
    <inkml:brush xml:id="br0">
      <inkml:brushProperty name="width" value="0.1" units="cm"/>
      <inkml:brushProperty name="height" value="0.1" units="cm"/>
      <inkml:brushProperty name="color" value="#66CC00"/>
    </inkml:brush>
  </inkml:definitions>
  <inkml:trace contextRef="#ctx0" brushRef="#br0">105 0 8826,'-5'12'698,"1"0"0,0 0-1,1 1 1,-3 18 0,-5 21-364,-10 45 58,4 2 0,4 0 0,1 111-1,6-95-293,7-36-64,-2 15-150,-1-24-2180,1-88 1842</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2:00:38.144"/>
    </inkml:context>
    <inkml:brush xml:id="br0">
      <inkml:brushProperty name="width" value="0.1" units="cm"/>
      <inkml:brushProperty name="height" value="0.1" units="cm"/>
      <inkml:brushProperty name="color" value="#66CC00"/>
    </inkml:brush>
  </inkml:definitions>
  <inkml:trace contextRef="#ctx0" brushRef="#br0">155 22 6337,'12'-13'2913,"-6"5"-721,3 19-1952,-4 10-39,-17 4-65,-1 13 8,-10 3-104,-3 0-56,6 7-216,-8-16-217,3-2-1327,2-7 1216</inkml:trace>
  <inkml:trace contextRef="#ctx0" brushRef="#br0" timeOffset="1">1 314 7402,'0'-1'2736,"2"-1"-2088,14-1-120,42 6-152,-45 7-31,-3 11-129,-2 7-8,-7 7-56,-2 9-32,1 22-40,-4-11-64,3 0-184,-1-14-152,-3-30-1401,-1-6 1193</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2:00:38.479"/>
    </inkml:context>
    <inkml:brush xml:id="br0">
      <inkml:brushProperty name="width" value="0.1" units="cm"/>
      <inkml:brushProperty name="height" value="0.1" units="cm"/>
      <inkml:brushProperty name="color" value="#66CC00"/>
    </inkml:brush>
  </inkml:definitions>
  <inkml:trace contextRef="#ctx0" brushRef="#br0">0 47 7818,'111'-21'3548,"-80"13"-3312,0 2 1,0 1 0,1 1-1,0 2 1,34 2-1,-65 0-224,-1 0 0,1 0 0,-1 0 0,1 0 0,-1 0 0,1 0 0,-1 1 1,1-1-1,-1 0 0,1 0 0,-1 1 0,0-1 0,1 0 0,-1 0 0,1 1 0,-1-1 0,0 1 0,1-1 0,-1 0 0,0 1 0,0-1 0,1 1 0,-1-1 0,0 0 0,0 1 0,0-1 0,1 1 0,-1-1 0,0 1 0,0-1 0,0 1 0,0-1 0,0 1 0,-4 24 178,-15 24-95,10-35-220,0 0 0,-1-1 0,0 0 0,-1-1-1,-1 0 1,0-1 0,0 0 0,-1-1 0,0 0 0,-22 11 0,28-16-19,-22 17-253</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2:00:38.879"/>
    </inkml:context>
    <inkml:brush xml:id="br0">
      <inkml:brushProperty name="width" value="0.1" units="cm"/>
      <inkml:brushProperty name="height" value="0.1" units="cm"/>
      <inkml:brushProperty name="color" value="#66CC00"/>
    </inkml:brush>
  </inkml:definitions>
  <inkml:trace contextRef="#ctx0" brushRef="#br0">81 95 7330,'-60'-53'2555,"60"52"-2524,0 1 1,-1 0 0,1-1-1,0 1 1,0-1 0,-1 1-1,1-1 1,0 1 0,0-1-1,0 1 1,0-1 0,0 1-1,0-1 1,0 1 0,0-1-1,0 1 1,0-1 0,0 1-1,0-1 1,0 1 0,0-1-1,0 1 1,0-1 0,1 1-1,-1-1 1,0 1-1,0 0 1,1-1 0,-1 1-1,0-1 1,0 1 0,1-1-1,-1 1 1,0 0 0,1-1-1,-1 1 1,1 0 0,-1 0-1,1-1 1,-1 1 0,0 0-1,1 0 1,-1-1 0,1 1-1,-1 0 1,1 0 0,-1 0-1,1 0 1,-1 0 0,1 0-1,0 0 1,33-8 307,-29 7-157,30-5 40,1 1 0,0 2 0,63 4-1,-37 0-995,-122 5-8074,45-2 9169,0 0 1,0 0-1,1 2 1,-24 11-1,29-12 496,0 1 0,0-1 0,1 2-1,-1-1 1,1 1 0,1 0 0,-13 16 0,15-17-828,1 1 0,0-1 0,1 0 0,0 1 0,0 0 1,0 0-1,-2 10 0,4-15 31,1 0 1,-1 0-1,1 0 0,-1 0 1,1 0-1,-1 0 0,1 0 1,0 0-1,0 0 0,0 0 1,0 0-1,1 0 1,-1 0-1,1 0 0,-1 0 1,1 0-1,-1 0 0,1-1 1,0 1-1,0 0 1,0 0-1,0 0 0,0-1 1,0 1-1,1-1 0,-1 1 1,1-1-1,-1 1 1,1-1-1,-1 0 0,1 1 1,0-1-1,-1 0 0,1 0 1,0-1-1,0 1 1,3 1-1,-1-1 5,1-1-1,0 1 1,-1-1 0,1 0 0,0 0-1,0 0 1,-1-1 0,1 1-1,0-1 1,-1-1 0,1 1-1,-1 0 1,1-1 0,-1 0 0,5-3-1,33-24 97,-26 17-100,1 0 0,37-19 0,-51 29-19,0 1-1,0-1 1,0 1 0,0 0-1,0 0 1,1 0 0,-1 0-1,0 1 1,1 0-1,-1-1 1,0 1 0,1 0-1,-1 0 1,1 1-1,-1-1 1,0 1 0,1 0-1,-1 0 1,0 0 0,0 0-1,0 0 1,0 1-1,6 3 1,-7-2 4,-1 1-1,0-1 1,0 1-1,0 0 1,0-1 0,0 1-1,-1 0 1,1 0-1,-1 5 1,0 0-1,6 32 123,-2 1-1,-2-1 0,-2 1 0,-1-1 0,-2 1 0,-3-1 0,-1 0 1,-17 57-1,23-94-118,0 0 0,-1 0 1,1 0-1,-1 0 0,0 0 1,0 0-1,0-1 0,-1 1 1,0-1-1,1 1 1,-1-1-1,0 0 0,-1 0 1,1 0-1,0-1 0,-1 1 1,1-1-1,-1 0 0,0 0 1,0 0-1,-5 2 0,3-3-28,1-1-1,-1 1 0,0-1 0,1 0 0,-1-1 0,0 1 0,1-1 0,-1 0 1,1 0-1,-1-1 0,1 0 0,0 0 0,-1 0 0,1 0 0,0-1 1,-6-4-1,-10-9-450,1 0 0,1-2 1,0 0-1,2-1 0,0-1 0,1-1 1,1 0-1,1-1 0,-19-39 1,15 22-526</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2:00:39.235"/>
    </inkml:context>
    <inkml:brush xml:id="br0">
      <inkml:brushProperty name="width" value="0.1" units="cm"/>
      <inkml:brushProperty name="height" value="0.1" units="cm"/>
      <inkml:brushProperty name="color" value="#66CC00"/>
    </inkml:brush>
  </inkml:definitions>
  <inkml:trace contextRef="#ctx0" brushRef="#br0">104 66 5873,'-46'-66'2553,"39"71"-1217,6 10-480,-1 13-312,-3-9-128,-1 13-151,4 10-49,-3-2-72,0 1-32,0 1-40,-1-5-72,-1-8-296,2-3-273,3-9 321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46.563"/>
    </inkml:context>
    <inkml:brush xml:id="br0">
      <inkml:brushProperty name="width" value="0.1" units="cm"/>
      <inkml:brushProperty name="height" value="0.1" units="cm"/>
      <inkml:brushProperty name="color" value="#00A0D7"/>
    </inkml:brush>
  </inkml:definitions>
  <inkml:trace contextRef="#ctx0" brushRef="#br0">12 24 8170,'-7'23'2893,"4"24"-2815,3-17 34,-1 9-140,4 42 0,-3-80 9,0-13 63,1 0-1,0 0 1,0 0-1,1 1 1,1-1-1,0 0 1,0 1-1,1 0 1,1-1-1,0 2 1,0-1-1,1 0 1,0 1-1,1 1 1,13-16-1,-16 21-14,0-1-1,0 1 0,0 0 0,1 0 1,0 0-1,0 1 0,0 0 0,0 0 1,0 0-1,1 0 0,-1 1 0,1 0 1,-1 0-1,1 1 0,0-1 0,0 1 1,0 0-1,0 1 0,0-1 0,0 1 1,0 1-1,0-1 0,0 1 0,0 0 1,0 0-1,-1 1 0,1 0 0,0 0 1,-1 0-1,1 0 0,-1 1 0,0 0 0,6 4 1,-5-3-27,0 0 0,-1 1 0,1 0 1,-1 0-1,0 1 0,0 0 0,-1-1 0,0 2 0,0-1 1,0 0-1,-1 1 0,1-1 0,-2 1 0,4 12 1,-4-15-6,-1 1 0,0 0 1,-1 0-1,1 0 0,-1 0 1,0 0-1,0 0 0,-1 0 1,0 0-1,1 0 1,-2 0-1,1 0 0,0 0 1,-1-1-1,0 1 0,0-1 1,0 1-1,-1-1 0,0 0 1,0 1-1,0-2 0,-5 6 1,8-8 3,-14 13-1,-1 0 0,0-1 0,-21 14 0,32-24 20,0-1 1,1 0-1,-1 0 1,0 0-1,0 0 1,0 0 0,-1-1-1,1 0 1,0 0-1,0 0 1,-1-1-1,1 1 1,0-1 0,-1 0-1,1 0 1,0 0-1,-1-1 1,1 0-1,0 0 1,-1 0 0,-4-2-1,8 3 13,0-1-1,0 1 0,0 0 1,1 0-1,-1-1 0,0 1 1,0-1-1,1 1 1,-1-1-1,0 1 0,1-1 1,-1 1-1,0-1 1,1 0-1,-1 1 0,1-1 1,-1 0-1,1 1 1,0-1-1,-1 0 0,1 0 1,-1 1-1,1-1 0,0 0 1,0 0-1,0 0 1,-1 0-1,1 1 0,0-1 1,0-1-1,1 0 8,0 0 0,-1 1 0,1-1-1,0 0 1,0 1 0,0-1 0,0 1 0,0-1-1,1 1 1,-1 0 0,0 0 0,1-1 0,1 0 0,52-30 295,-53 31-327,8-2 1,0 0-1,0 0 1,0 1 0,0 0 0,0 1 0,17-1 0,-18 2-99,-1 0-1,1-1 0,0 0 0,-1-1 1,1 0-1,-1 0 0,1-1 1,8-4-1,-15 7 17,-1-1 0,0 1 0,0-1 0,0 0 0,0 0 0,0 0 0,0 1 0,0-1 0,0 0 1,0 0-1,-1 0 0,1-1 0,0 1 0,-1 0 0,1 0 0,0 0 0,-1 0 0,1-1 0,-1 1 0,0 0 0,1-2 0,-5-18-379</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2:00:39.584"/>
    </inkml:context>
    <inkml:brush xml:id="br0">
      <inkml:brushProperty name="width" value="0.1" units="cm"/>
      <inkml:brushProperty name="height" value="0.1" units="cm"/>
      <inkml:brushProperty name="color" value="#66CC00"/>
    </inkml:brush>
  </inkml:definitions>
  <inkml:trace contextRef="#ctx0" brushRef="#br0">0 1 9898,'25'18'3313,"-7"13"-3209,4-5 16,-9 10 24,0 4-8,-3-22-8,-5-2-96,-5-3-248,-9-8-208,-9 3 232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46.375"/>
    </inkml:context>
    <inkml:brush xml:id="br0">
      <inkml:brushProperty name="width" value="0.1" units="cm"/>
      <inkml:brushProperty name="height" value="0.1" units="cm"/>
      <inkml:brushProperty name="color" value="#00A0D7"/>
    </inkml:brush>
  </inkml:definitions>
  <inkml:trace contextRef="#ctx0" brushRef="#br0">73 59 7474,'-71'-58'2148,"70"67"-1495,7 18-426,4 19 135,-5-10-173,1-1 1,16 49-1,-18-69-143,1 0 0,1 0-1,1 0 1,0 0 0,1-1 0,0-1 0,19 24 0,-25-35-39,0 0 1,1 0 0,-1-1 0,0 1 0,1 0 0,-1-1 0,1 0 0,0 1 0,0-1 0,-1 0 0,1 0 0,0-1 0,0 1 0,0 0 0,0-1 0,0 0 0,0 0 0,0 0 0,0 0 0,-1 0 0,1-1 0,0 1-1,0-1 1,0 0 0,0 1 0,0-1 0,-1-1 0,6-1 0,0-2-129,0 0-1,0 0 0,0 0 0,0-1 1,-1-1-1,0 1 0,7-9 1,3 0-205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47.809"/>
    </inkml:context>
    <inkml:brush xml:id="br0">
      <inkml:brushProperty name="width" value="0.1" units="cm"/>
      <inkml:brushProperty name="height" value="0.1" units="cm"/>
      <inkml:brushProperty name="color" value="#00A0D7"/>
    </inkml:brush>
  </inkml:definitions>
  <inkml:trace contextRef="#ctx0" brushRef="#br0">549 18 4473,'-3'-17'6003,"-20"53"-4901,-113 260-312,125-265-731,-2-1 0,-1-1 0,-1 0 0,-1-1 0,-2 0 0,0-1-1,-2-2 1,-1 0 0,-1-1 0,-36 30 0,-73 39 181,104-66-232,25-18-354,18-15-471,1-4 487</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48.155"/>
    </inkml:context>
    <inkml:brush xml:id="br0">
      <inkml:brushProperty name="width" value="0.1" units="cm"/>
      <inkml:brushProperty name="height" value="0.1" units="cm"/>
      <inkml:brushProperty name="color" value="#00A0D7"/>
    </inkml:brush>
  </inkml:definitions>
  <inkml:trace contextRef="#ctx0" brushRef="#br0">1 1 8082,'22'8'2896,"6"1"-2552,2 4 0,0 2-143,7 6-105,-17-20-40,13 11-48,-11-9-120,-11-3-113,13 11-519,-19-5 472</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48.664"/>
    </inkml:context>
    <inkml:brush xml:id="br0">
      <inkml:brushProperty name="width" value="0.1" units="cm"/>
      <inkml:brushProperty name="height" value="0.1" units="cm"/>
      <inkml:brushProperty name="color" value="#00A0D7"/>
    </inkml:brush>
  </inkml:definitions>
  <inkml:trace contextRef="#ctx0" brushRef="#br0">18 0 7530,'0'1'150,"0"1"1,1-1-1,-1 0 1,1 0-1,-1 0 1,1 0-1,-1 0 1,1 0-1,0 0 1,0 0-1,-1 0 1,1 0-1,0 0 1,0 0-1,0 0 1,0-1-1,0 1 1,0 0-1,0-1 1,0 1 0,0-1-1,0 1 1,1-1-1,-1 1 1,0-1-1,0 0 1,0 0-1,1 1 1,1-1-1,47 3-683,-37-2 870,16 0-322,0 0-1,0-2 0,50-7 1,-73 7-9,1 0 0,0 0-1,-1 0 1,1 1 0,0 1 0,-1-1 0,1 1 0,0 0 0,9 2 0,-14-2-4,0 0-1,0 0 1,0-1-1,0 1 1,-1 1-1,1-1 1,0 0-1,0 0 1,-1 1-1,1-1 0,-1 0 1,1 1-1,-1 0 1,1-1-1,-1 1 1,0 0-1,0 0 1,0 0-1,0 0 1,0 0-1,0 0 0,-1 0 1,1 0-1,-1 0 1,1 0-1,-1 0 1,0 0-1,0 0 1,0 0-1,0 0 1,0 1-1,-1 3 1,-2 14 5,-19 109 24,18-113-26,0-1 0,-2 0 0,0 0-1,0 0 1,-2-1 0,-10 17 0,6-6 22,11-22-24,0 0 0,0 0 0,0 0-1,0 0 1,-1 0 0,1-1 0,-1 1 0,0-1 0,1 1 0,-1-1-1,0 1 1,-1-1 0,1 0 0,0 0 0,0 0 0,-6 3 0,7-6-3,-1 1 1,1-1-1,-1 1 1,1-1-1,0 1 1,-1-1-1,1 0 1,0 0-1,-1 0 0,1 0 1,0 0-1,0 0 1,0 0-1,0 0 1,0 0-1,0 0 1,0-1-1,0 1 1,0 0-1,1-1 1,-1 1-1,0 0 1,1-1-1,-1 1 1,1-3-1,-14-43-8,-6-105-117,18 131 115,2 0 0,0-1 0,2 1 1,0 0-1,7-26 0,-5 33 21,0-4 61,-8 32 15,-2 0-8,0 0 0,-1-1 0,-1 0 0,-12 18 0,-5 7 102,-112 165 484,131-190-795,7-9-212,6-9-8,10-17 109</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49.040"/>
    </inkml:context>
    <inkml:brush xml:id="br0">
      <inkml:brushProperty name="width" value="0.1" units="cm"/>
      <inkml:brushProperty name="height" value="0.1" units="cm"/>
      <inkml:brushProperty name="color" value="#00A0D7"/>
    </inkml:brush>
  </inkml:definitions>
  <inkml:trace contextRef="#ctx0" brushRef="#br0">1 11 8906,'3'-7'3241,"-3"3"-2561,9 9-416,-4 5-112,-2 4-40,0 11-88,-4 0 16,1 13-48,-3-11-96,1 1-288,-3-1-256,-1-11 384</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49.391"/>
    </inkml:context>
    <inkml:brush xml:id="br0">
      <inkml:brushProperty name="width" value="0.1" units="cm"/>
      <inkml:brushProperty name="height" value="0.1" units="cm"/>
      <inkml:brushProperty name="color" value="#00A0D7"/>
    </inkml:brush>
  </inkml:definitions>
  <inkml:trace contextRef="#ctx0" brushRef="#br0">1 123 9154,'9'-6'3209,"10"1"-2857,32 4-144,8-7 8,16 0-48,5-5-40,-15-4-32,-1 3 0,-16 0-40,-8 3-32,0 6-32,-16-3-80,-4 6-128,-6-1-72,-11 0-208,-1 2-152,-7-3 424</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49.731"/>
    </inkml:context>
    <inkml:brush xml:id="br0">
      <inkml:brushProperty name="width" value="0.1" units="cm"/>
      <inkml:brushProperty name="height" value="0.1" units="cm"/>
      <inkml:brushProperty name="color" value="#00A0D7"/>
    </inkml:brush>
  </inkml:definitions>
  <inkml:trace contextRef="#ctx0" brushRef="#br0">248 0 6153,'-2'2'2681,"-7"10"-1273,-28 39-848,34-35-48,-3 1-111,-4 4 15,-2 4-24,-4 5-72,7 15-80,-2-4-88,3 8-112,-6-8-8,-13-15-120,8 7-112,-5-10-304,-1-2-280,9-13 479</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50.067"/>
    </inkml:context>
    <inkml:brush xml:id="br0">
      <inkml:brushProperty name="width" value="0.1" units="cm"/>
      <inkml:brushProperty name="height" value="0.1" units="cm"/>
      <inkml:brushProperty name="color" value="#00A0D7"/>
    </inkml:brush>
  </inkml:definitions>
  <inkml:trace contextRef="#ctx0" brushRef="#br0">1 46 7682,'90'-46'2808,"-56"62"-2168,-4-5-320,-6-3-55,-2 2-73,-9-1-160,5 8-8,-8-6-136,-2 0-129,-3-7-407</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50.440"/>
    </inkml:context>
    <inkml:brush xml:id="br0">
      <inkml:brushProperty name="width" value="0.1" units="cm"/>
      <inkml:brushProperty name="height" value="0.1" units="cm"/>
      <inkml:brushProperty name="color" value="#00A0D7"/>
    </inkml:brush>
  </inkml:definitions>
  <inkml:trace contextRef="#ctx0" brushRef="#br0">21 108 5801,'-2'2'174,"0"0"-1,0 0 1,0 0-1,1 1 1,-1-1-1,1 0 1,0 1-1,-1-1 1,1 1-1,0-1 1,0 1-1,1 0 1,-1-1-1,0 1 0,1 4 1,1-2 18,1 1-1,-1-1 1,1 0 0,1 0-1,-1 0 1,1 0 0,5 7-1,-1-1-121,-1-1 0,-1 1 0,0 0 0,6 20 0,-9-26-39,-1 0 0,0 0-1,-1 0 1,1 0-1,-1 0 1,0 0 0,0 0-1,-1 0 1,0 0 0,0 0-1,0 0 1,0 0-1,-1 0 1,-3 7 0,-22 58 430,26-68-438,0-1 0,0 0 1,0 0-1,1 1 0,-1-1 0,0 0 0,1 1 0,-1-1 1,1 1-1,0-1 0,-1 1 0,1-1 0,0 1 0,0-1 0,0 1 1,0-1-1,0 1 0,0-1 0,0 1 0,1-1 0,-1 0 1,0 1-1,1-1 0,0 3 0,1-3 6,-1 0-1,0 0 1,1 0-1,-1 0 1,1 0-1,-1 0 1,1-1-1,-1 1 1,1 0-1,0-1 1,-1 1-1,1-1 1,0 0-1,0 1 1,-1-1-1,1 0 1,2 0 0,11-1 77,-1 0 0,1-1 0,23-6 1,-35 7-121,9-2 34,0-1 0,-1 0 0,0-1-1,1 0 1,-2 0 0,1-2 0,14-10-1,2-4-313,31-34 0,-51 47 154,5-9 402,-2-5-164</inkml:trace>
  <inkml:trace contextRef="#ctx0" brushRef="#br0" timeOffset="1">371 88 8442,'38'-87'3040,"-38"96"-2575,-3 1-49,1 12-72,-1 0-56,-2 6-88,5 5-32,-3 4-72,3 5-24,0 12-56,-2-13 0,2 0-88,-3 1-144,-1-12-272,-6 8-248,1-6 448</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50.775"/>
    </inkml:context>
    <inkml:brush xml:id="br0">
      <inkml:brushProperty name="width" value="0.1" units="cm"/>
      <inkml:brushProperty name="height" value="0.1" units="cm"/>
      <inkml:brushProperty name="color" value="#00A0D7"/>
    </inkml:brush>
  </inkml:definitions>
  <inkml:trace contextRef="#ctx0" brushRef="#br0">88 1 8306,'-88'42'3152,"88"-36"-2175,10 7-753,1 3-8,-2 0-72,7 7-24,-5-1-32,1 2 8,4 3-64,-2-4 8,1 4-64,-3-2-32,-9-2-320,5-3-256,-8-17 392</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51.138"/>
    </inkml:context>
    <inkml:brush xml:id="br0">
      <inkml:brushProperty name="width" value="0.1" units="cm"/>
      <inkml:brushProperty name="height" value="0.1" units="cm"/>
      <inkml:brushProperty name="color" value="#00A0D7"/>
    </inkml:brush>
  </inkml:definitions>
  <inkml:trace contextRef="#ctx0" brushRef="#br0">1 68 7322,'60'-21'3022,"-31"9"-2597,0 2 0,54-11-1,-76 20-406,0 0 0,0 0-1,1 1 1,-1-1 0,0 2-1,0-1 1,0 1 0,0 0-1,0 0 1,0 1-1,0 0 1,0 1 0,0-1-1,-1 1 1,1 0 0,-1 1-1,7 4 1,-11-6 7,0-1 1,-1 1-1,1 0 1,0 0-1,-1 0 1,1 0 0,-1 0-1,0 0 1,0 0-1,0 0 1,0 0-1,0 1 1,0-1-1,0 0 1,-1 1-1,1-1 1,-1 1-1,0-1 1,0 0-1,0 1 1,0-1-1,0 5 1,-3 4 80,1 0 1,-1 0-1,-8 20 0,-5 20 277,7 32-237,9-66-165,-1 0 0,-1 1 1,-1-1-1,0 0 0,-1 0 0,-12 31 1,16-47-2,-1-1 1,1 0-1,0 1 1,0-1 0,-1 1-1,1-1 1,0 0 0,-1 1-1,1-1 1,0 1 0,-1-1-1,1 0 1,-1 0 0,1 1-1,-1-1 1,1 0-1,0 0 1,-1 0 0,1 1-1,-1-1 1,1 0 0,-1 0-1,1 0 1,-1 0 0,1 0-1,-1 0 1,1 0-1,-1 0 1,1 0 0,-1 0-1,1 0 1,-1 0 0,1 0-1,-1-1 1,1 1 0,-1 0-1,1 0 1,-1-1 0,-15-12-637,-4-17 267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46.724"/>
    </inkml:context>
    <inkml:brush xml:id="br0">
      <inkml:brushProperty name="width" value="0.1" units="cm"/>
      <inkml:brushProperty name="height" value="0.1" units="cm"/>
      <inkml:brushProperty name="color" value="#00A0D7"/>
    </inkml:brush>
  </inkml:definitions>
  <inkml:trace contextRef="#ctx0" brushRef="#br0">201 0 7402,'-88'158'2632,"82"-127"-2176,-6-1-288,-5 5-48,6 6 0,-5 1-48,2 6-40,6-6-152,-9-10-184,6-8 200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51.560"/>
    </inkml:context>
    <inkml:brush xml:id="br0">
      <inkml:brushProperty name="width" value="0.1" units="cm"/>
      <inkml:brushProperty name="height" value="0.1" units="cm"/>
      <inkml:brushProperty name="color" value="#00A0D7"/>
    </inkml:brush>
  </inkml:definitions>
  <inkml:trace contextRef="#ctx0" brushRef="#br0">47 1 7954,'-6'45'3291,"-11"62"-2563,-6 77-41,23-175-638,-1 0 0,2 0 0,-1 1 0,1-1 0,3 14-1,-4-23-47,1 0 0,-1 0 0,0 1 0,0-1 0,0 0 0,1 0 0,-1 0 0,0 0 0,0 0 0,1 0 0,-1 0 0,0 0 0,0 0 0,1 0 0,-1 0 0,0 0 0,0 0 0,1 0 0,-1 0 0,0 0 0,0 0 0,1 0 0,-1 0 0,0 0 0,0 0 0,1 0 0,-1 0 0,0 0 0,0 0 0,0-1 0,1 1 0,-1 0 0,0 0 0,0 0 1,0 0-1,1-1 0,-1 1 0,0 0 0,0 0 0,0 0 0,0-1 0,0 1 0,0 0 0,1 0 0,-1-1 0,0 1 0,0 0 0,17-19-21,-10 10 17,107-135-7,-112 139 14,1 1-1,0 0 1,0 0-1,0 0 1,1 0-1,0 1 1,-1-1-1,1 1 1,0 0-1,1 0 1,-1 0-1,0 1 1,1-1-1,0 1 1,6-2-1,-10 4 21,-1 1 0,1-1-1,0 1 1,-1 0-1,1-1 1,-1 1-1,1 0 1,-1-1 0,1 1-1,-1 0 1,1-1-1,-1 1 1,0 0-1,1 0 1,-1 0 0,0-1-1,0 1 1,0 0-1,0 0 1,0 0-1,1-1 1,-1 1 0,-1 0-1,1 0 1,0 0-1,0 0 1,0-1-1,0 1 1,-1 0 0,1 0-1,0-1 1,0 1-1,-2 1 1,2 4-92,-2 11 69,-12 81 231,12-86-334,0 0-1,-1-1 0,-1 0 1,0 0-1,0 0 0,-9 14 1,13-24 116,-1-1 1,1 1 0,0 0 0,-1-1 0,1 1 0,-1-1 0,0 1 0,1-1 0,-1 0 0,1 1 0,-1-1 0,0 1 0,1-1 0,-1 0 0,0 0-1,1 1 1,-1-1 0,0 0 0,0 0 0,1 0 0,-1 0 0,0 0 0,0 0 0,-1 0 0,-2-15 341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51.906"/>
    </inkml:context>
    <inkml:brush xml:id="br0">
      <inkml:brushProperty name="width" value="0.1" units="cm"/>
      <inkml:brushProperty name="height" value="0.1" units="cm"/>
      <inkml:brushProperty name="color" value="#00A0D7"/>
    </inkml:brush>
  </inkml:definitions>
  <inkml:trace contextRef="#ctx0" brushRef="#br0">13 7 8042,'-10'-7'3232,"7"7"-1927,21 4-929,-7-4-24,4 3-144,8-2 8,-3-1-56,8 3-16,6 1-40,-5-4-40,6 0-48,-3 0-72,-7-5-200,-3 5-160,-11 3-464,2 0 536</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57.031"/>
    </inkml:context>
    <inkml:brush xml:id="br0">
      <inkml:brushProperty name="width" value="0.1" units="cm"/>
      <inkml:brushProperty name="height" value="0.1" units="cm"/>
      <inkml:brushProperty name="color" value="#00A0D7"/>
    </inkml:brush>
  </inkml:definitions>
  <inkml:trace contextRef="#ctx0" brushRef="#br0">7 1 7714,'-6'99'2744,"11"-99"-2368,4 0-40,4 0-104,2-1-56,4-1-144,-1 0 16,2 2 9,4 2-57,-2 3 48,0-5-48,-5 0-193,-4 5-159,-7-7-2056,0 0 1680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57.644"/>
    </inkml:context>
    <inkml:brush xml:id="br0">
      <inkml:brushProperty name="width" value="0.1" units="cm"/>
      <inkml:brushProperty name="height" value="0.1" units="cm"/>
      <inkml:brushProperty name="color" value="#00A0D7"/>
    </inkml:brush>
  </inkml:definitions>
  <inkml:trace contextRef="#ctx0" brushRef="#br0">206 0 5089,'2'9'5786,"4"22"-5624,14 97 363,5 220 0,-25-334-517,3 42 65,3 312 502,-6-366-544,0 0 0,0 1 0,-1-1 1,1 0-1,-1 0 0,0 1 0,1-1 0,-1 0 1,0 0-1,0 0 0,0 0 0,-2 3 0,2-5-21,0 1 0,1 0 0,-1-1 0,1 1 0,-1-1 0,0 0 0,0 1 0,1-1-1,-1 1 1,0-1 0,0 0 0,1 0 0,-1 1 0,0-1 0,0 0 0,0 0 0,1 0 0,-1 0-1,0 0 1,0 0 0,0 0 0,1 0 0,-1 0 0,0 0 0,0-1 0,0 1 0,1 0-1,-1 0 1,0-1 0,0 1 0,1-1 0,-1 1 0,0 0 0,1-1 0,-1 0 0,0 1 0,1-1-1,-1 1 1,0-2 0,-10-8-104,0 0-1,1-1 1,1 0-1,-1-1 0,2 0 1,0 0-1,0-1 1,1 0-1,-5-15 1,-10-25-987,14 35-607,-1 1 1,0-1-1,-1 1 1,-23-30 0,-10 33 10379,65 13-8347,-7 1-288,1 0-45,0-1 1,1 0 0,-1-1 0,0-1-1,0-1 1,0-1 0,-1 0 0,23-10-1,-8-1-59,-13 7-346,-1 0 0,-1-1 0,28-21 0,-9-3-227</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58.129"/>
    </inkml:context>
    <inkml:brush xml:id="br0">
      <inkml:brushProperty name="width" value="0.1" units="cm"/>
      <inkml:brushProperty name="height" value="0.1" units="cm"/>
      <inkml:brushProperty name="color" value="#00A0D7"/>
    </inkml:brush>
  </inkml:definitions>
  <inkml:trace contextRef="#ctx0" brushRef="#br0">255 1 6209,'3'2'635,"14"9"1740,-16-6-1351,-10-3 171,-2 27-461,5-3-677,3-14-36,1 0 1,-1 0-1,-8 18 1,5-18-5,-1 1 1,0-1-1,0 0 1,-1-1-1,-1 1 1,-15 14-1,7-7-15,0 0 0,1 1 0,1 0 0,-15 28 0,11-18 7,-27 33 0,46-63-9,0 0 0,0 1 0,0-1-1,-1 0 1,1 0 0,0 0-1,0 0 1,0 0 0,0 1 0,0-1-1,-1 0 1,1 0 0,0 0 0,0 1-1,0-1 1,0 0 0,0 0 0,0 0-1,0 1 1,0-1 0,0 0 0,0 0-1,0 0 1,0 1 0,0-1 0,0 0-1,0 0 1,0 0 0,0 1-1,0-1 1,0 0 0,0 0 0,0 1-1,0-1 1,0 0 0,0 0 0,1 0-1,-1 0 1,0 1 0,0-1 0,0 0-1,0 0 1,0 0 0,1 0 0,-1 1-1,0-1 1,0 0 0,0 0 0,0 0-1,1 0 1,-1 0 0,0 0-1,0 0 1,0 0 0,1 0 0,20 1-56,-15-1 38,-1-1-1,1 0 1,0-1-1,0 1 0,-1-1 1,7-3-1,17-26-11,-27 28 32,-1 0 0,1 0 0,0 0 0,1 0 0,-1 1 0,0-1 0,1 1 0,-1 0 0,1 0 0,0 0 0,0 0 0,0 0 0,0 0 0,5-1 0,-8 3-1,0 0-1,0 0 0,0 0 1,1 0-1,-1 0 0,0 0 1,0 0-1,1 0 0,-1 0 1,0 0-1,0 0 0,0 1 1,1-1-1,-1 0 1,0 0-1,0 0 0,0 0 1,0 0-1,1 1 0,-1-1 1,0 0-1,0 0 0,0 0 1,0 0-1,0 1 0,1-1 1,-1 0-1,0 0 0,0 0 1,0 1-1,0-1 1,0 0-1,0 0 0,0 1 1,0-1-1,0 0 0,0 0 1,0 0-1,0 1 0,0-1 1,0 0-1,0 0 0,0 1 1,-4 17 14,-9 13 53,8-20-48,1 0 1,0 0-1,0 0 1,1 1 0,1-1-1,0 1 1,0-1-1,1 1 1,1 0-1,0 0 1,0 0-1,1-1 1,1 1-1,0 0 1,5 16-1,-6 14-306,-1-41 303,0 0 1,0-1 0,0 1 0,0-1-1,0 1 1,0 0 0,0-1 0,0 1-1,0-1 1,0 1 0,-1-1 0,1 1-1,0 0 1,0-1 0,-1 1 0,1-1-1,0 1 1,-1-1 0,1 1 0,0-1-1,-1 0 1,1 1 0,-1-1 0,1 1-1,-1-1 1,1 0 0,-1 1 0,1-1-1,-1 0 1,1 1 0,-1-1 0,1 0-1,-1 0 1,1 0 0,-1 0 0,0 1-1,1-1 1,-1 0 0,1 0 0,-1 0-1,0 0 1,1 0 0,-1-1 0,1 1-1,-1 0 1,0 0 0,1 0 0,-1 0-1,1-1 1,-1 1 0,1 0 0,-1 0-1,0-1 1,-9-13 501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58.534"/>
    </inkml:context>
    <inkml:brush xml:id="br0">
      <inkml:brushProperty name="width" value="0.1" units="cm"/>
      <inkml:brushProperty name="height" value="0.1" units="cm"/>
      <inkml:brushProperty name="color" value="#00A0D7"/>
    </inkml:brush>
  </inkml:definitions>
  <inkml:trace contextRef="#ctx0" brushRef="#br0">1 76 6849,'29'-11'2226,"46"-11"-1,-49 16-2116,-1-1 0,46-20-1,-71 26-97,0 1-1,0 0 0,1 0 0,-1 0 0,0 0 0,0 0 0,0 0 0,0-1 0,1 1 0,-1 0 1,0 0-1,0 0 0,1 0 0,-1 0 0,0 0 0,0 0 0,0 0 0,1 0 0,-1 0 0,0 0 1,0 0-1,1 0 0,-1 0 0,0 0 0,0 0 0,0 0 0,1 0 0,-1 0 0,0 0 0,0 1 0,0-1 1,1 0-1,-1 0 0,0 0 0,0 0 0,0 0 0,0 1 0,1-1 0,-1 0 0,0 0 0,0 0 1,0 0-1,0 1 0,0-1 0,0 0 0,1 0 0,-1 0 0,0 1 0,0-1 0,0 0 0,0 0 0,0 1 1,0-1-1,0 0 0,-2 22 312,0-3-317,-1 46 209,2 0 0,10 76 0,28 134-91,-33-254-155,-1-1-17,-1-12-14,0 0 0,-1 0 0,0 1 0,0-1 0,-1 0 0,0 0 0,-1 1 1,-1 8-1,2-17 55,0 0 0,0 0 0,0 0 0,0 1 0,0-1 0,0 0 0,0 0 0,0 0 0,0 0 0,-1 0 0,1 1 0,0-1 0,0 0 0,0 0 0,0 0 0,0 0 0,0 0 0,0 0 0,-1 0 0,1 0 0,0 1 0,0-1 0,0 0 0,0 0 0,0 0 0,-1 0 0,1 0 0,0 0 0,0 0 0,0 0 0,0 0 0,-1 0 0,1 0 0,0 0 0,0 0 0,0 0 0,0 0 0,-1 0 0,1 0 0,0 0 0,0-1 0,0 1 0,0 0 0,0 0 0,-1 0 0,1 0 0,0 0 0,0 0 0,-12-11-208</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58.895"/>
    </inkml:context>
    <inkml:brush xml:id="br0">
      <inkml:brushProperty name="width" value="0.1" units="cm"/>
      <inkml:brushProperty name="height" value="0.1" units="cm"/>
      <inkml:brushProperty name="color" value="#00A0D7"/>
    </inkml:brush>
  </inkml:definitions>
  <inkml:trace contextRef="#ctx0" brushRef="#br0">0 10 6473,'0'1'2873,"18"2"-713,-1-3-1919,11 2-73,9-2-32,-7 0-56,11-2-40,-7-1-80,-1 2-64,-6-4-569,-5 0 457</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59.229"/>
    </inkml:context>
    <inkml:brush xml:id="br0">
      <inkml:brushProperty name="width" value="0.1" units="cm"/>
      <inkml:brushProperty name="height" value="0.1" units="cm"/>
      <inkml:brushProperty name="color" value="#00A0D7"/>
    </inkml:brush>
  </inkml:definitions>
  <inkml:trace contextRef="#ctx0" brushRef="#br0">152 1 7362,'-151'151'2992,"151"-115"-1656,6-15-999,2-4-65,9-1-144,-2-8-88,8-7-32,7-1-8,2-16-144,2-13-120,4 5-465,2-11 457</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59.576"/>
    </inkml:context>
    <inkml:brush xml:id="br0">
      <inkml:brushProperty name="width" value="0.1" units="cm"/>
      <inkml:brushProperty name="height" value="0.1" units="cm"/>
      <inkml:brushProperty name="color" value="#00A0D7"/>
    </inkml:brush>
  </inkml:definitions>
  <inkml:trace contextRef="#ctx0" brushRef="#br0">85 77 7994,'-9'-77'2888,"4"91"-2392,0-1-111,2 11-57,3 5-40,2 11-64,-2-2 24,0 0-40,4 10-40,-4-2-80,-4 0-32,2 6-32,-6-10-8,5 14-48,-5-15-32,-11-13-232,13 4-192,-13-36 304</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59.904"/>
    </inkml:context>
    <inkml:brush xml:id="br0">
      <inkml:brushProperty name="width" value="0.1" units="cm"/>
      <inkml:brushProperty name="height" value="0.1" units="cm"/>
      <inkml:brushProperty name="color" value="#00A0D7"/>
    </inkml:brush>
  </inkml:definitions>
  <inkml:trace contextRef="#ctx0" brushRef="#br0">0 75 8794,'4'-4'354,"0"0"-1,1 0 1,-1 1-1,1-1 1,-1 1 0,1 0-1,0 0 1,7-2 0,16-10-312,-21 11-34,-1 0 0,1 1 0,0 0 1,0 0-1,0 1 0,1 0 0,-1 0 1,0 1-1,1 0 0,-1 0 0,1 1 1,-1 0-1,1 0 0,0 1 0,10 2 1,-16-3-5,-1 1 0,0-1 1,0 1-1,1-1 0,-1 1 1,0 0-1,0 0 0,0 0 1,0-1-1,0 1 0,0 0 1,0 0-1,-1 0 0,1 0 1,0 0-1,0 1 0,-1-1 1,1 0-1,-1 0 0,1 0 1,-1 1-1,1-1 0,-1 0 1,0 1-1,0-1 0,1 3 1,0 42 171,-1-30-108,-1 172 576,-2-89-485,13 113 0,2-120-378,-14-104 431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47.058"/>
    </inkml:context>
    <inkml:brush xml:id="br0">
      <inkml:brushProperty name="width" value="0.1" units="cm"/>
      <inkml:brushProperty name="height" value="0.1" units="cm"/>
      <inkml:brushProperty name="color" value="#00A0D7"/>
    </inkml:brush>
  </inkml:definitions>
  <inkml:trace contextRef="#ctx0" brushRef="#br0">69 235 6273,'97'-109'2713,"-75"76"-1161,4 11-1032,2 13-248,2-1-56,-5-2-136,2 4-56,-8-3-88,-6-10-152,1 24-336,-16 19-2576</inkml:trace>
  <inkml:trace contextRef="#ctx0" brushRef="#br0" timeOffset="1">1 472 7274,'9'17'3960,"12"-15"-3536,10-7-47,-5-14-25,15-2-128,-8-7-24,4 1-96,1-3-32,-5-3-64,2 3-40,-8-6-184,-2 3-168,-4 0-361,-13-3 433</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5:00.243"/>
    </inkml:context>
    <inkml:brush xml:id="br0">
      <inkml:brushProperty name="width" value="0.1" units="cm"/>
      <inkml:brushProperty name="height" value="0.1" units="cm"/>
      <inkml:brushProperty name="color" value="#00A0D7"/>
    </inkml:brush>
  </inkml:definitions>
  <inkml:trace contextRef="#ctx0" brushRef="#br0">86 82 8466,'-85'-82'3056,"93"85"-2383,15 0-457,-7-1-16,5 1-56,2 2-64,-4-2-80,0 3 8,-2-1-128,-2-3-144,-4-1-472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5:00.579"/>
    </inkml:context>
    <inkml:brush xml:id="br0">
      <inkml:brushProperty name="width" value="0.1" units="cm"/>
      <inkml:brushProperty name="height" value="0.1" units="cm"/>
      <inkml:brushProperty name="color" value="#00A0D7"/>
    </inkml:brush>
  </inkml:definitions>
  <inkml:trace contextRef="#ctx0" brushRef="#br0">115 1 6129,'-80'160'3121,"64"-147"-232,5 0-2409,6-1-16,2-12-208,14 19-72,5-16-120,-3-4-40,15-2-24,-4-20-72,6-2-240,3-3-208,-7-10 320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5:00.907"/>
    </inkml:context>
    <inkml:brush xml:id="br0">
      <inkml:brushProperty name="width" value="0.1" units="cm"/>
      <inkml:brushProperty name="height" value="0.1" units="cm"/>
      <inkml:brushProperty name="color" value="#00A0D7"/>
    </inkml:brush>
  </inkml:definitions>
  <inkml:trace contextRef="#ctx0" brushRef="#br0">0 48 7794,'9'-44'2620,"-9"44"-2567,0 0-1,1-1 0,-1 1 1,0 0-1,1-1 0,-1 1 1,1 0-1,-1 0 0,0 0 1,1-1-1,-1 1 0,1 0 1,-1 0-1,1 0 0,-1 0 1,1 0-1,-1 0 0,1 0 1,-1 0-1,1 0 0,-1 0 1,1 0-1,-1 0 1,1 0-1,-1 0 0,1 0 1,-1 0-1,0 0 0,1 1 1,-1-1-1,1 0 0,-1 0 1,1 1-1,20 9-97,-18-9 183,8 3-126,0 0 0,1-1 0,-1-1 0,1 0 0,0-1 0,-1 0 0,1-1 0,0 0-1,0-1 1,0 0 0,20-5 0,24-1 7,-55 8-15,0 1 0,0-1 0,0 0 0,0 1 0,0-1 0,-1 1 0,1-1 0,0 1 0,-1-1 0,1 1 0,-1-1 0,1 1 0,-1 0 0,0-1 0,0 1 0,0-1 0,0 1 0,0 0 0,0-1 0,0 1 0,-1 0 0,0 1 0,-3 65 68,2-48-52,1-11-13,-1 0 1,1-1-1,-1 1 0,-1-1 0,0 0 0,0 1 0,-1-1 0,1 0 0,-10 12 1,12-18-7,0 0 0,-1-1 0,1 1 0,-1-1 0,1 1 0,-1-1 0,1 1 0,-1-1 0,0 0 0,1 0 1,-1 0-1,0 0 0,0 0 0,0 0 0,0-1 0,0 1 0,0-1 0,-2 1 0,1-1-1,1 0 0,0-1 0,0 1 0,0-1 0,0 0 0,-1 0-1,1 0 1,0 0 0,0 0 0,0 0 0,1 0 0,-1 0 0,0-1 0,0 1-1,1-1 1,-1 0 0,1 1 0,-1-1 0,1 0 0,-2-3 0,-3-6-2,0 0 1,1 0 0,0 0-1,1 0 1,0-1-1,1 0 1,1 1-1,0-1 1,-2-21 0,2 12 1,-1 1 0,-10-33 0,9 161 124,5-60-222,0-12-518,-2-1-1,-1 1 0,-8 42 1,5-59-219</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5:01.493"/>
    </inkml:context>
    <inkml:brush xml:id="br0">
      <inkml:brushProperty name="width" value="0.1" units="cm"/>
      <inkml:brushProperty name="height" value="0.1" units="cm"/>
      <inkml:brushProperty name="color" value="#00A0D7"/>
    </inkml:brush>
  </inkml:definitions>
  <inkml:trace contextRef="#ctx0" brushRef="#br0">3 1 7970,'-2'30'999,"1"0"-1,7 54 1,-9-92-1393,3 6 405,0-1-1,0 1 1,0-1-1,1 1 1,-1-1-1,1 1 1,-1-1-1,1 1 1,0-1-1,2-3 1,0 1 2,-1 0 0,0 1 0,1 0 0,0-1 1,0 1-1,0 0 0,0 0 0,1 1 0,0-1 1,0 1-1,0-1 0,0 1 0,0 1 0,0-1 1,1 1-1,-1-1 0,1 1 0,10-3 0,-8 4-4,0-1 0,0 1 0,0 0 0,0 1 0,1-1 0,-1 2 0,0-1 0,11 2 0,-16-1-10,0-1 0,-1 1 0,1-1 1,0 1-1,-1 0 0,1-1 0,0 1 0,-1 0 0,1 0 0,-1 0 0,1 0 0,-1 0 0,0 1 0,0-1 0,1 0 0,-1 1 1,0-1-1,0 1 0,0-1 0,0 1 0,0-1 0,-1 1 0,1 0 0,0-1 0,-1 1 0,0 0 0,1 0 0,-1 0 0,0-1 1,0 1-1,1 0 0,-2 0 0,1 0 0,0-1 0,0 1 0,0 0 0,-1 0 0,1-1 0,-2 4 0,1-2 1,1 1 0,-1-1 0,0 1-1,-1-1 1,1 0 0,-1 0 0,1 1 0,-1-1-1,0 0 1,0-1 0,0 1 0,0 0-1,-1-1 1,1 1 0,-1-1 0,0 1-1,0-1 1,1 0 0,-1 0 0,-1-1 0,1 1-1,0-1 1,0 1 0,0-1 0,-1 0-1,1 0 1,-1 0 0,-5 0 0,-5 4 59,9-3 91,0 0 0,1 0 0,-1-1 0,0 0 0,0 1 1,0-1-1,0-1 0,0 1 0,-9-1 340,24-2-381,38-7-93,-28 5-120,-1 1 0,0 0 0,1 1 0,20 2 0,-29 0 0,2 1-2771,-10-1 2007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5:01.826"/>
    </inkml:context>
    <inkml:brush xml:id="br0">
      <inkml:brushProperty name="width" value="0.1" units="cm"/>
      <inkml:brushProperty name="height" value="0.1" units="cm"/>
      <inkml:brushProperty name="color" value="#00A0D7"/>
    </inkml:brush>
  </inkml:definitions>
  <inkml:trace contextRef="#ctx0" brushRef="#br0">111 0 8218,'-110'112'2864,"113"-93"-2544,5 3-15,5 2-57,-4 0-72,2-4-96,0 1-24,-3-7-48,2-3-40,-3-3-248,4-5-161,2-14-2527</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5:02.172"/>
    </inkml:context>
    <inkml:brush xml:id="br0">
      <inkml:brushProperty name="width" value="0.1" units="cm"/>
      <inkml:brushProperty name="height" value="0.1" units="cm"/>
      <inkml:brushProperty name="color" value="#00A0D7"/>
    </inkml:brush>
  </inkml:definitions>
  <inkml:trace contextRef="#ctx0" brushRef="#br0">1 82 8250,'41'-80'2944,"-35"78"-2464,4 7-319,1 5-25,3 7-56,0 0-32,-1 2-56,-1-5-72,-4-14-521,0 15 425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5:02.521"/>
    </inkml:context>
    <inkml:brush xml:id="br0">
      <inkml:brushProperty name="width" value="0.1" units="cm"/>
      <inkml:brushProperty name="height" value="0.1" units="cm"/>
      <inkml:brushProperty name="color" value="#00A0D7"/>
    </inkml:brush>
  </inkml:definitions>
  <inkml:trace contextRef="#ctx0" brushRef="#br0">1 92 8306,'69'-35'2976,"-64"38"-2399,9 13-353,0 3 8,1 0-88,2 2-56,-3-7-88,-6-6-88,0 3-224,-10-10-241,7 4 329</inkml:trace>
  <inkml:trace contextRef="#ctx0" brushRef="#br0" timeOffset="1">323 29 7858,'111'-28'3096,"-98"50"-1983,1 11-809,-1-3 16,3 14-88,-2 0 0,0-11-64,0 7-24,-3-11-240,-3-5-224,-2-8 224</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6:30.114"/>
    </inkml:context>
    <inkml:brush xml:id="br0">
      <inkml:brushProperty name="width" value="0.1" units="cm"/>
      <inkml:brushProperty name="height" value="0.1" units="cm"/>
      <inkml:brushProperty name="color" value="#00A0D7"/>
    </inkml:brush>
  </inkml:definitions>
  <inkml:trace contextRef="#ctx0" brushRef="#br0">9 70 7362,'0'0'41,"-1"0"0,1 0 0,0 0 0,0 0 0,0 0 0,0 0 0,-1-1 0,1 1 0,0 0 0,0 0 0,0 0 0,0 0 0,-1 0 0,1 0 0,0 0 0,0 0 0,0 0 0,-1 0 0,1 0 0,0 0 0,0 0 0,0 0 0,-1 0 0,1 0 0,0 0 0,0 0 0,0 0 0,-1 0 0,1 1 0,0-1 0,0 0 0,0 0 0,0 0 0,0 0 0,-1 0 0,1 0 0,0 1 0,0-1 0,0 0 0,0 0 0,0 0 0,0 0 0,-1 1 0,1-1 0,0 0 0,0 0 0,0 0 0,0 0 0,0 1 0,0-1 0,0 0 0,0 0 0,0 0 0,0 1 0,0-1 0,0 0 0,0 0 0,0 0 0,0 1 0,0-1 0,0 0 0,0 0 0,0 0 0,1 1 0,15 11 460,26 8-665,24-1 399,0-4 0,0-2 0,137 8 1,206-24 53,411-83 78,-239 15-47,-358 56-201,346 18 0,-324 7-20,137 11-14,546 42 372,76-74-289,-136 14 358,-742 0-461,335 13 142,-454-15-212,3-1-21,0 0 0,1 1 0,-1 1 0,0-1 0,0 2 0,0-1 1,15 7-1,-25-9 13,1 0 0,-1 1 0,0-1 0,0 0 0,1 0 0,-1 0 0,0 1 0,0-1 0,1 0 0,-1 0-1,0 1 1,0-1 0,0 0 0,1 1 0,-1-1 0,0 0 0,0 1 0,0-1 0,0 0 0,0 1 0,0-1 0,0 0 0,0 1 0,0-1 0,0 0 0,0 1 0,0-1 0,0 0 0,0 1 0,0-1 0,0 0 0,0 1 0,-7 10-228</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24.164"/>
    </inkml:context>
    <inkml:brush xml:id="br0">
      <inkml:brushProperty name="width" value="0.1" units="cm"/>
      <inkml:brushProperty name="height" value="0.1" units="cm"/>
      <inkml:brushProperty name="color" value="#00A0D7"/>
    </inkml:brush>
  </inkml:definitions>
  <inkml:trace contextRef="#ctx0" brushRef="#br0">53 145 9258,'-48'5'2765,"43"-8"-1877,12-2-582,14-5-143,-20 10-77,45-17 264,0 2 0,2 3 0,-1 1 0,2 3 0,67-3 0,-14 0-251,-75 7-223,44-13 0,-48 16-319,-21 2 342,-1-1-1,1 1 1,0-1-1,-1 0 1,1 0 0,-1 0-1,1 0 1,0 0-1,-1 0 1,1 0-1,0-1 1,-1 1 0,1 0-1,-1-1 1,1 1-1,-1-1 1,1 0 0,-1 0-1,1 1 1,-1-1-1,0 0 1,1 0-1,1-3 1,-2-10-348</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24.526"/>
    </inkml:context>
    <inkml:brush xml:id="br0">
      <inkml:brushProperty name="width" value="0.1" units="cm"/>
      <inkml:brushProperty name="height" value="0.1" units="cm"/>
      <inkml:brushProperty name="color" value="#00A0D7"/>
    </inkml:brush>
  </inkml:definitions>
  <inkml:trace contextRef="#ctx0" brushRef="#br0">75 1 7802,'8'35'3438,"-6"-29"-3285,0 1 0,-1-1 0,0 1 0,0-1 0,0 1 0,-1 0 0,-1 11 0,-1 15 155,2 0 0,1 0 0,7 41 1,-4-44-229,-1 1 1,-2 0-1,0 0 1,-6 39-1,-7-11 4,-32 92-1,34-121-82,-10 65-347,15-67 169,-4-63-1866,11 0 1520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47.396"/>
    </inkml:context>
    <inkml:brush xml:id="br0">
      <inkml:brushProperty name="width" value="0.1" units="cm"/>
      <inkml:brushProperty name="height" value="0.1" units="cm"/>
      <inkml:brushProperty name="color" value="#00A0D7"/>
    </inkml:brush>
  </inkml:definitions>
  <inkml:trace contextRef="#ctx0" brushRef="#br0">138 0 7146,'-40'38'2688,"42"-10"-2128,-2 2-24,-3-6-144,-2-2-104,-4-2-111,4 9-57,-3-2-80,3 7 0,2-2-32,-8-12-8,5 4-64,-7-10-72,4 0-217,-2-3-223,0-6 376</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24.860"/>
    </inkml:context>
    <inkml:brush xml:id="br0">
      <inkml:brushProperty name="width" value="0.1" units="cm"/>
      <inkml:brushProperty name="height" value="0.1" units="cm"/>
      <inkml:brushProperty name="color" value="#00A0D7"/>
    </inkml:brush>
  </inkml:definitions>
  <inkml:trace contextRef="#ctx0" brushRef="#br0">11 0 6193,'2'5'6486,"6"46"-6117,-7-47-49,13 127 30,-5 2-1,-11 184 0,0-216-332,2-56-114,-2 0 1,-13 81-1,7-102-239,1-14-142,7-10 460,0 0-1,0 0 1,0 0 0,0 0-1,0 0 1,-1 0-1,1 0 1,0 1 0,0-1-1,0 0 1,0 0-1,0 0 1,-1 0 0,1 0-1,0 0 1,0 0-1,0 0 1,0 0 0,-1 0-1,1 0 1,0 0-1,0 0 1,0 0-1,0-1 1,0 1 0,-1 0-1,1 0 1,0 0-1,0 0 1,0 0 0,0 0-1,0 0 1,0 0-1,-1 0 1,1-1 0,0 1-1,0 0 1,0 0-1,0 0 1,0 0 0,0 0-1,0 0 1,0-1-1,0 1 1,0 0 0,0 0-1,-1 0 1,1 0-1,0 0 1,0-1 0,-2-17-386</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25.190"/>
    </inkml:context>
    <inkml:brush xml:id="br0">
      <inkml:brushProperty name="width" value="0.1" units="cm"/>
      <inkml:brushProperty name="height" value="0.1" units="cm"/>
      <inkml:brushProperty name="color" value="#00A0D7"/>
    </inkml:brush>
  </inkml:definitions>
  <inkml:trace contextRef="#ctx0" brushRef="#br0">38 36 8674,'-36'-36'3008,"46"44"-2695,0 6 39,6-1 16,1-2-40,-3-3-144,4-8-56,0-5-168,-1 1-88,-2-3-232,-4 0-200,-8-1 352</inkml:trace>
  <inkml:trace contextRef="#ctx0" brushRef="#br0" timeOffset="1">74 56 6353,'-74'71'4529,"84"-66"-3945,3-5-63,2-4 7,8 3-96,-3-3-56,3-1-184,-2 1-72,-1 2-96,-2-3 8,-3 5-128,-4 0-152,-7-5-256,-3 2-240,-4-5 472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25.546"/>
    </inkml:context>
    <inkml:brush xml:id="br0">
      <inkml:brushProperty name="width" value="0.1" units="cm"/>
      <inkml:brushProperty name="height" value="0.1" units="cm"/>
      <inkml:brushProperty name="color" value="#00A0D7"/>
    </inkml:brush>
  </inkml:definitions>
  <inkml:trace contextRef="#ctx0" brushRef="#br0">5 206 6121,'0'0'105,"0"0"0,-1 0-1,1 1 1,0-1 0,-1 0 0,1 0-1,0 1 1,0-1 0,-1 0-1,1 1 1,0-1 0,0 0 0,0 1-1,-1-1 1,1 0 0,0 1-1,0-1 1,0 0 0,0 1 0,0-1-1,0 0 1,-1 1 0,1-1-1,0 1 1,0-1 0,0 0 0,0 1-1,1-1 1,-1 0 0,0 1-1,0-1 1,0 1 0,0-1 0,0 0-1,0 1 1,0-1 0,1 0-1,-1 1 1,0-1 0,18-1 1520,25-16-1032,-42 17-568,262-101 2305,-210 84-2124,1 3 1,0 3-1,62-6 1,-80 17-224,23-3-281,-55 3 188,-1-1 1,0 0-1,0 0 1,1 0-1,-1 0 1,0 0 0,0 0-1,0-1 1,0 0-1,-1 1 1,1-1 0,0 0-1,-1-1 1,4-3-1,-2-2 894,-4 4-397</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25.879"/>
    </inkml:context>
    <inkml:brush xml:id="br0">
      <inkml:brushProperty name="width" value="0.1" units="cm"/>
      <inkml:brushProperty name="height" value="0.1" units="cm"/>
      <inkml:brushProperty name="color" value="#00A0D7"/>
    </inkml:brush>
  </inkml:definitions>
  <inkml:trace contextRef="#ctx0" brushRef="#br0">645 1 7370,'-35'63'1060,"15"-29"355,-37 52 0,-60 61 1624,105-132-2939,0 0 1,0 0-1,-1-1 0,-1-1 0,-28 21 0,-82 42 168,84-53-228,-72 53 1,89-54-115,22-22 46,0 1-1,0-1 1,1 1 0,-1-1 0,0 1 0,1-1-1,-1 1 1,1-1 0,-1 1 0,1 0 0,-1-1-1,1 1 1,-1 0 0,1-1 0,0 1 0,-1 0-1,1 0 1,0-1 0,0 1 0,-1 0-1,1 0 1,0 0 0,0-1 0,0 1 0,0 0-1,0 0 1,0 0 0,0-1 0,0 1 0,1 1-1,1-2-88,0-1-1,0 0 1,1 1-1,-1-1 0,0 0 1,0-1-1,0 1 0,0 0 1,-1 0-1,1-1 1,2-1-1,3-2-86,30-23-230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26.230"/>
    </inkml:context>
    <inkml:brush xml:id="br0">
      <inkml:brushProperty name="width" value="0.1" units="cm"/>
      <inkml:brushProperty name="height" value="0.1" units="cm"/>
      <inkml:brushProperty name="color" value="#00A0D7"/>
    </inkml:brush>
  </inkml:definitions>
  <inkml:trace contextRef="#ctx0" brushRef="#br0">98 1 7482,'18'0'2928,"0"13"-2024,2-10-407,-2 0-1,1 7-144,1-10-64,0 12-176,-4-9-80,-3 0-168,-3 4-88,-8-4-288,-4-1 560,-9 8-112</inkml:trace>
  <inkml:trace contextRef="#ctx0" brushRef="#br0" timeOffset="1">1 239 7786,'0'11'4025,"6"-12"-3801,6 1-72,-1 0 32,8-4 0,-1 3-24,5-9-88,0-2-112,-4 2-304,-4-4-280,-7 2 367</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26.563"/>
    </inkml:context>
    <inkml:brush xml:id="br0">
      <inkml:brushProperty name="width" value="0.1" units="cm"/>
      <inkml:brushProperty name="height" value="0.1" units="cm"/>
      <inkml:brushProperty name="color" value="#00A0D7"/>
    </inkml:brush>
  </inkml:definitions>
  <inkml:trace contextRef="#ctx0" brushRef="#br0">253 30 7322,'-28'-30'2800,"24"44"-1936,-1-3-336,2-3-47,0 7-33,1 2-80,2-6-48,0 7-152,-1 0-64,-3-3-104,-1 3-40,-1 5-216,1 2-120,-5 1-376,-1-1 439</inkml:trace>
  <inkml:trace contextRef="#ctx0" brushRef="#br0" timeOffset="1">77 263 8426,'-27'11'852,"-23"10"1106,50-21-1944,0 0 0,0 0 1,1 0-1,-1 0 0,0 0 0,0 0 0,0 0 0,0 0 0,0 0 1,0 1-1,0-1 0,1 0 0,-1 0 0,0 0 0,0 0 1,0 0-1,0 0 0,0 0 0,0 0 0,0 0 0,0 1 0,0-1 1,0 0-1,1 0 0,-1 0 0,0 0 0,0 0 0,0 0 0,0 1 1,0-1-1,0 0 0,0 0 0,0 0 0,0 0 0,0 0 0,0 0 1,0 1-1,0-1 0,0 0 0,0 0 0,0 0 0,0 0 0,-1 0 1,1 0-1,0 0 0,0 1 0,0-1 0,0 0 0,0 0 0,0 0 1,0 0-1,0 0 0,0 0 0,0 0 0,0 0 0,-1 1 0,1-1 1,0 0-1,0 0 0,0 0 0,0 0 0,0 0 0,33-1 671,133-27 1029,6 0-1398,-19 24-1360,-117 4 429,-29 0 441,-5 0 117,-1 0-1,1 0 1,-1 0 0,1 0-1,0 0 1,-1 0 0,1-1-1,-1 1 1,1-1 0,-1 1-1,1-1 1,-1 1 0,1-1-1,-1 0 1,0 0 0,1 0 0,1-1-1,16-10-245</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26.892"/>
    </inkml:context>
    <inkml:brush xml:id="br0">
      <inkml:brushProperty name="width" value="0.1" units="cm"/>
      <inkml:brushProperty name="height" value="0.1" units="cm"/>
      <inkml:brushProperty name="color" value="#00A0D7"/>
    </inkml:brush>
  </inkml:definitions>
  <inkml:trace contextRef="#ctx0" brushRef="#br0">14 83 10074,'-13'-64'4257,"21"64"-4033,2-5 80,10 5 48,3 0 24,11-5-8,7 3-136,2-3-144,0 4-48,11 4-40,-12-1-72,1 1-384,3 2-232,-28-5-424,4 0 144,-22 13 616</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27.227"/>
    </inkml:context>
    <inkml:brush xml:id="br0">
      <inkml:brushProperty name="width" value="0.1" units="cm"/>
      <inkml:brushProperty name="height" value="0.1" units="cm"/>
      <inkml:brushProperty name="color" value="#00A0D7"/>
    </inkml:brush>
  </inkml:definitions>
  <inkml:trace contextRef="#ctx0" brushRef="#br0">1 141 8186,'3'18'3336,"18"-5"-1623,27-17-1481,21 2 24,-10-21 40,17-3 0,-4-10-104,8 1-40,11 17-152,-1 2-80,-21 6-160,-3 10-120,-30-2-184,-8 4-80,-10 6 488,-17-8-16</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27.561"/>
    </inkml:context>
    <inkml:brush xml:id="br0">
      <inkml:brushProperty name="width" value="0.1" units="cm"/>
      <inkml:brushProperty name="height" value="0.1" units="cm"/>
      <inkml:brushProperty name="color" value="#00A0D7"/>
    </inkml:brush>
  </inkml:definitions>
  <inkml:trace contextRef="#ctx0" brushRef="#br0">466 0 5977,'-7'4'6253,"7"-4"-6156,-7 49 509,3 0 0,4 93 0,2-35-155,-2-48-279,-5 102 221,4-145-353,-2 0 0,0 1 0,-1-1 0,0-1 0,-1 1 0,-1-1 0,-13 25 0,16-37-19,1 1 1,0-1 0,-1 1-1,0-1 1,0 0-1,0 0 1,0 0 0,-1 0-1,1-1 1,-1 1 0,1-1-1,-1 0 1,0 0-1,0 0 1,-8 2 0,4-2 6,0-1 0,1 0 1,-1 0-1,0-1 0,0 0 1,1 0-1,-1-1 0,-10-2 1,-6-3-40,1-1 1,-1 0-1,2-2 0,-37-20 1,-9-14-884,65 41 875,0 0 1,0-1-1,0 1 1,1-1-1,-1 1 1,1-1 0,-1 0-1,1 0 1,0 0-1,0 0 1,0 0-1,0 0 1,1 0 0,0-1-1,-1 1 1,1-1-1,0 1 1,0-6-1,8-13 118</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27.899"/>
    </inkml:context>
    <inkml:brush xml:id="br0">
      <inkml:brushProperty name="width" value="0.1" units="cm"/>
      <inkml:brushProperty name="height" value="0.1" units="cm"/>
      <inkml:brushProperty name="color" value="#00A0D7"/>
    </inkml:brush>
  </inkml:definitions>
  <inkml:trace contextRef="#ctx0" brushRef="#br0">0 164 9450,'20'-46'6097,"-15"46"-6017,15-3-56,4 0-16,4-5 16,8-2 40,9 0-40,2 0 32,-14-3-208,5 8-184,-17-8-352,-4 0-184,-7-2 40,-10 0 432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47.744"/>
    </inkml:context>
    <inkml:brush xml:id="br0">
      <inkml:brushProperty name="width" value="0.1" units="cm"/>
      <inkml:brushProperty name="height" value="0.1" units="cm"/>
      <inkml:brushProperty name="color" value="#00A0D7"/>
    </inkml:brush>
  </inkml:definitions>
  <inkml:trace contextRef="#ctx0" brushRef="#br0">1 93 5265,'60'-93'2697,"-37"98"15,10 9-2184,7 15-80,-7-1-15,9 8-121,-7 5-40,1 5-24,15 16-56,-27-10-88,-13-11-32,-16-10-64,-12-14-16,17 2-152,7-1-128,0-18 1312,-4-14-880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28.228"/>
    </inkml:context>
    <inkml:brush xml:id="br0">
      <inkml:brushProperty name="width" value="0.1" units="cm"/>
      <inkml:brushProperty name="height" value="0.1" units="cm"/>
      <inkml:brushProperty name="color" value="#00A0D7"/>
    </inkml:brush>
  </inkml:definitions>
  <inkml:trace contextRef="#ctx0" brushRef="#br0">137 39 8178,'-7'-19'931,"-2"0"1045,10 50-893,6 78-117,-10 128 1,0-142-838,3-82-113,-17 414 334,6-293-321,-34 154 0,45-287-35,0 0-1,0 1 1,0-1 0,-1 0 0,1 0 0,0 0 0,-1 0-1,1 1 1,-1-1 0,1 0 0,-1 0 0,1 0 0,-1 0 0,0 0-1,0 0 1,1-1 0,-1 1 0,-1 1 0,1-2-9,1 0-1,-1 0 1,1 0 0,-1 0 0,1 0 0,-1 0 0,1-1 0,-1 1 0,1 0 0,-1 0 0,1 0-1,-1-1 1,1 1 0,-1 0 0,1-1 0,0 1 0,-1 0 0,1-1 0,0 1 0,-1-1-1,1 1 1,0 0 0,-1-1 0,1 1 0,0-1 0,-1 0 0,-16-43-770,13 20 85,1 0 0,0 0 1,3-44-1,0 25-364,0-44 57</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28.573"/>
    </inkml:context>
    <inkml:brush xml:id="br0">
      <inkml:brushProperty name="width" value="0.1" units="cm"/>
      <inkml:brushProperty name="height" value="0.1" units="cm"/>
      <inkml:brushProperty name="color" value="#00A0D7"/>
    </inkml:brush>
  </inkml:definitions>
  <inkml:trace contextRef="#ctx0" brushRef="#br0">255 1 6937,'-4'-1'4175,"-6"11"-2386,-16 23-1341,21-26-289,-5 5-74,0 0 18,1 1-1,0 0 1,0 0-1,2 1 1,-13 28-1,-13 50 199,-31 139 0,58-207-390,-1 1 1,-14 32-1,17-49-448,3-10-220,5-13-597,7-10 564</inkml:trace>
  <inkml:trace contextRef="#ctx0" brushRef="#br0" timeOffset="1">189 99 9306,'90'-31'3177,"-76"67"-2953,-1 2 32,-2 10 32,4 16 0,-5-17-72,6 4-80,-4-18-208,-4-12-128,2-3-312,-10-31-632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28.911"/>
    </inkml:context>
    <inkml:brush xml:id="br0">
      <inkml:brushProperty name="width" value="0.1" units="cm"/>
      <inkml:brushProperty name="height" value="0.1" units="cm"/>
      <inkml:brushProperty name="color" value="#00A0D7"/>
    </inkml:brush>
  </inkml:definitions>
  <inkml:trace contextRef="#ctx0" brushRef="#br0">0 4 9186,'10'-3'3297,"10"6"-2809,1 5-56,-6-6 0,10 3-48,-6-5-88,0 0-96,15 11-160,-8-1-80,2 5-272,-6-10-176,-3 1-344,-4 1 2784,-5 9-1568</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29.279"/>
    </inkml:context>
    <inkml:brush xml:id="br0">
      <inkml:brushProperty name="width" value="0.1" units="cm"/>
      <inkml:brushProperty name="height" value="0.1" units="cm"/>
      <inkml:brushProperty name="color" value="#00A0D7"/>
    </inkml:brush>
  </inkml:definitions>
  <inkml:trace contextRef="#ctx0" brushRef="#br0">11 40 9322,'-10'5'3329,"33"1"-2761,9-6-320,8-5 176,11 0 72,-4-9 24,-1 4-72,7 3-280,-15 1-72,-7 2-160,-5 4-136,-3 0-320,-3 4-184,-4 4-296,-4 0 712,-11-3 120</inkml:trace>
  <inkml:trace contextRef="#ctx0" brushRef="#br0" timeOffset="1">390 38 6105,'-37'60'2636,"35"-57"-2472,0 1 1,1-1-1,-1 1 1,1 0-1,0-1 1,0 1-1,1 0 1,-1 0-1,1 0 1,0 0-1,0-1 1,0 1-1,1 7 1,0 4-24,16 371 2764,-16-346-2648,1-27-118,-1 0 1,0 0-1,-1 0 1,-1 0-1,0 0 1,-1 0-1,0-1 1,-8 24-1,10-35-135,0-1 0,-1 1 1,1-1-1,0 1 0,-1-1 0,1 1 0,0 0 0,-1-1 1,1 0-1,-1 1 0,1-1 0,-1 1 0,1-1 0,-1 0 0,1 1 1,-1-1-1,1 0 0,-1 1 0,0-1 0,1 0 0,-1 0 1,0 0-1,1 1 0,-1-1 0,1 0 0,-1 0 0,0 0 1,1 0-1,-1 0 0,0 0 0,1-1 0,-1 1 0,0 0 1,1 0-1,-1 0 0,1 0 0,-1-1 0,1 1 0,-1 0 1,0-1-1,1 1 0,-1 0 0,1-1 0,-1 1 0,1-1 1,-1 1-1,1-1 0,0 1 0,-1-1 0,1 1 0,0-1 1,-1 0-1,-25-35-162,22 30 66,-62-120-2009,27 49 796,1 6 772</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29.609"/>
    </inkml:context>
    <inkml:brush xml:id="br0">
      <inkml:brushProperty name="width" value="0.1" units="cm"/>
      <inkml:brushProperty name="height" value="0.1" units="cm"/>
      <inkml:brushProperty name="color" value="#00A0D7"/>
    </inkml:brush>
  </inkml:definitions>
  <inkml:trace contextRef="#ctx0" brushRef="#br0">111 41 7634,'-40'-41'2904,"27"53"-2136,13 6-47,10 11-113,-25-9-88,7 6-152,-5-1-72,1 4-168,4-1-40,13 3-72,-8-4-40,-10-11-160,18 7-136,-9-11-320,4-6-112,15-6 464</inkml:trace>
  <inkml:trace contextRef="#ctx0" brushRef="#br0" timeOffset="1">521 84 7322,'13'8'3160,"4"13"-1351,1-1-1425,-8 13-144,-4-7-64,-2-1-88,-4 1 8,6-3-128,2 0-160,1-13-368,-3-8 352</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29.944"/>
    </inkml:context>
    <inkml:brush xml:id="br0">
      <inkml:brushProperty name="width" value="0.1" units="cm"/>
      <inkml:brushProperty name="height" value="0.1" units="cm"/>
      <inkml:brushProperty name="color" value="#00A0D7"/>
    </inkml:brush>
  </inkml:definitions>
  <inkml:trace contextRef="#ctx0" brushRef="#br0">29 0 8474,'0'12'3281,"-5"1"-2129,1 7-992,3 3-56,-6-7-144,2 10-160,-1-1 5025,11 1-3665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30.274"/>
    </inkml:context>
    <inkml:brush xml:id="br0">
      <inkml:brushProperty name="width" value="0.1" units="cm"/>
      <inkml:brushProperty name="height" value="0.1" units="cm"/>
      <inkml:brushProperty name="color" value="#00A0D7"/>
    </inkml:brush>
  </inkml:definitions>
  <inkml:trace contextRef="#ctx0" brushRef="#br0">1 44 8610,'7'-7'3981,"14"2"-4015,-14 4 273,6-3-216,76-19 256,-81 21-259,0 2 0,0-1 0,0 1 0,0 0 0,0 0 1,-1 1-1,1 0 0,0 1 0,11 3 0,-18-4-18,1 1 0,0-1 0,-1 0 0,1 1 0,-1 0 0,1-1 0,-1 1 0,0 0 0,0 0 0,0-1 0,0 1 0,0 0 0,0 0 0,0 0 0,0 0 0,-1 1 0,1 2 0,7 39 20,-8-42-21,3 35 18,-2 0 0,-2 0 0,-1 0 0,-13 62 0,12-75 19,-2 67 286,6-72-166,-1 0-1,-1 0 1,-1 0-1,-1 0 1,-6 25-1,-14 32 493,72-158-377,-31 34-959,-2-2 1,11-61-1,-12 51 255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30.765"/>
    </inkml:context>
    <inkml:brush xml:id="br0">
      <inkml:brushProperty name="width" value="0.1" units="cm"/>
      <inkml:brushProperty name="height" value="0.1" units="cm"/>
      <inkml:brushProperty name="color" value="#00A0D7"/>
    </inkml:brush>
  </inkml:definitions>
  <inkml:trace contextRef="#ctx0" brushRef="#br0">85 0 9522,'6'17'3581,"27"25"-3536,-32-40 125,23 21-53,-20-19-130,1 0 0,-1 0 0,0 0 0,0 1 0,0 0 0,-1 0 0,4 6 0,-6-9-7,0 1-1,-1-1 1,1 1 0,0 0-1,-1-1 1,0 1 0,0 0-1,0 0 1,0-1 0,0 1-1,0 0 1,-1-1 0,0 1-1,1-1 1,-1 1 0,0 0-1,0-1 1,0 1 0,0-1-1,-3 4 1,-1 0-9,1 0 0,-1 0 0,0 0 0,-1-1 0,-10 9 0,-20 23 15,17-12 313,2 1-1,-25 53 1,37-69-213,2 0-1,-1 1 1,2-1 0,-1 1 0,1 0 0,1 0 0,0 0-1,0 0 1,2 0 0,-1 0 0,4 19 0,9 30-75,-8-46-38,-1 0-1,-1 0 1,-1 1-1,0-1 1,0 1-1,-2 0 0,0 0 1,0-1-1,-5 27 1,-3 12 32,8-50 1,0 0-1,-1 1 1,2-1-1,-1 0 0,0 0 1,1 0-1,-1 0 1,1 0-1,0 0 0,0 0 1,0 0-1,0-1 1,1 1-1,-1 0 0,3 2 1,-3-5 5,1 0 0,-1-1 0,0 1 0,1 0 1,-1-1-1,1 1 0,-1-1 0,0 0 0,1 1 1,-1-1-1,0 0 0,0 0 0,1 0 0,-1 0 1,0 0-1,0 0 0,0 0 0,0 0 0,0 0 0,-1 0 1,1-1-1,1-1 0,3-2 40,23-20 53,1 1 1,1 2-1,56-31 0,-12 7-222,-67 41-12,1-1 0,-1 0 0,0 0 0,-1-1 0,8-10 0,12-13-691,5 3 404</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31.324"/>
    </inkml:context>
    <inkml:brush xml:id="br0">
      <inkml:brushProperty name="width" value="0.1" units="cm"/>
      <inkml:brushProperty name="height" value="0.1" units="cm"/>
      <inkml:brushProperty name="color" value="#00A0D7"/>
    </inkml:brush>
  </inkml:definitions>
  <inkml:trace contextRef="#ctx0" brushRef="#br0">242 82 9618,'54'-79'3313,"-54"79"-3287,0 0 0,0 0 0,0-1 1,0 1-1,0 0 0,0 0 0,0 0 0,1 0 1,-1 0-1,0-1 0,0 1 0,0 0 0,0 0 1,1 0-1,-1 0 0,0 0 0,0 0 1,0 0-1,0-1 0,1 1 0,-1 0 0,0 0 1,0 0-1,0 0 0,1 0 0,-1 0 0,0 0 1,0 0-1,0 0 0,1 0 0,-1 0 0,0 0 1,0 0-1,0 1 0,1-1 0,-1 0 1,0 0-1,0 0 0,0 0 0,0 0 0,1 0 1,-1 0-1,0 0 0,0 1 0,0-1 0,0 0 1,1 0-1,-1 0 0,0 0 0,0 1 0,0-1 1,0 0-1,0 0 0,0 0 0,0 0 1,0 1-1,0-1 0,0 0 0,0 0 0,0 1 1,5 22 346,-4 28-299,-3-24 42,3-16-96,-2 0 1,1 0-1,-1 0 0,-1 0 1,0 0-1,0 0 1,-1-1-1,-1 1 0,0-1 1,0 0-1,-1 0 1,-7 12-1,-4-3-78,-1 0 0,0-2 0,-39 30 0,-18 18-125,51-40 154,13-14 33,0 0 1,-1 0-1,-19 13 0,30-24-4,-1 0 1,1 0-1,0 1 0,0-1 0,-1 0 0,1 0 0,0 0 0,0 0 1,-1 1-1,1-1 0,0 0 0,0 0 0,0 0 0,-1 1 1,1-1-1,0 0 0,0 0 0,0 1 0,0-1 0,0 0 1,0 0-1,0 1 0,-1-1 0,1 0 0,0 1 0,0-1 1,0 0-1,0 0 0,0 1 0,0-1 0,0 0 0,0 1 0,0-1 1,1 0-1,-1 0 0,0 1 0,0-1 0,0 0 0,0 0 1,0 1-1,0-1 0,0 0 0,1 0 0,-1 1 0,16 9-3,24 2-7,-36-12 10,1 1 0,-1-1 0,0 0 0,0-1 0,0 1 0,0-1 0,0 1 0,0-1 0,0-1 0,0 1 0,0 0 0,0-1 0,-1 0 0,1 0 0,5-3 0,47-45 26,-56 50-26,2-2 2,0 1 0,0-1 0,1 1 0,-1 0 0,0-1 0,0 1 0,1 0 0,-1 0 0,1 0 1,-1 1-1,1-1 0,-1 0 0,1 1 0,-1 0 0,1 0 0,0 0 0,2 0 0,-4 0 0,0 0 0,0 0 0,0 0 0,0 0 0,0 0 1,0 1-1,0-1 0,0 0 0,0 1 0,0-1 0,-1 1 0,1-1 1,0 1-1,0-1 0,0 1 0,-1 0 0,1-1 0,0 1 0,-1 0 1,1-1-1,0 1 0,-1 0 0,1 0 0,-1 0 0,1 0 0,-1-1 1,0 1-1,1 0 0,-1 0 0,0 0 0,1 0 0,-1 0 0,0 0 1,0 0-1,0 0 0,0 0 0,0 0 0,0 0 0,0 0 0,-1 0 0,1 0 1,0 0-1,-1 1 0,-29 100 409,17-65-224,3 0 0,0 1 0,3 1 0,-5 51 0,10-59-145,0-22-48,1-1 0,1 1-1,-1-1 1,1 1 0,1-1 0,0 1 0,2 11 0,5-8-638,-1-21 312,0-28 1561,-7 33-723,9-37 438</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31.676"/>
    </inkml:context>
    <inkml:brush xml:id="br0">
      <inkml:brushProperty name="width" value="0.1" units="cm"/>
      <inkml:brushProperty name="height" value="0.1" units="cm"/>
      <inkml:brushProperty name="color" value="#00A0D7"/>
    </inkml:brush>
  </inkml:definitions>
  <inkml:trace contextRef="#ctx0" brushRef="#br0">0 125 8482,'42'-80'2759,"-41"78"-2707,0 0 1,0 1-1,1-1 0,-1 1 1,0-1-1,0 1 0,1-1 1,-1 1-1,1 0 0,0 0 1,-1-1-1,1 1 0,0 0 0,-1 1 1,1-1-1,0 0 0,0 0 1,0 1-1,0-1 0,0 1 1,0 0-1,0-1 0,0 1 1,0 0-1,0 0 0,3 1 1,4-1 93,30-4 221,158-12 473,-195 16-833,0-1 0,0 1-1,0 0 1,0 0 0,0 1 0,0-1 0,0 0-1,0 1 1,0-1 0,0 1 0,0 0 0,0-1-1,0 1 1,-1 0 0,1 0 0,0 0 0,0 1-1,-1-1 1,1 0 0,-1 1 0,1-1 0,-1 1-1,1-1 1,-1 1 0,0-1 0,0 1 0,0 0-1,0 0 1,0 0 0,0 0 0,-1 0 0,1 0-1,-1 0 1,1 0 0,-1 0 0,1 0 0,-1 0-1,0 0 1,0 2 0,-1 12 67,0-1-1,-1 1 1,0-1 0,-7 23-1,1-3 72,-14 187 500,-3 135-240,17-320-423,8-36-7,0 1 0,-1-1 1,1 1-1,-1-1 0,1 0 0,-1 0 0,0 1 1,1-1-1,-1 0 0,0 0 0,0 0 1,0 0-1,0 0 0,0 0 0,0 0 0,0 0 1,0 0-1,0 0 0,-1-1 0,1 1 0,0 0 1,-2 0-1,3-1-3,-1 0 0,1 0 0,-1 0 0,1 0 1,0-1-1,-1 1 0,1 0 0,0 0 0,-1 0 0,1 0 0,0-1 0,-1 1 1,1 0-1,0 0 0,-1-1 0,1 1 0,0 0 0,-1-1 0,1 1 1,0 0-1,0 0 0,0-1 0,-1 1 0,1-1 0,0 1 0,0 0 0,0-1 1,0 1-1,0 0 0,0-1 0,0 1 0,0-1 0,0 1 0,0 0 0,0-1 1,0 1-1,0-1 0,0 1 0,0-1 0,-1-7-335,-9-17-82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48.559"/>
    </inkml:context>
    <inkml:brush xml:id="br0">
      <inkml:brushProperty name="width" value="0.1" units="cm"/>
      <inkml:brushProperty name="height" value="0.1" units="cm"/>
      <inkml:brushProperty name="color" value="#00A0D7"/>
    </inkml:brush>
  </inkml:definitions>
  <inkml:trace contextRef="#ctx0" brushRef="#br0">6 33 8466,'1'-2'165,"-1"0"0,1 0 0,-1 1 0,1-1 0,0 0 0,0 0 0,0 1 0,0-1 0,0 0 0,0 1 0,0-1 0,1 1 0,-1-1 0,1 1 0,-1 0 1,1 0-1,-1-1 0,1 1 0,3-1 0,-3 1-155,0 1 1,0 0 0,1 0 0,-1 0 0,0 0-1,0 1 1,1-1 0,-1 1 0,0-1 0,0 1-1,0 0 1,0-1 0,0 1 0,0 0 0,0 0-1,0 1 1,0-1 0,3 3 0,10 4 112,-11-6-105,0 0 0,0 0 0,0 0 0,0 0-1,0 1 1,-1 0 0,1 0 0,-1 0 0,0 0 0,0 0-1,3 4 1,-6-5-29,0-1-1,-1 1 0,1-1 1,-1 1-1,1-1 0,-1 1 0,0-1 1,0 0-1,0 1 0,0-1 1,0 0-1,0 0 0,0 0 1,0 0-1,0 0 0,0 0 1,-1 0-1,1 0 0,0 0 1,-1 0-1,1-1 0,-1 1 0,1 0 1,0-1-1,-1 0 0,-1 1 1,-44 13-224,26-12 189,20-3 52,0 1 1,1 0 0,-1-1 0,0 1-1,0 0 1,0 0 0,0 0-1,0 0 1,0 0 0,-1 0 0,1 0-1,0 0 1,1 1 0,-1-1-1,0 0 1,0 0 0,0 1-1,0-1 1,0 1 0,0-1 0,0 1-1,0-1 1,0 1 0,1 0-1,-1-1 1,0 1 0,1 0 0,-1-1-1,0 1 1,1 0 0,-1 0-1,1 0 1,-1 0 0,1 0 0,-1 0-1,1-1 1,0 1 0,-1 0-1,1 0 1,0 0 0,0 1 0,6-2 19,-1 1 0,1-1 0,0 1 0,0 0 1,-1 0-1,1 1 0,5 2 0,-5-2-20,-1 0 1,1-1-1,0 1 0,-1-1 1,1-1-1,0 1 0,7-1 1,-23 14-12,-1-1 0,0-1 0,-14 13 0,9-11-36,-15 15-56,30-28 97,1-1 0,-1 1 0,0 0 0,1 0 1,-1 0-1,1-1 0,-1 1 0,1 0 0,0 0 1,-1 0-1,1 0 0,0 0 0,-1 0 0,1 0 0,0 0 1,0 0-1,0 0 0,0 0 0,0 0 0,0 0 1,0 0-1,0 0 0,1-1 0,-1 1 0,0 0 1,0 0-1,1 0 0,-1 0 0,1 0 0,0 1 1,0-1 15,-1 0 1,1-1 0,0 1 0,0 0 0,0-1 0,0 1-1,0-1 1,0 1 0,0-1 0,0 1 0,0-1-1,1 0 1,-1 1 0,0-1 0,0 0 0,0 0 0,2 0-1,21 6 22,10 6-22,-32-11-14,0 1 0,0-1 0,0 0 0,0 1 0,-1-1 0,1 1 0,0 0-1,-1 0 1,1-1 0,-1 1 0,0 0 0,1 0 0,-1 1 0,0-1 0,0 0 0,0 0 0,-1 0 0,1 1 0,0-1 0,-1 0 0,0 1 0,1 1 0,-2 45-3,-2-31-94,-1 0 0,0 0-1,-1 0 1,-1-1 0,0 0 0,-15 27 0,2-5-1109,13-27-1734,15-36-1598,-5 10 3379,10-20 4121,-13 33-2784,0 0 0,-1 0 0,1 0 0,0 0 0,0 0 0,0 0 0,0 0 0,0 0 0,0 0 0,0 0 0,1 1 0,-1-1 0,0 0 0,0 1 0,0-1 0,1 1 0,-1 0 0,0-1 0,1 1 0,-1 0 0,0 0 0,1 0 0,1 0 0,35-8 1203,-5 1-992,-26 6-346,-1 0-1,1-1 1,0 1 0,0-2 0,0 1 0,-1-1 0,0 1 0,11-7 0,4-2-101,-21 10 29,1 1 0,-1-1 0,1 1 0,-1-1 0,1 1 1,-1-1-1,0 1 0,1-1 0,-1 1 0,0-1 0,0 0 0,1 1 0,-1-1 0,0 1 1,0-1-1,0 0 0,0 1 0,0-1 0,0 0 0,0 1 0,0-1 0,0 0 1,0 1-1,0-1 0,-1 0 0,-1-9-272</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32.012"/>
    </inkml:context>
    <inkml:brush xml:id="br0">
      <inkml:brushProperty name="width" value="0.1" units="cm"/>
      <inkml:brushProperty name="height" value="0.1" units="cm"/>
      <inkml:brushProperty name="color" value="#00A0D7"/>
    </inkml:brush>
  </inkml:definitions>
  <inkml:trace contextRef="#ctx0" brushRef="#br0">102 125 9738,'-102'-38'3457,"120"38"-2913,5-20-296,7 11 56,6 2 32,7-1-40,1-2-152,4-5-56,-9 2-464,-5 8-200,1 13-416,-9 2 504</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32.338"/>
    </inkml:context>
    <inkml:brush xml:id="br0">
      <inkml:brushProperty name="width" value="0.1" units="cm"/>
      <inkml:brushProperty name="height" value="0.1" units="cm"/>
      <inkml:brushProperty name="color" value="#00A0D7"/>
    </inkml:brush>
  </inkml:definitions>
  <inkml:trace contextRef="#ctx0" brushRef="#br0">12 1104 8794,'-12'17'3417,"12"-11"-2353,8 6-632,9-14-168,6-1-40,6-9-40,3-6 0,18 5-120,3 0-216,1-2-376,-3-8-288,-23-10 456</inkml:trace>
  <inkml:trace contextRef="#ctx0" brushRef="#br0" timeOffset="1">596 1 7946,'-1'11'3448,"-1"-1"-1383,-5 3-1345,7 38 8,-4-17 24,0 24-80,-1 1-87,-1-5-321,1-3-128,-7-7-216,2 2-136,2-6-505,2-1-239,6-11-304,-4-6-136,1-22 952</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32.828"/>
    </inkml:context>
    <inkml:brush xml:id="br0">
      <inkml:brushProperty name="width" value="0.1" units="cm"/>
      <inkml:brushProperty name="height" value="0.1" units="cm"/>
      <inkml:brushProperty name="color" value="#00A0D7"/>
    </inkml:brush>
  </inkml:definitions>
  <inkml:trace contextRef="#ctx0" brushRef="#br0">19 224 7146,'44'-122'2461,"-43"119"-2387,0 1-1,-1-1 0,1 1 1,0 0-1,0 0 0,0 0 1,0-1-1,1 1 0,-1 0 1,1 0-1,-1 0 0,1 1 0,0-1 1,-1 0-1,1 1 0,0-1 1,0 1-1,0-1 0,0 1 1,1 0-1,-1 0 0,0 0 1,0 0-1,1 0 0,-1 1 1,3-1-1,8-3 248,19-15 168,-25 14-457,0 1 0,0 0-1,0 0 1,0 0-1,0 1 1,1 0-1,0 0 1,9-1-1,-16 4-25,0 1 0,1-1-1,-1 1 1,0-1 0,0 1-1,0-1 1,1 1-1,-1 0 1,0-1 0,0 1-1,0 0 1,0 0 0,0 0-1,0 0 1,0 0-1,-1 0 1,1 0 0,0 0-1,0 0 1,-1 1 0,1-1-1,-1 0 1,1 0-1,-1 1 1,1-1 0,-1 0-1,0 0 1,0 1 0,0-1-1,0 0 1,0 1-1,0 1 1,1 47 268,-28 188 649,22-69-256,7 1-1,27 180 0,-28-342-641,0 21 67,-2-29-93,1 1 1,0-1-1,0 1 1,-1-1-1,1 1 1,0-1-1,-1 0 1,1 1-1,-1-1 1,1 0-1,0 1 1,-1-1-1,1 0 1,-1 0-1,1 1 1,-1-1 0,1 0-1,-1 0 1,1 0-1,-1 0 1,1 0-1,-1 1 1,1-1-1,-1 0 1,1 0-1,-1 0 1,1 0-1,-1 0 1,1-1-1,-1 1 1,1 0-1,-1 0 1,1 0-1,-1 0 1,1-1 0,-1 1-1,1 0 1,-1 0-1,1-1 1,0 1-1,-1 0 1,1-1-1,-1 1 1,1 0-1,0-1 1,-1 1-1,1-1 1,-15-10-144,0 0 0,2 0 0,-1-2 0,1 0 0,1 0 1,1-1-1,0 0 0,0-1 0,-14-29 0,-1-7-27,-32-94-1,56 142 241,1-1 0,-1 0-1,1 0 1,0 0 0,0-1 0,0 1-1,1 0 1,-1 0 0,1-1 0,0-5-1,1 9-30,0-1 0,0 1 0,0 0 0,0-1-1,0 1 1,0 0 0,1 0 0,-1 0 0,0 0-1,1 0 1,-1 0 0,0 0 0,1 1 0,-1-1-1,1 0 1,-1 1 0,1-1 0,0 1 0,-1 0-1,1-1 1,0 1 0,-1 0 0,1 0-1,-1 0 1,1 0 0,0 0 0,-1 1 0,3-1-1,163 6-1602,-140-6 1026</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33.411"/>
    </inkml:context>
    <inkml:brush xml:id="br0">
      <inkml:brushProperty name="width" value="0.1" units="cm"/>
      <inkml:brushProperty name="height" value="0.1" units="cm"/>
      <inkml:brushProperty name="color" value="#00A0D7"/>
    </inkml:brush>
  </inkml:definitions>
  <inkml:trace contextRef="#ctx0" brushRef="#br0">422 0 10258,'-3'1'3689,"-6"19"-3836,8-17 365,-7 20-226,3-5 26,-1 0 0,-1 0 0,0 0 0,-1-1 0,-1 0 0,-1-1 0,-19 26 0,8-23-6,0-1 0,-1 0 0,-38 22-1,41-29-5,1 1 0,1 1 0,0 0 0,0 1 0,1 1 0,-27 33 0,26-25 6,12-17-11,0 0 0,0 0 0,1 1 0,0 0 0,-4 9-1,10-17 6,0 0-1,1 0 0,-1 0 1,1 0-1,-1 1 0,1-1 1,-1 1-1,1-1 0,-1 1 1,1 0-1,-1 0 0,1 0 1,0 1-1,2 0 0,46 4 39,-44-5-39,-1 0 0,1-1-1,-1 0 1,1 0-1,-1 0 1,0 0-1,1-1 1,-1 0-1,0-1 1,0 1-1,9-6 1,28-10 12,-42 17-17,1 1 0,-1-1 1,0 1-1,1 0 0,-1-1 0,0 1 0,1 0 0,-1 0 0,1 0 0,-1 0 0,0 0 0,1 1 0,-1-1 0,1 0 0,-1 1 0,0-1 0,1 1 0,-1-1 0,0 1 0,0-1 0,1 1 0,-1 0 0,0 0 0,0 0 0,0 0 0,0 0 0,0 0 0,0 0 0,0 0 0,0 0 0,0 0 0,-1 0 0,1 0 0,0 1 1,-1-1-1,1 0 0,-1 1 0,1-1 0,-1 0 0,0 1 0,1 1 0,-1 0 3,1 1 0,-1-1 0,0 1 0,0 0 0,0-1 0,0 1 0,-1-1 0,1 1 1,-1-1-1,0 1 0,0-1 0,0 0 0,0 1 0,-1-1 0,-2 5 0,-11 15 186,2 1 0,1 0-1,1 1 1,1 0 0,1 1 0,1 0 0,1 0-1,-4 40 1,8 9-46,3-76-160,0 1 1,0 0-1,0 0 1,0 0-1,1 0 0,-1 0 1,0 0-1,0 0 1,0 0-1,0 0 1,1 0-1,-1 0 0,0 0 1,0 0-1,0 0 1,0 0-1,1 0 1,-1 0-1,0 0 0,0 0 1,0 0-1,0 0 1,1 0-1,-1 0 1,0 0-1,0 0 0,0 0 1,0 0-1,0 1 1,1-1-1,-1 0 1,0 0-1,0 0 0,0 0 1,0 0-1,0 0 1,0 1-1,0-1 1,0 0-1,1 0 0,-1 0 1,0 0-1,0 0 1,0 1-1,0-1 1,0 0-1,0 0 0,0 0 1,0 0-1,0 1 1,0-1-1,0 0 1,0 0-1,0 0 0,0 0 1,0 1-1,0-1 1,19-17-997,-7 5 625,19-23-100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33.761"/>
    </inkml:context>
    <inkml:brush xml:id="br0">
      <inkml:brushProperty name="width" value="0.1" units="cm"/>
      <inkml:brushProperty name="height" value="0.1" units="cm"/>
      <inkml:brushProperty name="color" value="#00A0D7"/>
    </inkml:brush>
  </inkml:definitions>
  <inkml:trace contextRef="#ctx0" brushRef="#br0">1 144 9690,'48'-50'2735,"-46"48"-2697,-1 0-1,1 0 1,0 0-1,0 1 0,0-1 1,0 1-1,0-1 1,1 1-1,-1 0 1,0 0-1,0 0 0,1 0 1,-1 0-1,1 1 1,-1-1-1,1 1 1,2-1-1,18-5 36,69-35 271,-54 22-282,-37 18-57,-1 1-1,1-1 0,0 0 0,0 1 1,0-1-1,0 1 0,0 0 1,0-1-1,0 1 0,0 0 0,0-1 1,0 1-1,0 0 0,0 0 0,0 0 1,1 0-1,-1 0 0,0 0 0,0 0 1,0 1-1,0-1 0,0 0 1,0 0-1,0 1 0,0-1 0,0 1 1,0-1-1,0 1 0,-1-1 0,1 1 1,1 1-1,-1 0 29,-1 1 0,0 0 1,0 0-1,0-1 0,0 1 0,0 0 0,-1 0 1,1-1-1,-1 1 0,-1 4 0,-2 10 111,-44 592 1343,48-578-1730,1 1-1,7 46 1,-8-65-257,0-12 90,-2-4-255,2-17 246</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34.111"/>
    </inkml:context>
    <inkml:brush xml:id="br0">
      <inkml:brushProperty name="width" value="0.1" units="cm"/>
      <inkml:brushProperty name="height" value="0.1" units="cm"/>
      <inkml:brushProperty name="color" value="#00A0D7"/>
    </inkml:brush>
  </inkml:definitions>
  <inkml:trace contextRef="#ctx0" brushRef="#br0">0 40 8322,'5'3'3441,"21"0"-1705,-6-3-1416,8-6-104,10 2 32,-7-6-8,7-6 0,11 14-152,-11-1-136,-7 0-408,-5 3-192,-16-2 376</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34.489"/>
    </inkml:context>
    <inkml:brush xml:id="br0">
      <inkml:brushProperty name="width" value="0.1" units="cm"/>
      <inkml:brushProperty name="height" value="0.1" units="cm"/>
      <inkml:brushProperty name="color" value="#00A0D7"/>
    </inkml:brush>
  </inkml:definitions>
  <inkml:trace contextRef="#ctx0" brushRef="#br0">22 986 8626,'-12'15'3393,"3"-15"-2201,32 3-816,19-1-248,-12-9-40,9-13-8,-16-1-8,13-4-152,7-4-232,-7-2-456,-1-10 456</inkml:trace>
  <inkml:trace contextRef="#ctx0" brushRef="#br0" timeOffset="1">487 1 8970,'0'0'3345,"5"8"-2481,-5 7-184,0 12 112,0 11 64,-4 8-152,-2 2-143,-4 13-385,-3-2-120,-4-5-272,4 7-201,0-19-471,3-2-184,4-16 1632,4 3-656</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34.894"/>
    </inkml:context>
    <inkml:brush xml:id="br0">
      <inkml:brushProperty name="width" value="0.1" units="cm"/>
      <inkml:brushProperty name="height" value="0.1" units="cm"/>
      <inkml:brushProperty name="color" value="#00A0D7"/>
    </inkml:brush>
  </inkml:definitions>
  <inkml:trace contextRef="#ctx0" brushRef="#br0">0 74 7306,'78'-17'4451,"101"-33"-3312,-176 49-1121,1-1 1,0 1-1,-1 1 1,1-1-1,-1 0 1,1 1-1,0 0 0,0 0 1,-1 0-1,1 0 1,0 1-1,-1-1 0,1 1 1,0 0-1,-1 0 1,1 0-1,-1 0 0,1 1 1,3 2-1,-4-1 8,1 0 0,-1 0 0,1 0 0,-1 1 0,0 0 0,0-1 0,-1 1 0,1 0 0,-1 0 0,0 1 0,0-1 0,0 0 0,1 6 0,1 10 36,0-1-1,-1 1 1,-1 0 0,-1 0 0,-2 36 0,-16 264 334,-5-57-141,22-240-246,-4 46 5,3-65-14,1 0 0,-1-1 0,0 1 0,0 0 0,0 0 0,0 0 0,-1-1 0,1 1 1,-1-1-1,0 1 0,0-1 0,-5 6 0,6-8-2,1-1 0,-1 1 0,0-1 0,1 1-1,-1-1 1,0 0 0,0 1 0,0-1 0,1 0 0,-1 1 0,0-1 0,0 0 0,0 0 0,0 0 0,0 0 0,0 0 0,1 0 0,-1 0-1,0 0 1,0 0 0,0 0 0,0 0 0,0-1 0,0 1 0,1 0 0,-1-1 0,0 1 0,0 0 0,1-1 0,-1 1 0,0-1-1,0 1 1,0-2 0,-23-23-100,20 20 80,-35-40-172,20 24 95,1-1 0,1-1 1,-18-31-1,10 7 165,3-1-1,1-2 1,3 0 0,-14-60 0,32 109-51,0 0 0,-1 1 1,1-1-1,0 0 0,0 1 0,0-1 0,-1 1 0,1-1 1,0 0-1,0 0 0,0 1 0,0-1 0,0 0 0,0 1 1,0-1-1,1 0 0,-1 1 0,0-1 0,0 1 0,0-1 1,1 0-1,-1 1 0,0-1 0,1 1 0,-1-1 0,0 0 1,1 1-1,-1-1 0,1 1 0,-1-1 0,1 1 0,-1 0 1,1-1-1,-1 1 0,1-1 0,0 1 0,0-1 0,29 2 190,-12 1-142,39 8 15,-9 1-76,72 3-1358,-79-7 892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35.245"/>
    </inkml:context>
    <inkml:brush xml:id="br0">
      <inkml:brushProperty name="width" value="0.1" units="cm"/>
      <inkml:brushProperty name="height" value="0.1" units="cm"/>
      <inkml:brushProperty name="color" value="#00A0D7"/>
    </inkml:brush>
  </inkml:definitions>
  <inkml:trace contextRef="#ctx0" brushRef="#br0">0 30 10282,'2'-29'3625,"0"39"-3073,14 17-480,-9-12-16,-7-10-32,-2 7-56,2-2-272,18 19-208,-18-14-400,2 0 504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35.582"/>
    </inkml:context>
    <inkml:brush xml:id="br0">
      <inkml:brushProperty name="width" value="0.1" units="cm"/>
      <inkml:brushProperty name="height" value="0.1" units="cm"/>
      <inkml:brushProperty name="color" value="#00A0D7"/>
    </inkml:brush>
  </inkml:definitions>
  <inkml:trace contextRef="#ctx0" brushRef="#br0">1 1 8906,'1'16'3185,"4"12"-2681,3 10-112,1-7-80,-1 3-64,3 3-152,-2-6-88,-1 2-264,-3-12-152,-4-10 4257,1-7-3033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48.889"/>
    </inkml:context>
    <inkml:brush xml:id="br0">
      <inkml:brushProperty name="width" value="0.1" units="cm"/>
      <inkml:brushProperty name="height" value="0.1" units="cm"/>
      <inkml:brushProperty name="color" value="#00A0D7"/>
    </inkml:brush>
  </inkml:definitions>
  <inkml:trace contextRef="#ctx0" brushRef="#br0">16 0 7170,'20'123'4977,"-17"-95"-4821,-2-1 0,0 1 0,-2 0 1,-8 45-1,4-23-98,5-42-109,0 1 0,0-1 0,-1 1 0,-1-1-1,1 0 1,-1 1 0,-1-1 0,1 0 0,-2 0 0,-5 11 0,7-10-420,4-9 216</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35.934"/>
    </inkml:context>
    <inkml:brush xml:id="br0">
      <inkml:brushProperty name="width" value="0.1" units="cm"/>
      <inkml:brushProperty name="height" value="0.1" units="cm"/>
      <inkml:brushProperty name="color" value="#00A0D7"/>
    </inkml:brush>
  </inkml:definitions>
  <inkml:trace contextRef="#ctx0" brushRef="#br0">1 120 5825,'7'-17'2975,"-5"11"-2694,-1 1 0,1 0 0,0 0 0,1 0 0,-1 0 0,1 1 0,0-1 0,0 1 0,0 0 0,1-1 0,0 1 0,0 1 0,0-1 0,8-5 0,0 3-114,0 2 1,0-1-1,0 2 0,0-1 1,1 2-1,-1 0 1,1 0-1,0 1 1,0 1-1,17 1 1,-6 5-114,-13-3-43,0 0-1,0-1 0,0 0 0,0 0 0,1-2 0,-1 1 0,0-1 0,20-3 0,-29 3-23,1 0 1,-1 0 0,1 0-1,-1 0 1,1 0-1,-1 0 1,1 1-1,-1-1 1,1 1-1,-1 0 1,1 0 0,-1 0-1,0 0 1,0 0-1,0 0 1,1 1-1,-1-1 1,0 1-1,3 3 1,-4-5-3,0 1 0,-1-1 1,1 1-1,0 0 0,0 0 0,-1-1 0,1 1 1,0 0-1,-1 0 0,1 0 0,0 0 0,-1 0 1,1 0-1,-1-1 0,0 1 0,1 0 1,-1 0-1,0 1 0,0-1 0,1 0 0,-1 0 1,0 0-1,0 0 0,0 0 0,0 0 0,0 0 1,-1 0-1,1 0 0,0 0 0,0 0 0,-1 0 1,1 0-1,-1 0 0,1 0 0,-1 0 0,1 0 1,-1 0-1,1-1 0,-1 1 0,0 0 1,1 0-1,-1 0 0,0-1 0,0 1 0,0 0 1,0-1-1,-1 1 0,-163 112-2810,128-89 2481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36.274"/>
    </inkml:context>
    <inkml:brush xml:id="br0">
      <inkml:brushProperty name="width" value="0.1" units="cm"/>
      <inkml:brushProperty name="height" value="0.1" units="cm"/>
      <inkml:brushProperty name="color" value="#00A0D7"/>
    </inkml:brush>
  </inkml:definitions>
  <inkml:trace contextRef="#ctx0" brushRef="#br0">0 181 7234,'3'-2'3513,"16"-13"-2702,19-6-228,-26 16-494,-1-1 0,1 0 0,-2-1 0,1-1 0,-1 1 0,15-15 0,-12 8-62,-6 7-47,-1 0 0,0 0 0,-1 0 0,8-13 0,-13 19 4,0 0 0,1 0 0,-1 0 1,0 0-1,1 0 0,-1 0 0,1 0 0,-1 1 1,1-1-1,-1 0 0,1 0 0,0 0 0,-1 0 1,1 1-1,0-1 0,0 0 0,0 1 0,-1-1 1,1 1-1,0-1 0,0 1 0,0-1 0,0 1 1,0-1-1,0 1 0,0 0 0,0 0 0,0-1 1,0 1-1,0 0 0,0 0 0,0 0 0,0 0 1,0 0-1,0 0 0,0 1 0,2-1 0,-2 1 2,0 0 0,0 1 0,0-1 0,0 0-1,0 0 1,0 1 0,0-1 0,0 0-1,-1 1 1,1-1 0,-1 1 0,1-1 0,-1 1-1,1-1 1,-1 1 0,0-1 0,0 1-1,0-1 1,0 1 0,0-1 0,0 1 0,0-1-1,-1 3 1,-1 3 14,0-1-1,0 0 1,0 0-1,-1 0 1,0 0 0,0 0-1,-1 0 1,0-1-1,-5 6 1,5-5 30,-1-1 0,1 1 0,1 0 0,-1 1 0,1-1 0,0 1 0,0-1 0,-2 9 0,-25 169 251,30-143-840,0-41 546,0 1-1,0-1 1,1 1 0,-1 0-1,0-1 1,0 1 0,0-1 0,1 1-1,-1-1 1,0 1 0,1-1-1,-1 1 1,0-1 0,1 1 0,-1-1-1,1 1 1,-1-1 0,1 1 0,-1-1-1,1 0 1,-1 1 0,1-1-1,-1 0 1,2 1 0,-1-1 18,0-1 1,0 1 0,0 0-1,0-1 1,0 1 0,0 0-1,0-1 1,1 1-1,-1-1 1,0 0 0,-1 1-1,1-1 1,0 0 0,0 0-1,0 1 1,0-1 0,0 0-1,1-2 1,20-32 346,8-10 88,39-17 251,-66 60-690,-1 0 1,0 0-1,1 0 1,-1 0-1,0-1 1,0 1-1,0-1 1,0 1-1,-1-1 1,1 0 0,-1 0-1,0 0 1,2-6-1,-3 9-45,0-1 1,-1 1-1,1-1 1,-1 1-1,1-1 0,-1 1 1,1-1-1,-1 1 0,1-1 1,-1 1-1,0 0 0,1-1 1,-1 1-1,1 0 1,-1 0-1,0-1 0,1 1 1,-1 0-1,0 0 0,1 0 1,-1 0-1,0 0 0,1 0 1,-1 0-1,-1 0 0,-3 0-140,-8-2-143</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36.612"/>
    </inkml:context>
    <inkml:brush xml:id="br0">
      <inkml:brushProperty name="width" value="0.1" units="cm"/>
      <inkml:brushProperty name="height" value="0.1" units="cm"/>
      <inkml:brushProperty name="color" value="#00A0D7"/>
    </inkml:brush>
  </inkml:definitions>
  <inkml:trace contextRef="#ctx0" brushRef="#br0">151 1 8050,'-86'52'2495,"68"-36"-1323,20-7-1142,-1-7 140,3 40 1461,-1 55-1,-3-35-1479,2-43-232,-2 1 0,0 0 1,-2-1-1,0 1 0,-1-1 1,-1 1-1,0-1 0,-2-1 0,-10 26 1,15-43 49,1-1-26,0 1 0,0 0 0,-1 0-1,1-1 1,0 1 0,-1 0 0,1-1-1,-1 1 1,1-1 0,-1 1 0,1 0-1,-1-1 1,1 1 0,-1-1 0,1 1-1,-1-1 1,0 0 0,1 1 0,-1-1-1,0 1 1,1-1 0,-1 0 0,0 0-1,-1 1 1,-5-9-416</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36.978"/>
    </inkml:context>
    <inkml:brush xml:id="br0">
      <inkml:brushProperty name="width" value="0.1" units="cm"/>
      <inkml:brushProperty name="height" value="0.1" units="cm"/>
      <inkml:brushProperty name="color" value="#00A0D7"/>
    </inkml:brush>
  </inkml:definitions>
  <inkml:trace contextRef="#ctx0" brushRef="#br0">1 1 8186,'40'13'4118,"17"27"-3068,-31-21-318,379 315 1264,-374-313-2902,-31-20 832,1-1 0,0 0 1,-1 0-1,1 0 0,-1 0 0,1 0 1,0 0-1,-1 0 0,1 0 0,-1 0 1,1 0-1,0 0 0,-1 0 0,1-1 0,-1 1 1,1 0-1,0 0 0,-1 0 0,1-1 1,-1 1-1,1 0 0,-1-1 0,1 1 0,-1-1 1,1 1-1,-1-1 0,0 1 0,1-1 1,-1 1-1,1-1 0,-1 1 0,0-1 0,0 1 1,1-1-1,-1 1 0,0-1 0,0 0 1,0 1-1,0-1 0,1 1 0,-1-1 1,0 0-1,0 1 0,0-1 0,0 1 0,-1-1 1,1 0-1,0 1 0,0-1 0,0 1 1,-1-2-1,3-23-1272</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37.313"/>
    </inkml:context>
    <inkml:brush xml:id="br0">
      <inkml:brushProperty name="width" value="0.1" units="cm"/>
      <inkml:brushProperty name="height" value="0.1" units="cm"/>
      <inkml:brushProperty name="color" value="#00A0D7"/>
    </inkml:brush>
  </inkml:definitions>
  <inkml:trace contextRef="#ctx0" brushRef="#br0">1 95 12627,'28'-95'4145,"-31"112"-4473,6 14-137,-3 10 9,-2 5 192,-3 1 328,7 1 48,3-7-24,-2-6-192,-3-16-488,-5-9-168,-8-12 408</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37.674"/>
    </inkml:context>
    <inkml:brush xml:id="br0">
      <inkml:brushProperty name="width" value="0.1" units="cm"/>
      <inkml:brushProperty name="height" value="0.1" units="cm"/>
      <inkml:brushProperty name="color" value="#00A0D7"/>
    </inkml:brush>
  </inkml:definitions>
  <inkml:trace contextRef="#ctx0" brushRef="#br0">73 7 8922,'72'-6'4435,"-56"5"-4225,0 1-1,0 1 1,-1 1-1,1 0 0,0 0 1,-1 2-1,0 0 1,25 10-1,-37-12-200,1-1 0,-1 1 0,0-1 0,1 1 0,-1 0-1,0 0 1,0 1 0,0-1 0,0 0 0,-1 1 0,1 0 0,-1 0 0,1 0 0,-1 0 0,0 0 0,0 0 0,-1 0-1,1 1 1,-1-1 0,1 1 0,-1-1 0,0 1 0,0 0 0,-1-1 0,1 1 0,-1 0 0,1 0 0,-1-1 0,-1 1-1,1 0 1,-1 4 0,-18 43-68,-1-1 1,-3-1-1,-55 87 0,60-107-171,16-24 145,0-1-1,0 0 1,-1 0 0,0 0 0,0-1 0,0 1 0,0-1-1,-1 1 1,1-1 0,-1 0 0,0 0 0,0-1-1,0 1 1,0-1 0,-1 0 0,-7 3 0,-25 7-454</inkml:trace>
  <inkml:trace contextRef="#ctx0" brushRef="#br0" timeOffset="1">10 390 9114,'-10'-115'3337,"28"121"-2473,9 1-728,20 8 48,-17-9 104,-4-2 0,4-4-72,-14-15-96,14 12-248,-9-7-160,-8 10-240,-3 3-232,-7 0 480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37.994"/>
    </inkml:context>
    <inkml:brush xml:id="br0">
      <inkml:brushProperty name="width" value="0.1" units="cm"/>
      <inkml:brushProperty name="height" value="0.1" units="cm"/>
      <inkml:brushProperty name="color" value="#00A0D7"/>
    </inkml:brush>
  </inkml:definitions>
  <inkml:trace contextRef="#ctx0" brushRef="#br0">0 5 8706,'20'5'3201,"-3"-2"-2433,15 4-456,4-4 32,10-3 72,0 0-32,-4-7-160,-18-6-88,1 12-240,-6-1-104,-14 2-192,7 0-112,-20 0-392,8 2 576</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38.361"/>
    </inkml:context>
    <inkml:brush xml:id="br0">
      <inkml:brushProperty name="width" value="0.1" units="cm"/>
      <inkml:brushProperty name="height" value="0.1" units="cm"/>
      <inkml:brushProperty name="color" value="#00A0D7"/>
    </inkml:brush>
  </inkml:definitions>
  <inkml:trace contextRef="#ctx0" brushRef="#br0">0 122 9378,'14'-1'4025,"27"1"-3765,60 0 337,1-5-1,-1-4 1,0-4 0,147-39-1,-139 31-1284,-97 17 95,-12-2-606,-16-4-552,5 9 1227</inkml:trace>
  <inkml:trace contextRef="#ctx0" brushRef="#br0" timeOffset="1">452 61 7442,'-90'118'4777,"98"-108"-4329,2-5 32,0 0 96,8 15 8,0-1-112,-5 1-128,3 15-232,-9-6-56,-1 12-208,-14-10-136,-7-8-360,4-5-184,-7-9 520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38.694"/>
    </inkml:context>
    <inkml:brush xml:id="br0">
      <inkml:brushProperty name="width" value="0.1" units="cm"/>
      <inkml:brushProperty name="height" value="0.1" units="cm"/>
      <inkml:brushProperty name="color" value="#00A0D7"/>
    </inkml:brush>
  </inkml:definitions>
  <inkml:trace contextRef="#ctx0" brushRef="#br0">80 2 8650,'31'0'2411,"-13"-2"-1769,1 2 0,-1 1 0,26 3 0,-40-3-605,-1-1 0,1 1-1,0 0 1,0 1 0,0-1-1,-1 0 1,1 1-1,0 0 1,-1 0 0,0 0-1,1 1 1,-1-1 0,0 1-1,0-1 1,0 1-1,-1 0 1,1 0 0,-1 0-1,1 1 1,-1-1-1,2 5 1,-3-5-31,-1 1 1,1-1-1,0 1 0,-1-1 0,0 1 1,0-1-1,0 1 0,0 0 0,-1-1 1,1 1-1,-1-1 0,-1 4 1,-17 50 15,7-24-29,6-13-104,0 0 0,-2 0 0,-1-1 0,0 0 0,-20 30-1,22-39 12,0-1-1,-1 0 1,0 0-1,0 0 1,-1-1-1,-1 0 0,1-1 1,-1 0-1,0-1 1,-1 0-1,-17 7 1,-29 2-60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39.057"/>
    </inkml:context>
    <inkml:brush xml:id="br0">
      <inkml:brushProperty name="width" value="0.1" units="cm"/>
      <inkml:brushProperty name="height" value="0.1" units="cm"/>
      <inkml:brushProperty name="color" value="#00A0D7"/>
    </inkml:brush>
  </inkml:definitions>
  <inkml:trace contextRef="#ctx0" brushRef="#br0">24 35 8274,'36'-2'3296,"-21"-13"-1735,18 5-1433,14 12 56,-19-7 48,17 5-8,-11 3-32,-11-4-112,0-6-256,-2 17-128,-6 0-336,-7-7-208,-11 2 552</inkml:trace>
  <inkml:trace contextRef="#ctx0" brushRef="#br0" timeOffset="1">19 171 9354,'-18'43'3241,"66"-50"-2969,7 5-64,-10-7 80,4-5 40,-13-5-8,-3 6-80,3 9-280,-11 1-168,-9 5-224,-11 3-160,-5 8 736,-5 2-232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49.223"/>
    </inkml:context>
    <inkml:brush xml:id="br0">
      <inkml:brushProperty name="width" value="0.1" units="cm"/>
      <inkml:brushProperty name="height" value="0.1" units="cm"/>
      <inkml:brushProperty name="color" value="#00A0D7"/>
    </inkml:brush>
  </inkml:definitions>
  <inkml:trace contextRef="#ctx0" brushRef="#br0">1 1 7098,'5'0'302,"1"1"1,-1 0-1,0 0 1,0 1-1,0-1 1,0 1 0,0 0-1,0 1 1,0-1-1,-1 1 1,1 0 0,-1 0-1,0 0 1,0 1-1,0-1 1,0 1 0,0 0-1,5 8 1,7 11-218,-1 1 1,18 37 0,-13-23 568,69 110 71,-77-128-717,2-1-1,0-1 1,2 0-1,-1-1 1,21 16-1,-36-33-35,1 1 0,0-1 0,0 1 0,0-1 0,-1 1 0,1-1 0,0 1 0,0-1 0,0 1-1,0-1 1,0 0 0,0 0 0,0 0 0,0 1 0,0-1 0,0 0 0,0 0 0,0 0 0,0-1-1,0 1 1,0 0 0,0 0 0,0 0 0,0-1 0,0 1 0,1-1 0,-1 0-19,17-14-233</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39.399"/>
    </inkml:context>
    <inkml:brush xml:id="br0">
      <inkml:brushProperty name="width" value="0.1" units="cm"/>
      <inkml:brushProperty name="height" value="0.1" units="cm"/>
      <inkml:brushProperty name="color" value="#00A0D7"/>
    </inkml:brush>
  </inkml:definitions>
  <inkml:trace contextRef="#ctx0" brushRef="#br0">10 81 8962,'-10'10'3289,"22"-3"-2681,14-4-104,17-5-160,3 2-24,11-8-104,-9-7-48,1 6-136,-5-3-40,-16-3-232,0 7-136,-15-3-264,-4-3-192,-6 8 544</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39.742"/>
    </inkml:context>
    <inkml:brush xml:id="br0">
      <inkml:brushProperty name="width" value="0.1" units="cm"/>
      <inkml:brushProperty name="height" value="0.1" units="cm"/>
      <inkml:brushProperty name="color" value="#00A0D7"/>
    </inkml:brush>
  </inkml:definitions>
  <inkml:trace contextRef="#ctx0" brushRef="#br0">520 63 8402,'-17'-63'2728,"16"64"-2640,0-1 0,0 1 0,1-1 0,-1 1 0,0-1 0,0 1 0,1 0 1,-1-1-1,1 1 0,-1 0 0,1 0 0,-1-1 0,1 1 0,-1 0 0,1 0 0,-1 0 0,1 0 0,0 0 0,0-1 0,-1 1 0,1 0 0,0 0 0,0 0 0,0 2 0,-10 37 744,-14 93 1173,13-82-1833,2 2 1,-3 84-1,12-125-321,-1 0-1,0 0 1,-1 0-1,0 0 1,-1 0 0,0 0-1,-1-1 1,0 1 0,-1-1-1,0 0 1,-1 0 0,0-1-1,0 0 1,-1 0-1,-1 0 1,0-1 0,0 0-1,-15 12 1,-15-3 129</inkml:trace>
  <inkml:trace contextRef="#ctx0" brushRef="#br0" timeOffset="1">1 702 10538,'7'-5'3729,"19"-5"-3185,8-1-240,30 6 184,5-7 64,31 4 1,2 5-113,-23-5-352,2 4-208,-35-4-496,-5 0-281,1-2-335,-6-5-136,-4-13 912</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40.076"/>
    </inkml:context>
    <inkml:brush xml:id="br0">
      <inkml:brushProperty name="width" value="0.1" units="cm"/>
      <inkml:brushProperty name="height" value="0.1" units="cm"/>
      <inkml:brushProperty name="color" value="#00A0D7"/>
    </inkml:brush>
  </inkml:definitions>
  <inkml:trace contextRef="#ctx0" brushRef="#br0">38 226 9802,'-37'-76'3601,"50"62"-2769,13 10-664,7-4-144,-3-3 0,-3-4 0,0-6-16,4 2-176,7 6-160,-12 0-296,-10 0-208,-19-5 528</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40.405"/>
    </inkml:context>
    <inkml:brush xml:id="br0">
      <inkml:brushProperty name="width" value="0.1" units="cm"/>
      <inkml:brushProperty name="height" value="0.1" units="cm"/>
      <inkml:brushProperty name="color" value="#00A0D7"/>
    </inkml:brush>
  </inkml:definitions>
  <inkml:trace contextRef="#ctx0" brushRef="#br0">264 55 8122,'-14'-20'710,"12"16"-471,0 0-1,0 0 1,-1 0-1,1 1 1,-1-1-1,0 1 1,-6-5 0,9 8-219,0 0 0,-1 0 0,1 0 1,0 0-1,-1 0 0,1 0 0,0 0 0,0 0 1,-1 0-1,1 0 0,0 0 0,-1 0 1,1 0-1,0 0 0,0 0 0,-1 0 1,1 0-1,0 1 0,0-1 0,-1 0 1,1 0-1,0 0 0,0 0 0,-1 1 1,1-1-1,0 0 0,0 0 0,0 0 1,0 1-1,-1-1 0,1 0 0,0 0 1,0 1-1,0-1 0,0 0 0,0 0 1,0 1-1,0-1 0,0 1 0,-5 29 529,-1 76 1214,-2 300 712,10-360-2459,3 35-182,-8 122 0,3-199 103,0-1 0,-1 1 1,1-1-1,-1 1 0,0-1 0,1 1 1,-1-1-1,-1 0 0,1 1 0,0-1 1,-1 0-1,0 0 0,0 0 0,0 0 1,-3 4-1,3-7 21,1 1 1,-1-1-1,0 1 0,1-1 1,-1 0-1,0 0 0,1 1 1,-1-1-1,0 0 0,0 0 1,1-1-1,-1 1 0,0 0 1,1-1-1,-1 1 0,0-1 1,1 1-1,-1-1 0,1 0 1,-1 0-1,1 1 0,-1-1 1,1 0-1,-1 0 0,1-1 1,0 1-1,0 0 0,0 0 1,-2-3-1,-10-7 116,1-1 0,0 0 0,0 0 1,2-2-1,-1 1 0,2-1 0,0-1 0,0 0 0,2 0 1,0 0-1,0-1 0,-6-29 0,13 41 13,0 1 0,0 0 0,1 0 0,0 0 0,0 0 0,0 0 0,0 0 0,0 0 0,0 0 0,1 0 0,-1 0 0,1 0 0,0 1 0,0-1 0,0 1 0,0-1 0,5-3 0,44-34 281,97-49-227,74-61-2697,-184 120 2005</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40.743"/>
    </inkml:context>
    <inkml:brush xml:id="br0">
      <inkml:brushProperty name="width" value="0.1" units="cm"/>
      <inkml:brushProperty name="height" value="0.1" units="cm"/>
      <inkml:brushProperty name="color" value="#00A0D7"/>
    </inkml:brush>
  </inkml:definitions>
  <inkml:trace contextRef="#ctx0" brushRef="#br0">0 188 9314,'2'0'3289,"1"0"-2881,-3-3-96,0 1-224,15 0-16,19-3-16,32-11-88,-35 8-88,-4-4-176,-9 2-168,-5 1 192,-2-3 96</inkml:trace>
  <inkml:trace contextRef="#ctx0" brushRef="#br0" timeOffset="1">151 30 8042,'-92'-29'2992,"87"53"-2255,5 7-249,2-3 32,1 10 8,-3-3 32,2 2-40,-10 8-184,6 2-112,4 4-192,-10-6-104,-1-9-336,0 5-128,-6-12-416,5 9 536</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41.079"/>
    </inkml:context>
    <inkml:brush xml:id="br0">
      <inkml:brushProperty name="width" value="0.1" units="cm"/>
      <inkml:brushProperty name="height" value="0.1" units="cm"/>
      <inkml:brushProperty name="color" value="#00A0D7"/>
    </inkml:brush>
  </inkml:definitions>
  <inkml:trace contextRef="#ctx0" brushRef="#br0">134 81 6929,'-1'0'74,"-37"-12"1686,25 5-633,13 7-1091,0 0-1,0 0 1,0 0-1,0 0 1,0 0-1,0 0 1,0 0-1,0 0 1,-1 0-1,1 0 1,0-1-1,0 1 1,0 0-1,0 0 1,0 0 0,0 0-1,0 0 1,0 0-1,0 0 1,0-1-1,0 1 1,0 0-1,0 0 1,0 0-1,0 0 1,0 0-1,0 0 1,0-1-1,0 1 1,0 0-1,0 0 1,0 0-1,0 0 1,0 0-1,0 0 1,0 0-1,0-1 1,0 1-1,0 0 1,0 0 0,1 0-1,-1 0 1,0 0-1,0 0 1,0 0-1,0 0 1,0 0-1,0 0 1,0-1-1,0 1 1,1 0-1,-1 0 1,0 0-1,0 0 1,0 0-1,0 0 1,0 0-1,0 0 1,0 0-1,1 0 1,-1 0-1,0 0 1,43-23 1199,-36 19-1144,0 0 1,-1 0 0,1 0-1,1 1 1,-1 0-1,0 1 1,1-1-1,9-1 1,8 2-29,-1 2 0,0 0 0,0 1 1,0 2-1,26 5 0,-49-8-73,0 0 0,0 0 0,0 0 0,0 1 0,0-1 0,0 0 0,0 0 0,0 1 0,0-1 0,0 1 0,0-1 0,0 1 0,0-1 1,0 1-1,-1 0 0,1-1 0,0 1 0,0 0 0,-1 0 0,1 0 0,0-1 0,-1 1 0,1 0 0,-1 0 0,1 0 0,-1 0 0,1 2 0,-1-1-6,0 0-1,0 0 1,-1 0-1,1 0 0,-1 0 1,1 0-1,-1 0 1,1 0-1,-1 0 1,0-1-1,0 1 1,0 0-1,-2 2 0,-4 6-10,-1 0-1,-1-1 0,-15 13 0,-6 9 136,0 2 0,2 0 0,2 2 0,-33 55 0,-52 69 227,110-158-359,1 0-1,-1 1 1,0-1-1,0 0 1,0 0-1,0 0 1,0 0-1,0 0 1,0-1 0,0 1-1,-1 0 1,1 0-1,0-1 1,0 1-1,-1-1 1,1 1-1,0-1 1,-1 0-1,1 1 1,0-1-1,-1 0 1,1 0 0,-1 0-1,1 0 1,0 0-1,-2 0 1,1-1-50,1 0 0,0 0 0,0 0 1,-1 0-1,1 0 0,0-1 0,0 1 0,0 0 1,0 0-1,0-1 0,0 1 0,1-1 0,-1 1 1,0-1-1,1 1 0,-1-1 0,1 1 0,-1-1 1,1 0-1,0 1 0,0-1 0,0-3 0,-1-21-312</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41.425"/>
    </inkml:context>
    <inkml:brush xml:id="br0">
      <inkml:brushProperty name="width" value="0.1" units="cm"/>
      <inkml:brushProperty name="height" value="0.1" units="cm"/>
      <inkml:brushProperty name="color" value="#00A0D7"/>
    </inkml:brush>
  </inkml:definitions>
  <inkml:trace contextRef="#ctx0" brushRef="#br0">0 0 8010,'11'17'3590,"19"6"-3128,-22-18-12,87 60 1993,31 23-142,-51-27-1572,121 92 172,-154-124-1174,0-2-1,88 40 0,-107-59-1878,-37-27 1482</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41.744"/>
    </inkml:context>
    <inkml:brush xml:id="br0">
      <inkml:brushProperty name="width" value="0.1" units="cm"/>
      <inkml:brushProperty name="height" value="0.1" units="cm"/>
      <inkml:brushProperty name="color" value="#00A0D7"/>
    </inkml:brush>
  </inkml:definitions>
  <inkml:trace contextRef="#ctx0" brushRef="#br0">1 1 9642,'11'13'3769,"10"8"-2169,17 1-1592,10 6-16,1-7-32,4-8 32,4-13-32,-13-6-88,-4-9-296,-15 0-120,-9-3-480,-1-8 616</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42.095"/>
    </inkml:context>
    <inkml:brush xml:id="br0">
      <inkml:brushProperty name="width" value="0.1" units="cm"/>
      <inkml:brushProperty name="height" value="0.1" units="cm"/>
      <inkml:brushProperty name="color" value="#00A0D7"/>
    </inkml:brush>
  </inkml:definitions>
  <inkml:trace contextRef="#ctx0" brushRef="#br0">106 42 8586,'-2'-5'238,"-11"-29"2295,13 33-2517,0 1-1,0 0 1,0 0-1,0 0 0,0 0 1,0 0-1,0 0 1,-1 0-1,1 0 1,0 0-1,0-1 0,0 1 1,0 0-1,0 0 1,0 0-1,0 0 1,0 0-1,0 0 0,0 0 1,-1 0-1,1 0 1,0 0-1,0 0 1,0 0-1,0 0 0,0 0 1,0 0-1,0 0 1,0 0-1,-1 0 1,1 0-1,0 0 0,0 0 1,0 0-1,0 0 1,0 0-1,0 0 1,0 0-1,0 0 0,-1 0 1,1 0-1,0 0 1,0 0-1,0 0 1,0 0-1,0 1 0,0-1 1,0 0-1,0 0 1,0 0-1,0 0 1,0 0-1,0 0 0,-1 0 1,1 0-1,0 0 1,0 0-1,0 1 1,0-1-1,0 0 0,0 0 1,0 0-1,0 0 1,0 0-1,0 0 0,0 0 1,0 1-1,0-1 1,0 0-1,-1 24 492,5 173 1432,-1 78-1065,-5-115-783,4-90-399,-4 0 0,-2 0-1,-19 93 1,15-144-130,-2-18-147,8-3 473,1 0 0,-1 0 0,0-1 0,0 1 0,1-1 0,-1 1 0,1-1 0,0 0 0,0 1 0,0-1 0,-1-4 0,-11-50-1599,0-14 752</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42.422"/>
    </inkml:context>
    <inkml:brush xml:id="br0">
      <inkml:brushProperty name="width" value="0.1" units="cm"/>
      <inkml:brushProperty name="height" value="0.1" units="cm"/>
      <inkml:brushProperty name="color" value="#00A0D7"/>
    </inkml:brush>
  </inkml:definitions>
  <inkml:trace contextRef="#ctx0" brushRef="#br0">237 54 6233,'7'-14'1742,"6"-17"2024,-16 22-2290,-15 11-701,14 1-687,1-1 1,-1 1-1,0-1 0,1 1 0,-1 0 0,1 1 0,0-1 1,0 1-1,1-1 0,-5 8 0,-25 44 464,30-52-520,-29 54 386,-4 6-382,3 1 1,-23 69-1,54-130-127,-6 20-486,7-19-292,7-15-758,7-17 1177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41.661"/>
    </inkml:context>
    <inkml:brush xml:id="br0">
      <inkml:brushProperty name="width" value="0.1" units="cm"/>
      <inkml:brushProperty name="height" value="0.1" units="cm"/>
      <inkml:brushProperty name="color" value="#00A0D7"/>
    </inkml:brush>
  </inkml:definitions>
  <inkml:trace contextRef="#ctx0" brushRef="#br0">191 1 6465,'-8'11'2625,"-6"3"-1201,-14 2-872,14 21-16,12 11-39,-14-4-233,10 8-64,-10-11-64,-14-8-32,19 6-80,-3-10-16,8-7-40,-2-10-80,3-4-224,-1-3-248,-1-2 359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49.566"/>
    </inkml:context>
    <inkml:brush xml:id="br0">
      <inkml:brushProperty name="width" value="0.1" units="cm"/>
      <inkml:brushProperty name="height" value="0.1" units="cm"/>
      <inkml:brushProperty name="color" value="#00A0D7"/>
    </inkml:brush>
  </inkml:definitions>
  <inkml:trace contextRef="#ctx0" brushRef="#br0">90 0 8794,'0'2'3017,"14"17"-2801,-12 1-200,-2 15 32,-5 1 40,5 26 64,0 6 16,-5 9 24,13 16-24,-23-25-56,10 6-24,3-21-64,-12-15-56,11-3-144,-18-22-80,-2-13-272,2-11-241,32-18 513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42.758"/>
    </inkml:context>
    <inkml:brush xml:id="br0">
      <inkml:brushProperty name="width" value="0.1" units="cm"/>
      <inkml:brushProperty name="height" value="0.1" units="cm"/>
      <inkml:brushProperty name="color" value="#00A0D7"/>
    </inkml:brush>
  </inkml:definitions>
  <inkml:trace contextRef="#ctx0" brushRef="#br0">1 557 9346,'32'10'3377,"19"3"-2641,-1 9-304,5-1 336,6 4 32,-18 4-88,3 1-119,-23-4-409,6 7-96,-12-15-144,-6 2-64,-4-2-248,-12-8 3176</inkml:trace>
  <inkml:trace contextRef="#ctx0" brushRef="#br0" timeOffset="1">283 99 9634,'7'-98'3497,"9"111"-2793,-6-5-536,-4 2-96,4 0-40,2 1-160,-9-7-144,2-6-504,-2 2 472</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58.578"/>
    </inkml:context>
    <inkml:brush xml:id="br0">
      <inkml:brushProperty name="width" value="0.1" units="cm"/>
      <inkml:brushProperty name="height" value="0.1" units="cm"/>
      <inkml:brushProperty name="color" value="#00A0D7"/>
    </inkml:brush>
  </inkml:definitions>
  <inkml:trace contextRef="#ctx0" brushRef="#br0">70 150 8602,'-57'-73'2587,"56"71"-2496,0 1-1,0 0 1,-1-1-1,1 1 1,0-1 0,1 0-1,-1 1 1,0-1-1,0 0 1,1 1-1,-1-1 1,1 0 0,-1 0-1,1 0 1,0 0-1,0-2 1,0 3-56,0 0 1,0 1-1,1-1 0,-1 0 0,1 0 1,-1 1-1,1-1 0,-1 0 1,1 0-1,-1 1 0,1-1 1,0 1-1,-1-1 0,1 0 0,0 1 1,-1-1-1,1 1 0,0 0 1,0-1-1,-1 1 0,1 0 1,0-1-1,1 1 0,6-2 71,0 1-1,0 0 0,0 1 1,0 0-1,11 1 0,-7-1 61,181-14 339,-118 6-664,103 2-1,-152 9 2689,-17 1-1278</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58.908"/>
    </inkml:context>
    <inkml:brush xml:id="br0">
      <inkml:brushProperty name="width" value="0.1" units="cm"/>
      <inkml:brushProperty name="height" value="0.1" units="cm"/>
      <inkml:brushProperty name="color" value="#00A0D7"/>
    </inkml:brush>
  </inkml:definitions>
  <inkml:trace contextRef="#ctx0" brushRef="#br0">9 11 9226,'-1'0'59,"1"0"0,0 0 0,-1 0 1,1 1-1,0-1 0,-1 0 0,1 0 0,0 0 0,-1 0 1,1 0-1,0 0 0,-1 1 0,1-1 0,0 0 0,0 0 0,-1 0 1,1 1-1,0-1 0,0 0 0,-1 0 0,1 1 0,0-1 1,0 0-1,0 1 0,0-1 0,-1 0 0,1 0 0,0 1 1,0-1-1,0 0 0,0 1 0,0-1 0,0 0 0,0 1 0,0-1 1,0 0-1,0 1 0,0-1 0,0 0 0,0 1 0,0-1 1,0 0-1,0 1 0,1-1 0,-1 0 0,0 1 0,0-1 0,0 0 1,0 1-1,1-1 0,-1 0 0,0 0 0,0 1 0,0-1 1,1 0-1,-1 0 0,29 6 911,44-8-362,-72 1-595,299-24 1691,-233 22-1671,0 4 1,98 13 0,-151-12-88,0 2 1,0 0-1,14 6 0,8 3-2698,-48-19 1798,4-5 483</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59.246"/>
    </inkml:context>
    <inkml:brush xml:id="br0">
      <inkml:brushProperty name="width" value="0.1" units="cm"/>
      <inkml:brushProperty name="height" value="0.1" units="cm"/>
      <inkml:brushProperty name="color" value="#00A0D7"/>
    </inkml:brush>
  </inkml:definitions>
  <inkml:trace contextRef="#ctx0" brushRef="#br0">400 1 7394,'-3'4'361,"-1"1"0,1-1 0,0 1 0,0 0 0,0 0 0,1 0 1,-1 1-1,1-1 0,1 0 0,-3 8 0,-7 21 261,-57 119 833,-44 112-1018,41-68-346,-34 106-320,103-290-492,12-18-253,-5 1 819,13-11-343</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59.594"/>
    </inkml:context>
    <inkml:brush xml:id="br0">
      <inkml:brushProperty name="width" value="0.1" units="cm"/>
      <inkml:brushProperty name="height" value="0.1" units="cm"/>
      <inkml:brushProperty name="color" value="#00A0D7"/>
    </inkml:brush>
  </inkml:definitions>
  <inkml:trace contextRef="#ctx0" brushRef="#br0">2 3 6321,'4'-2'3962,"0"13"-2470,2 25-1124,-4 8-98,-2 0 0,-9 71 1,1-12 111,8-85-294,0 0-1,2 0 1,0 0-1,0 0 1,10 29-1,-11-39-53,2-1-1,-1 0 1,1 1-1,0-1 1,1 0 0,0-1-1,0 1 1,0-1 0,1 0-1,-1 0 1,2 0-1,-1-1 1,1 1 0,-1-1-1,1 0 1,8 4-1,-11-8-27,0 0-1,0 0 0,0 0 0,-1 0 0,1-1 0,0 1 0,0-1 1,1 0-1,-1 0 0,0 0 0,0 0 0,0 0 0,0-1 0,4-1 0,2 1 2,0-1-22,0 1-1,0-1 1,-1-1-1,1 0 1,-1 0-1,0 0 1,0-1-1,0-1 1,-1 1-1,1-1 1,-1 0-1,0-1 1,0 0-1,-1 0 1,0 0-1,0-1 1,0 0-1,-1 0 1,0-1-1,7-14 0,3-9-269,-3-1-1,0 0 1,-2-1-1,6-36 0,-7 29-81,14-47-17</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8:59.922"/>
    </inkml:context>
    <inkml:brush xml:id="br0">
      <inkml:brushProperty name="width" value="0.1" units="cm"/>
      <inkml:brushProperty name="height" value="0.1" units="cm"/>
      <inkml:brushProperty name="color" value="#00A0D7"/>
    </inkml:brush>
  </inkml:definitions>
  <inkml:trace contextRef="#ctx0" brushRef="#br0">69 126 11538,'-69'-53'3881,"82"48"-3777,12-1-80,-2-9 8,3 3 48,22 2-48,-9 1 56,16 4-32,0 1-120,-22-2-272,7 6-224,-22 0-360,-2 1-144,-11 11 688</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00.262"/>
    </inkml:context>
    <inkml:brush xml:id="br0">
      <inkml:brushProperty name="width" value="0.1" units="cm"/>
      <inkml:brushProperty name="height" value="0.1" units="cm"/>
      <inkml:brushProperty name="color" value="#00A0D7"/>
    </inkml:brush>
  </inkml:definitions>
  <inkml:trace contextRef="#ctx0" brushRef="#br0">5 10 7698,'-5'-2'3152,"5"-4"-1407,7 4 535,3 17-1968,27 57-240,-32-39-16,-3 3-32,-2 2-136,-2-7-344,-3-1-240,5-7-512,2-5 704</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00.613"/>
    </inkml:context>
    <inkml:brush xml:id="br0">
      <inkml:brushProperty name="width" value="0.1" units="cm"/>
      <inkml:brushProperty name="height" value="0.1" units="cm"/>
      <inkml:brushProperty name="color" value="#00A0D7"/>
    </inkml:brush>
  </inkml:definitions>
  <inkml:trace contextRef="#ctx0" brushRef="#br0">0 82 6137,'15'-6'1570,"0"0"-1,0 1 0,31-6 1,-2 6-413,56 0 0,-56 3-604,57-7-1,108-11-245,-57 9-241,-66 9-63,-85 2-4,0 0 1,-1 0-1,1 0 0,-1 0 1,1 0-1,-1 0 0,1 0 0,0 0 1,-1 0-1,1 0 0,-1 0 1,1 1-1,-1-1 0,1 0 1,-1 0-1,1 0 0,-1 1 0,1-1 1,-1 0-1,1 1 0,-1-1 1,1 0-1,-1 1 0,1-1 1,-1 1-1,0-1 0,1 1 0,-1-1 1,0 1-1,1 0 0,-3 19-1,0-16 2,0 0 0,0 0 0,0 0 0,0 0 0,-1-1 0,0 1 0,1-1 0,-1 0 0,-4 4 0,-51 25-98,41-24-43,0 1-1,-21 15 0,9 1-832,-48 52 0,31-29-301,13-16 726</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00.966"/>
    </inkml:context>
    <inkml:brush xml:id="br0">
      <inkml:brushProperty name="width" value="0.1" units="cm"/>
      <inkml:brushProperty name="height" value="0.1" units="cm"/>
      <inkml:brushProperty name="color" value="#00A0D7"/>
    </inkml:brush>
  </inkml:definitions>
  <inkml:trace contextRef="#ctx0" brushRef="#br0">165 54 7322,'4'-34'3435,"1"18"-2658,-5 16-758,0-1 1,0 1 0,0 0 0,0 0 0,1 0-1,-1 0 1,0-1 0,0 1 0,0 0-1,0 0 1,0 0 0,0 0 0,1-1 0,-1 1-1,0 0 1,0 0 0,0 0 0,0 0 0,1 0-1,-1 0 1,0 0 0,0 0 0,0 0-1,0-1 1,1 1 0,-1 0 0,0 0 0,0 0-1,0 0 1,1 0 0,-1 0 0,0 0-1,0 0 1,0 0 0,1 0 0,-1 1 0,0-1-1,0 0 1,0 0 0,1 0 0,-1 0-1,0 0 1,0 0 0,0 0 0,0 0 0,1 1-1,-1-1 1,0 0 0,0 0 0,1 1 212,-1 1-54,7 37-50,-2-1 0,-2 1 1,-1 0-1,-7 72 0,2-78-152,0 3-128,-1 1 0,-2-1 0,-1 0 1,-15 40-1,16-65 529,-1-9-230</inkml:trace>
  <inkml:trace contextRef="#ctx0" brushRef="#br0" timeOffset="1">55 348 7506,'-55'-94'2696,"57"107"-2168,6 2-216,-8-10-40,10 11-32,2-8-104,-9-4-63,-1 4-194,1-6-167</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01.314"/>
    </inkml:context>
    <inkml:brush xml:id="br0">
      <inkml:brushProperty name="width" value="0.1" units="cm"/>
      <inkml:brushProperty name="height" value="0.1" units="cm"/>
      <inkml:brushProperty name="color" value="#00A0D7"/>
    </inkml:brush>
  </inkml:definitions>
  <inkml:trace contextRef="#ctx0" brushRef="#br0">79 125 6025,'-72'90'2609,"65"-83"-1025,10 13-1208,12-2-40,-8-8-104,11 3-56,3-17-144,9 4-80,6-11-328,2-1 592,-4-11-248</inkml:trace>
  <inkml:trace contextRef="#ctx0" brushRef="#br0" timeOffset="1">309 77 8194,'66'-77'2936,"-60"82"-2520,1-7-103,-1 2-25,6 12-56,-7-12-48,-2 5-120,5 8-224,-8-11-128,2 11-257,-10-10 313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49.974"/>
    </inkml:context>
    <inkml:brush xml:id="br0">
      <inkml:brushProperty name="width" value="0.1" units="cm"/>
      <inkml:brushProperty name="height" value="0.1" units="cm"/>
      <inkml:brushProperty name="color" value="#00A0D7"/>
    </inkml:brush>
  </inkml:definitions>
  <inkml:trace contextRef="#ctx0" brushRef="#br0">0 189 7130,'16'-25'1041,"32"-36"1,-44 58-964,0-1 1,0 1 0,1 0-1,-1 0 1,1 0 0,-1 1 0,1 0-1,0 0 1,0 0 0,0 0-1,10-1 1,-11 2-27,-1 0-1,1 1 1,0-2-1,-1 1 1,1 0-1,0-1 1,-1 0-1,0 1 1,1-1 0,-1-1-1,4-3 1,0 0 57,1 0 0,-1 1 1,1-1-1,-1 1 0,2 1 1,-1 0-1,0 0 0,15-5 1,-22 9-103,0 0 1,0 0-1,0 0 0,0 0 1,0 1-1,0-1 1,0 0-1,0 0 0,0 1 1,0-1-1,0 0 0,0 1 1,0-1-1,0 1 1,0-1-1,0 1 0,0 0 1,-1-1-1,1 1 0,0 0 1,-1-1-1,1 1 1,0 0-1,-1 0 0,1 0 1,-1 0-1,1 0 1,-1 0-1,1 0 0,-1 0 1,0-1-1,1 1 0,-1 1 1,0-1-1,0 1 1,11 46 236,-9-37-167,3 25 147,1 73 0,-1-11-44,21 392 165,-19-287-314,-11-36 300,2-182-486,0-1 0,-1 1 1,0 0-1,-7-18 0,-3-13 92,0-9-11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01.655"/>
    </inkml:context>
    <inkml:brush xml:id="br0">
      <inkml:brushProperty name="width" value="0.1" units="cm"/>
      <inkml:brushProperty name="height" value="0.1" units="cm"/>
      <inkml:brushProperty name="color" value="#00A0D7"/>
    </inkml:brush>
  </inkml:definitions>
  <inkml:trace contextRef="#ctx0" brushRef="#br0">290 1 6625,'-41'64'2865,"49"-49"-1089,3-5-1392,7 6 1,2-1-81,-8-9-72,-1-11-88,-4 5-64,-2 2-104,3 0-88</inkml:trace>
  <inkml:trace contextRef="#ctx0" brushRef="#br0" timeOffset="1">20 324 7258,'-10'14'3136,"1"-5"-1319,25 3-1337,2-5 40,5-6 80,2-2-8,3-9-128,1-5-136,2-3-224,7 3-32,-3 4-120,-4-1-176,-8 9-408,-2 1-184,-13 2 464</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01.990"/>
    </inkml:context>
    <inkml:brush xml:id="br0">
      <inkml:brushProperty name="width" value="0.1" units="cm"/>
      <inkml:brushProperty name="height" value="0.1" units="cm"/>
      <inkml:brushProperty name="color" value="#00A0D7"/>
    </inkml:brush>
  </inkml:definitions>
  <inkml:trace contextRef="#ctx0" brushRef="#br0">171 0 5809,'-3'0'3953,"1"0"-3257,1 2-128,-4 5-16,0-1-119,-2 6-89,-29 42-136,30-38-88,-6 7-80,2-6 8,-5 4-112,-4-3-104,-4 2-424,-4-1 384</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02.338"/>
    </inkml:context>
    <inkml:brush xml:id="br0">
      <inkml:brushProperty name="width" value="0.1" units="cm"/>
      <inkml:brushProperty name="height" value="0.1" units="cm"/>
      <inkml:brushProperty name="color" value="#00A0D7"/>
    </inkml:brush>
  </inkml:definitions>
  <inkml:trace contextRef="#ctx0" brushRef="#br0">99 0 8058,'-98'43'3000,"99"-58"-2295,8 5-185,-3-1-96,17 17-8,2 6-112,-14-2-56,11 21-120,-19-10-64,-5 12-24,7 10-16,-6-10-96,-1 3-96,-8-13-304,2-2-128,-9-9 352</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02.674"/>
    </inkml:context>
    <inkml:brush xml:id="br0">
      <inkml:brushProperty name="width" value="0.1" units="cm"/>
      <inkml:brushProperty name="height" value="0.1" units="cm"/>
      <inkml:brushProperty name="color" value="#00A0D7"/>
    </inkml:brush>
  </inkml:definitions>
  <inkml:trace contextRef="#ctx0" brushRef="#br0">0 221 8506,'121'-60'4213,"64"-24"-2710,-112 52-938,-55 23-548,2 2-1,-1 0 1,1 2 0,0 0-1,0 1 1,0 1-1,1 0 1,-1 2 0,1 0-1,-1 2 1,1 0 0,40 8-1,-55-7-14,1 1 0,0-1-1,-1 1 1,0 0 0,0 1-1,0-1 1,0 1 0,0 0-1,-1 1 1,1 0 0,6 7-1,-10-9 0,1-1 0,-1 1 0,0 0 0,0 0-1,0 0 1,0 1 0,-1-1 0,1 0 0,-1 1 0,0-1-1,0 1 1,0-1 0,0 1 0,-1 0 0,1-1 0,-1 1-1,0-1 1,0 1 0,0 0 0,-1-1 0,1 1 0,-1 0-1,-1 3 1,-10 30-2,2 0-1,1 1 0,-5 51 1,13-77-77,0-1 0,-2 1 0,1-1 1,-2 0-1,1 0 0,-1 0 0,-1 0 1,0-1-1,-1 1 0,0-1 0,0-1 1,-1 1-1,0-1 0,-1 0 0,0-1 1,0 0-1,-1 0 0,0-1 0,-13 8 1,-21 7-1577,5-3 708</inkml:trace>
  <inkml:trace contextRef="#ctx0" brushRef="#br0" timeOffset="1">202 244 7370,'-5'-5'2936,"2"5"-1720,3 4-7,2 9-937,3 25-136,0 40-80,-5-32-104,-7-5-120,-8-14-232,7-8-184,3-12 360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02.992"/>
    </inkml:context>
    <inkml:brush xml:id="br0">
      <inkml:brushProperty name="width" value="0.1" units="cm"/>
      <inkml:brushProperty name="height" value="0.1" units="cm"/>
      <inkml:brushProperty name="color" value="#00A0D7"/>
    </inkml:brush>
  </inkml:definitions>
  <inkml:trace contextRef="#ctx0" brushRef="#br0">1 30 6041,'13'-18'2881,"0"12"-553,-2 1-1759,1 10-153,-1 1 24,3 21-40,-3 9-16,-6 5-152,-3 6-80,-7 16-72,-5-6-32,3 12-24,-1 2 16,1-30-216,4-5-168,3-26-2345,-3-8 1881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03.332"/>
    </inkml:context>
    <inkml:brush xml:id="br0">
      <inkml:brushProperty name="width" value="0.1" units="cm"/>
      <inkml:brushProperty name="height" value="0.1" units="cm"/>
      <inkml:brushProperty name="color" value="#00A0D7"/>
    </inkml:brush>
  </inkml:definitions>
  <inkml:trace contextRef="#ctx0" brushRef="#br0">0 141 11682,'20'-19'3945,"9"-3"-3865,4 17 0,3-1-64,-4-6-8,4 4 16,-3-10-224,-7 0-448,2 10-168,-15-9 4073,3 9-2673</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03.697"/>
    </inkml:context>
    <inkml:brush xml:id="br0">
      <inkml:brushProperty name="width" value="0.1" units="cm"/>
      <inkml:brushProperty name="height" value="0.1" units="cm"/>
      <inkml:brushProperty name="color" value="#00A0D7"/>
    </inkml:brush>
  </inkml:definitions>
  <inkml:trace contextRef="#ctx0" brushRef="#br0">315 52 8826,'-8'-18'679,"-8"-16"1396,11 42-1325,3 25-369,2 131 1137,-6 112-676,-21 381-748,27-633-398,0-24 284,0 0 0,0 0 0,0 0 0,-1 0 0,1 0 1,0 0-1,0 0 0,0 0 0,0 0 0,0 0 0,0 0 0,0 0 0,0 0 0,0 0 0,0 0 0,0 0 0,0 0 0,0 0 0,-1 0 0,1 0 0,0 0 0,0 0 0,0 0 1,0 0-1,0 0 0,0 0 0,0 0 0,0 0 0,0 0 0,0 0 0,0 0 0,0 0 0,0 0 0,0 0 0,-1 0 0,1 0 0,0 0 0,0 0 0,0 0 0,0 1 0,0-1 1,0 0-1,0 0 0,-6-38-1088,0-19 627</inkml:trace>
  <inkml:trace contextRef="#ctx0" brushRef="#br0" timeOffset="1">274 416 7474,'-4'-11'2920,"1"12"-1856,-2 6-567,-3 16 47,-2 6 24,-11 4 72,6 15-56,-10 3-168,-1 3-104,-5 15-144,-5-7-24,4-4-96,3-11-8,11-24-344,11-6-296,4-29 656,8-14-256</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04.027"/>
    </inkml:context>
    <inkml:brush xml:id="br0">
      <inkml:brushProperty name="width" value="0.1" units="cm"/>
      <inkml:brushProperty name="height" value="0.1" units="cm"/>
      <inkml:brushProperty name="color" value="#00A0D7"/>
    </inkml:brush>
  </inkml:definitions>
  <inkml:trace contextRef="#ctx0" brushRef="#br0">1 423 9018,'13'20'3281,"6"-1"-2681,8 12-232,2 6 16,-16-6-104,-13-3-56,-6-7-304,-12-1 3417,34-22-2553</inkml:trace>
  <inkml:trace contextRef="#ctx0" brushRef="#br0" timeOffset="0.76">319 70 10538,'97'-69'3737,"-72"69"-3217,3 3-296,1 0-8,1 2-56,8 4-72,1-5-40,-6 8-440,-12-1-248,-18-1-416,-7 12 552</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04.361"/>
    </inkml:context>
    <inkml:brush xml:id="br0">
      <inkml:brushProperty name="width" value="0.1" units="cm"/>
      <inkml:brushProperty name="height" value="0.1" units="cm"/>
      <inkml:brushProperty name="color" value="#00A0D7"/>
    </inkml:brush>
  </inkml:definitions>
  <inkml:trace contextRef="#ctx0" brushRef="#br0">24 1 10018,'-23'14'3561,"31"-4"-3025,4-8-120,19 11 144,8-8 8,-4-5-56,17 10-111,-6-10-281,4 10-64,-8-9-304,-11 1-233,1 6-559,-11-5-208,-16 12 768</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04.699"/>
    </inkml:context>
    <inkml:brush xml:id="br0">
      <inkml:brushProperty name="width" value="0.1" units="cm"/>
      <inkml:brushProperty name="height" value="0.1" units="cm"/>
      <inkml:brushProperty name="color" value="#00A0D7"/>
    </inkml:brush>
  </inkml:definitions>
  <inkml:trace contextRef="#ctx0" brushRef="#br0">157 1 8402,'-1'15'574,"2"1"1,-1-1-1,2 0 1,0 0-1,1 1 1,1-1-1,7 20 0,-5-13-269,0 1 0,-2-1 0,-1 1 0,0-1 0,-2 33-1,-11 113 652,10-164-928,-1 1 0,1-1 0,-1 1 0,0-1 0,-1 0 0,1 0 0,-1 0 0,0 1 0,0-2 0,0 1 0,-4 5 0,5-8-32,0 0 0,0 0 0,0 0 0,0 0 0,0 0 0,0-1 0,0 1 0,-1 0 1,1-1-1,0 1 0,0-1 0,-1 1 0,1-1 0,0 0 0,-1 0 0,1 1 0,0-1 0,-1 0 0,1 0 0,-1 0 0,1 0 0,0-1 1,-1 1-1,1 0 0,0-1 0,-1 1 0,1-1 0,0 1 0,0-1 0,-1 1 0,1-1 0,0 0 0,0 0 0,0 1 0,0-1 0,0 0 1,0 0-1,0 0 0,-1-1 0,-10-11-463,-1-1 1,2 0 0,-19-29-1,-1 0-772,6 8 594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50.305"/>
    </inkml:context>
    <inkml:brush xml:id="br0">
      <inkml:brushProperty name="width" value="0.1" units="cm"/>
      <inkml:brushProperty name="height" value="0.1" units="cm"/>
      <inkml:brushProperty name="color" value="#00A0D7"/>
    </inkml:brush>
  </inkml:definitions>
  <inkml:trace contextRef="#ctx0" brushRef="#br0">34 55 6961,'-34'-55'3065,"49"57"-800,5 7-2145,2-1 0,-3-5-24,-2-3-24,2-3-80,-1 2-144,-3 1-504,-2 1 439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05.042"/>
    </inkml:context>
    <inkml:brush xml:id="br0">
      <inkml:brushProperty name="width" value="0.1" units="cm"/>
      <inkml:brushProperty name="height" value="0.1" units="cm"/>
      <inkml:brushProperty name="color" value="#00A0D7"/>
    </inkml:brush>
  </inkml:definitions>
  <inkml:trace contextRef="#ctx0" brushRef="#br0">64 82 7522,'-46'-54'2984,"43"38"-1840,3 4 2121,0 16-3057,0 17-128,2 49-8,-9-50-240,1-2-208,6-8-344,-4-8-232,16 4 576</inkml:trace>
  <inkml:trace contextRef="#ctx0" brushRef="#br0" timeOffset="1">613 81 10058,'16'16'3385,"1"9"-3281,9 11-64,-24-8-8,9 5-72,-7-14 3449,4-33-2577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05.402"/>
    </inkml:context>
    <inkml:brush xml:id="br0">
      <inkml:brushProperty name="width" value="0.1" units="cm"/>
      <inkml:brushProperty name="height" value="0.1" units="cm"/>
      <inkml:brushProperty name="color" value="#00A0D7"/>
    </inkml:brush>
  </inkml:definitions>
  <inkml:trace contextRef="#ctx0" brushRef="#br0">8 93 8178,'33'-92'5849,"-33"119"-5809,-6-7-64,-6 10-288,2 9-176,-3-9 312</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05.744"/>
    </inkml:context>
    <inkml:brush xml:id="br0">
      <inkml:brushProperty name="width" value="0.1" units="cm"/>
      <inkml:brushProperty name="height" value="0.1" units="cm"/>
      <inkml:brushProperty name="color" value="#00A0D7"/>
    </inkml:brush>
  </inkml:definitions>
  <inkml:trace contextRef="#ctx0" brushRef="#br0">43 0 9906,'-43'55'2875,"43"-48"-2192,12-6-353,22-9-43,-27 6-56,-4 2-207,0 0 1,0 0-1,-1 0 0,1 0 0,0 1 0,-1-1 0,1 1 0,-1 0 0,1-1 0,2 3 0,26 2-27,-30-5-3,0 0 1,0 0-1,0 0 1,0 0-1,0 0 1,0 0 0,1 1-1,-1-1 1,0 0-1,0 0 1,0 1-1,0-1 1,0 1-1,-1-1 1,1 1-1,0-1 1,0 1-1,0-1 1,0 1-1,0 0 1,-1 0 0,1-1-1,0 1 1,-1 0-1,2 1 1,7 31-73,-14 32 50,-23 202 316,27-223 27,2 0 0,2 0 0,2 0 0,10 45 0,-13-81-216,-2-5-68,1 0 0,-1 1-1,1-1 1,0 0 0,0 0-1,0 0 1,0 0 0,0 0 0,1 0-1,0 0 1,-1 0 0,1-1-1,0 1 1,4 4 0,-5-7-30,0 0 0,0 0 0,0-1 1,0 1-1,0 0 0,0 0 0,0 0 0,0-1 1,0 1-1,0-1 0,-1 1 0,1 0 0,0-1 1,0 0-1,0 1 0,0-1 0,-1 1 0,1-1 0,0 0 1,-1 0-1,1 1 0,0-1 0,-1 0 0,1 0 1,-1 0-1,1 0 0,-1 1 0,0-1 0,1 0 0,-1-2 1,18-40-209,-14 31 74,18-42-1448,26-100-1,-37 98 1062</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06.246"/>
    </inkml:context>
    <inkml:brush xml:id="br0">
      <inkml:brushProperty name="width" value="0.1" units="cm"/>
      <inkml:brushProperty name="height" value="0.1" units="cm"/>
      <inkml:brushProperty name="color" value="#00A0D7"/>
    </inkml:brush>
  </inkml:definitions>
  <inkml:trace contextRef="#ctx0" brushRef="#br0">171 54 10682,'-21'-39'3070,"21"39"-3048,0-1 0,0 1 0,-1 0 0,1 0-1,0-1 1,0 1 0,0 0 0,0-1 0,-1 1 0,1-1-1,0 1 1,0 0 0,0-1 0,0 1 0,0 0-1,0-1 1,0 1 0,0-1 0,0 1 0,0 0 0,0-1-1,1 1 1,-1 0 0,0-1 0,0 1 0,0 0 0,0-1-1,0 1 1,1 0 0,-1-1 0,0 1 0,0 0-1,1 0 1,-1-1 0,16-2 128,23 12-194,-33-7-36,0 0 0,0 1 1,0 0-1,0 0 1,-1 0-1,1 1 0,-1-1 1,0 1-1,0 1 0,0-1 1,-1 1-1,1 0 0,-1 0 1,0 0-1,3 6 0,-5-7 36,0 0 0,-1 0-1,0 0 1,1 0-1,-1 1 1,-1-1 0,1 0-1,0 0 1,-1 1-1,0-1 1,0 0 0,-1 1-1,1-1 1,-1 0-1,0 1 1,0-1 0,0 0-1,0 0 1,-1 0-1,0 0 1,0 0-1,0 0 1,0-1 0,-5 8-1,-18 18 140,0-1-1,-2-1 0,-54 42 1,-12 12 906,91-80-953,0 1-1,-1 0 1,1 1-1,0-1 1,0 0-1,1 0 1,-1 1-1,0-1 0,1 1 1,0 0-1,-1-1 1,1 1-1,0 0 1,0 0-1,1 0 1,-1 0-1,1 0 1,-1 0-1,1-1 1,0 1-1,0 4 0,1-4-32,0 0 0,1 0 0,-1 0-1,1 0 1,-1 0 0,1 0 0,0-1-1,0 1 1,0 0 0,1-1 0,-1 0-1,0 1 1,1-1 0,0 0 0,-1 0-1,1-1 1,0 1 0,4 1 0,11 6 6,-4-2-19,-1 0 1,0 1-1,21 15 1,-32-21-2,0-1 0,0 1 0,0 0-1,0-1 1,-1 1 0,1 0 0,-1 0 0,1 0 0,-1 0 0,1 1 0,-1-1 0,0 0 0,0 0-1,0 1 1,-1-1 0,1 1 0,0-1 0,-1 0 0,0 1 0,1-1 0,-1 1 0,0 0 0,0-1-1,0 1 1,-1-1 0,1 1 0,-1-1 0,-1 5 0,-3 6 85,0 1 1,1 0 0,1 0-1,0 0 1,-1 19-1,4-28-9,-1 1 0,1-1 0,0 1-1,0-1 1,1 0 0,-1 1 0,1-1-1,1 0 1,-1 1 0,1-1 0,-1 0-1,2 0 1,-1 0 0,0 0 0,1-1-1,6 9 1,-8-12-63,1 0 0,0 0-1,-1 0 1,1 0 0,0 0-1,0 0 1,0 0 0,0 0-1,0-1 1,0 1 0,0-1-1,0 1 1,0-1 0,0 0 0,0 0-1,0 0 1,1 0 0,-1 0-1,0-1 1,0 1 0,0 0-1,0-1 1,0 0 0,0 1-1,0-1 1,0 0 0,-1 0-1,1 0 1,0 0 0,0-1-1,1-1 1,10-6 9,-1 0 0,-1-1 1,14-15-1,-12 11 0,22-20-35,-8 7-162,1 0-1,53-37 1,-69 52-1071,-12 12 1181,0 0 1,0-1-1,0 1 1,0 0-1,0-1 0,0 1 1,0 0-1,-1 0 1,1-1-1,0 1 1,0 0-1,0 0 1,0-1-1,-1 1 1,1 0-1,0 0 0,0-1 1,-1 1-1,1 0 1,0 0-1,0 0 1,-1 0-1,1 0 1,0-1-1,-1 1 1,1 0-1,0 0 1,0 0-1,-1 0 0,1 0 1,0 0-1,-1 0 1,1 0-1,0 0 1,-1 0-1,-2-1-385</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07.549"/>
    </inkml:context>
    <inkml:brush xml:id="br0">
      <inkml:brushProperty name="width" value="0.1" units="cm"/>
      <inkml:brushProperty name="height" value="0.1" units="cm"/>
      <inkml:brushProperty name="color" value="#00A0D7"/>
    </inkml:brush>
  </inkml:definitions>
  <inkml:trace contextRef="#ctx0" brushRef="#br0">552 41 6657,'-79'-36'2125,"78"35"-2088,0 1 1,0-1-1,0 1 1,0-1-1,0 1 1,0 0-1,0 0 1,0-1-1,-1 1 1,1 0-1,0 0 1,0 0 0,0 0-1,0 0 1,-1 0-1,1 0 1,0 1-1,0-1 1,0 0-1,0 1 1,0-1-1,0 1 1,0-1-1,0 1 1,0-1-1,0 1 1,0 0-1,0-1 1,-1 3-1,-10 30 393,4-8-169,-41 53 82,32-47-300,-1-2 0,-1 0 0,-44 50 0,-84 71 136,82-87 122,62-59-236,-21 18 129,14-15 73,5-11 310,27-11-445,-10 4-111,-4 2 21,1 1-1,0 0 0,1 1 1,-1 0-1,1 0 0,18-8 1,-27 15-34,0-1-1,0 1 1,0 0 0,-1 0 0,1 0 0,0-1 0,0 1-1,0 0 1,0 0 0,0 0 0,0 0 0,-1 0-1,1 1 1,0-1 0,0 0 0,0 0 0,0 0-1,-1 1 1,1-1 0,0 1 0,0-1 0,0 0 0,-1 1-1,1-1 1,0 1 0,-1 0 0,1-1 0,0 1-1,-1-1 1,1 1 0,-1 0 0,1 0 0,-1-1 0,1 1-1,-1 0 1,0 0 0,1-1 0,-1 1 0,0 0-1,0 0 1,1 0 0,-1 1 0,-8 24 181,-18 103-38,7 1-1,-4 167 0,19-241-294,5-50-201,1-11-152,1-7 163</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07.930"/>
    </inkml:context>
    <inkml:brush xml:id="br0">
      <inkml:brushProperty name="width" value="0.1" units="cm"/>
      <inkml:brushProperty name="height" value="0.1" units="cm"/>
      <inkml:brushProperty name="color" value="#00A0D7"/>
    </inkml:brush>
  </inkml:definitions>
  <inkml:trace contextRef="#ctx0" brushRef="#br0">1 185 9362,'11'-7'648,"1"0"0,0 0 0,0 1 0,0 0 1,24-6-1,-22 8-652,-1-1 1,0 0-1,-1 0 1,1-2-1,18-12 0,-19 11 33,-2 0-1,1-1 1,-1-1 0,0 1-1,-1-1 1,-1-1-1,13-18 1,-24 85 31,-26 56 228,20-81-191,1 0 1,1 0 0,1 1-1,-1 42 1,26 361-226,-20-416-392,-1-17-410,0-9-669,1-11 620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08.259"/>
    </inkml:context>
    <inkml:brush xml:id="br0">
      <inkml:brushProperty name="width" value="0.1" units="cm"/>
      <inkml:brushProperty name="height" value="0.1" units="cm"/>
      <inkml:brushProperty name="color" value="#00A0D7"/>
    </inkml:brush>
  </inkml:definitions>
  <inkml:trace contextRef="#ctx0" brushRef="#br0">67 22 8794,'-66'-4'3121,"77"3"-2657,17 1-320,8 0-16,4-2-8,-4-1 8,-5-4-32,-1 4-120,6 1-136,-5 7-376,-23 0 208,7-5 128</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08.607"/>
    </inkml:context>
    <inkml:brush xml:id="br0">
      <inkml:brushProperty name="width" value="0.1" units="cm"/>
      <inkml:brushProperty name="height" value="0.1" units="cm"/>
      <inkml:brushProperty name="color" value="#00A0D7"/>
    </inkml:brush>
  </inkml:definitions>
  <inkml:trace contextRef="#ctx0" brushRef="#br0">5 1102 7666,'-2'28'3032,"-1"-6"-1775,11 1-825,-1-9-128,9-4 24,6-8-64,11-2-48,8-7-104,-12-12-56,4-3-160,-18-11-120,-4-19-352,7 3 992,0-30-416</inkml:trace>
  <inkml:trace contextRef="#ctx0" brushRef="#br0" timeOffset="1">457 5 8706,'3'-5'3033,"2"7"-2697,-3 3-56,-4-5 80,0 0 0,-3 31-56,-13 60-80,2-31-152,-2 14-16,1 2-96,-1-9-128,5-11-272,2-20-224,11-13 392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09.144"/>
    </inkml:context>
    <inkml:brush xml:id="br0">
      <inkml:brushProperty name="width" value="0.1" units="cm"/>
      <inkml:brushProperty name="height" value="0.1" units="cm"/>
      <inkml:brushProperty name="color" value="#00A0D7"/>
    </inkml:brush>
  </inkml:definitions>
  <inkml:trace contextRef="#ctx0" brushRef="#br0">30 212 6905,'1'-1'338,"0"1"-1,1-1 0,-1 0 0,0 0 0,1 1 0,-1-1 0,0 0 0,0 0 0,0-1 0,1 1 0,-1 0 1,0 0-1,1-2 0,15-14 361,-5 9-546,-1 1 0,-1-1 0,0-1 0,0 0 0,0 0 0,13-19 0,-15 18-122,0 0 0,1 1 0,1 0-1,-1 0 1,1 1 0,0 0 0,21-11 0,-24 15-30,32-11-8,-39 15 8,1 0 0,0 0-1,0 0 1,0-1 0,-1 1 0,1 0 0,0 0 0,0 0 0,0 1-1,-1-1 1,1 0 0,0 0 0,0 0 0,-1 0 0,1 1-1,0-1 1,0 0 0,-1 1 0,1-1 0,0 1 0,-1-1 0,1 0-1,0 1 1,-1 0 0,1-1 0,-1 1 0,1-1 0,-1 1-1,1 0 1,-1-1 0,0 1 0,1 0 0,-1-1 0,0 1-1,1 0 1,-1 0 0,0-1 0,0 1 0,1 0 0,-1 0 0,0 0-1,0-1 1,0 1 0,0 1 0,-4 253 366,-1-182-167,3 0 1,4 0 0,15 102-1,-7-125-97,0-3 47,-1 2 0,-2-1 0,-3 1 0,-2 93 0,-3-135-119,0 0 0,-1 0 0,1 0 0,-1 0 0,0 0 1,-1 0-1,-4 7 0,7-13-32,-1 0 1,0 1 0,1-1-1,-1 0 1,0 0 0,0 0 0,0 0-1,0 1 1,0-1 0,-1-1-1,1 1 1,0 0 0,0 0-1,-1 0 1,1-1 0,0 1-1,-1 0 1,1-1 0,-1 1-1,1-1 1,0 0 0,-1 0-1,1 1 1,-1-1 0,1 0-1,-1 0 1,1 0 0,-1 0 0,1-1-1,-1 1 1,1 0 0,-1-1-1,1 1 1,-1-1 0,1 1-1,0-1 1,-1 0 0,1 1-1,0-1 1,0 0 0,-3-2-1,-9-7-135,0-1 0,1 0-1,0-1 1,1-1 0,0 0-1,1 0 1,1-1 0,0 0-1,-8-17 1,-10-26-456,-21-62-1,37 88 451,-13-29-87,10 28 249,1-1 0,2 0 0,1 0 0,-5-37 0,15 70 16,0 0-1,0-1 0,0 1 0,-1 0 0,1-1 0,0 1 1,0 0-1,0 0 0,0-1 0,0 1 0,0 0 0,0-1 1,0 1-1,0 0 0,0-1 0,0 1 0,0 0 0,0-1 0,0 1 1,0 0-1,0 0 0,1-1 0,-1 1 0,0 0 0,0-1 1,0 1-1,0 0 0,1 0 0,-1-1 0,0 1 0,0 0 1,0 0-1,1 0 0,-1-1 0,0 1 0,0 0 0,1 0 1,-1 0-1,0 0 0,1 0 0,-1-1 0,0 1 0,0 0 0,1 0 1,-1 0-1,0 0 0,1 0 0,-1 0 0,0 0 0,1 0 1,18 9 1320,-10-4-1608,7 3 236,0 0 1,0-1-1,0-1 0,1-1 1,0-1-1,1 0 0,29 3 1,38-11-1557,-28 2 1044</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09.495"/>
    </inkml:context>
    <inkml:brush xml:id="br0">
      <inkml:brushProperty name="width" value="0.1" units="cm"/>
      <inkml:brushProperty name="height" value="0.1" units="cm"/>
      <inkml:brushProperty name="color" value="#00A0D7"/>
    </inkml:brush>
  </inkml:definitions>
  <inkml:trace contextRef="#ctx0" brushRef="#br0">0 111 10898,'97'-110'3825,"-95"113"-3345,4 4-424,-2 3-48,2 4 16,-6-5-56,-13-1-208,6 5-512,-6-2-408,-13 6 672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50.645"/>
    </inkml:context>
    <inkml:brush xml:id="br0">
      <inkml:brushProperty name="width" value="0.1" units="cm"/>
      <inkml:brushProperty name="height" value="0.1" units="cm"/>
      <inkml:brushProperty name="color" value="#00A0D7"/>
    </inkml:brush>
  </inkml:definitions>
  <inkml:trace contextRef="#ctx0" brushRef="#br0">1 60 8426,'5'15'2912,"7"-9"-2600,2-6-79,7-6-41,4-2-24,5-2-208,-2-15-160,1-7 136</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09.842"/>
    </inkml:context>
    <inkml:brush xml:id="br0">
      <inkml:brushProperty name="width" value="0.1" units="cm"/>
      <inkml:brushProperty name="height" value="0.1" units="cm"/>
      <inkml:brushProperty name="color" value="#00A0D7"/>
    </inkml:brush>
  </inkml:definitions>
  <inkml:trace contextRef="#ctx0" brushRef="#br0">22 0 8722,'-12'12'3449,"7"6"-1993,2 2-1072,11 12 0,-6-5 24,3-1-48,-5-3-112,0-3-192,-2-1-168,0 3-456,-6-4-200,3-3 1432,10 11-728</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10.177"/>
    </inkml:context>
    <inkml:brush xml:id="br0">
      <inkml:brushProperty name="width" value="0.1" units="cm"/>
      <inkml:brushProperty name="height" value="0.1" units="cm"/>
      <inkml:brushProperty name="color" value="#00A0D7"/>
    </inkml:brush>
  </inkml:definitions>
  <inkml:trace contextRef="#ctx0" brushRef="#br0">1 110 9250,'5'-4'479,"1"0"0,1 0 0,-1 1 0,0 0 0,1 0 0,-1 1 0,1 0 0,0 0 0,0 1 0,9-2 0,39-12 475,-47 12-848,25-12 203,67-20-1,-92 32-308,1 1 0,0 0 0,-1 1 0,1 0 0,0 0 0,0 1 0,0 0 0,-1 0 0,1 1 0,0 1 0,0-1 0,-1 1 0,15 6-1,-21-8-8,0 1-1,0 0 0,0 0 0,-1 0 0,1 0 0,0 0 0,-1 0 1,1 0-1,-1 1 0,1-1 0,-1 0 0,0 1 0,1-1 0,-1 1 0,0 0 1,0-1-1,0 1 0,0 0 0,0 0 0,0 1 0,-1-1-11,0 0-1,0-1 1,0 1-1,0-1 1,-1 1-1,1 0 1,0-1-1,-1 1 0,0-1 1,1 1-1,-1-1 1,0 0-1,1 1 1,-1-1-1,0 1 1,0-1-1,0 0 1,-3 2-1,-5 5-184,-1 0 0,0-1 0,0 0 0,-20 9 0,28-15 177,-97 61-1370,20-11-176,28-19-360,5 7 846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10.538"/>
    </inkml:context>
    <inkml:brush xml:id="br0">
      <inkml:brushProperty name="width" value="0.1" units="cm"/>
      <inkml:brushProperty name="height" value="0.1" units="cm"/>
      <inkml:brushProperty name="color" value="#00A0D7"/>
    </inkml:brush>
  </inkml:definitions>
  <inkml:trace contextRef="#ctx0" brushRef="#br0">99 54 6505,'-86'77'2597,"74"-61"-152,19-10-1666,16-9-222,-15 0-410,0-1 1,-1-1 0,1 1-1,-1-1 1,0-1 0,0 1-1,0-1 1,-1 0 0,10-12-1,-8 9-93,1 0 0,0 0 0,20-14 0,30-15-654,-63 84-222,-15 62 846,11-75 127,2 1 1,1 0-1,-1 63 1,6-96-148,0-1 0,0 1 1,-1-1-1,1 1 0,0-1 0,0 1 1,1-1-1,-1 1 0,0-1 0,0 1 1,0-1-1,0 1 0,0-1 0,0 0 0,1 1 1,-1-1-1,0 1 0,0-1 0,1 1 1,-1-1-1,0 0 0,1 1 0,-1-1 1,0 0-1,1 1 0,-1-1 0,0 0 1,1 0-1,-1 1 0,1-1 0,-1 0 0,0 0 1,1 0-1,-1 1 0,1-1 0,-1 0 1,1 0-1,-1 0 0,1 0 0,-1 0 1,1 0-1,-1 0 0,1 0 0,-1 0 1,1 0-1,-1 0 0,0 0 0,1-1 0,-1 1 1,1 0-1,36-22 145,-23 10-132,0 1 6,1 0 0,0 1 0,1 0 0,0 1 0,17-6 0,32-12-59,-65 27 24,0 0-1,0 0 1,0 0-1,0 0 1,-1 0 0,1 0-1,0 0 1,0 0-1,0 0 1,0 0 0,0 0-1,0 0 1,0-1-1,0 1 1,0 0 0,0 0-1,-1 0 1,1 0-1,0 0 1,0 0 0,0 0-1,0 0 1,0-1-1,0 1 1,0 0-1,0 0 1,0 0 0,0 0-1,0 0 1,0 0-1,0 0 1,0-1 0,0 1-1,0 0 1,0 0-1,0 0 1,0 0 0,0 0-1,0 0 1,0 0-1,1-1 1,-1 1 0,0 0-1,0 0 1,0 0-1,0 0 1,0 0 0,0 0-1,0 0 1,0 0-1,0 0 1,0 0 0,0-1-1,1 1 1,-1 0-1,0 0 1,0 0 0,0 0-1,0 0 1,0 0-1,0 0 1,0 0-1,1 0 1,-1 0 0,0 0-1,0 0 1,-14-2-2464,-8 2 1686</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10.874"/>
    </inkml:context>
    <inkml:brush xml:id="br0">
      <inkml:brushProperty name="width" value="0.1" units="cm"/>
      <inkml:brushProperty name="height" value="0.1" units="cm"/>
      <inkml:brushProperty name="color" value="#00A0D7"/>
    </inkml:brush>
  </inkml:definitions>
  <inkml:trace contextRef="#ctx0" brushRef="#br0">89 0 8410,'-1'3'5782,"4"12"-5022,3 9-823,-3-3 120,-1 1 0,0-1 0,-2 1 0,-1-1 0,0 1 0,-6 24 0,6-35-56,-2 1 0,1-1 0,-2 0 1,1 0-1,-1 0 0,-1 0 1,0-1-1,-1 0 0,0 0 1,0 0-1,-1-1 0,0 0 1,-14 13-1,17-19 17,-7 5-649,14-18-515,2-5 624,0-17 4</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11.206"/>
    </inkml:context>
    <inkml:brush xml:id="br0">
      <inkml:brushProperty name="width" value="0.1" units="cm"/>
      <inkml:brushProperty name="height" value="0.1" units="cm"/>
      <inkml:brushProperty name="color" value="#00A0D7"/>
    </inkml:brush>
  </inkml:definitions>
  <inkml:trace contextRef="#ctx0" brushRef="#br0">0 97 7434,'95'-80'2689,"-93"78"-2607,0 1 0,0-1-1,0 1 1,1-1 0,-1 1-1,0 0 1,1-1 0,-1 1-1,1 1 1,-1-1 0,1 0-1,0 1 1,-1-1 0,1 1-1,0 0 1,-1 0 0,1 0-1,0 0 1,-1 0-1,1 0 1,0 1 0,-1-1-1,1 1 1,-1 0 0,1 0-1,-1 0 1,1 0 0,-1 0-1,5 4 1,4 1 221,230 102 2692,-218-98-2930,-1 2 0,-1 0-1,0 1 1,0 1 0,-1 1-1,-1 1 1,-1 0 0,0 1 0,-2 1-1,1 1 1,-2 1 0,-1 0-1,0 1 1,-2 0 0,13 28-1,-10-25-560,-14-23 479,-1-1 0,0 0 0,0 0-1,1 0 1,-1 0 0,0 0 0,0 0 0,0 0 0,1 0 0,-1 0 0,0 0 0,0 0 0,1 0 0,-1 0 0,0 0 0,0 0 0,0 0 0,1 0 0,-1 0-1,0 0 1,0 0 0,1 0 0,-1 0 0,0 0 0,0-1 0,0 1 0,1 0 0,-1 0 0,0 0 0,0 0 0,0 0 0,0-1 0,0 1 0,1 0 0,-1 0-1,0 0 1,0-1 0,0 1 0,0 0 0,0 0 0,0 0 0,0-1 0,0 1 0,0 0 0,1 0 0,-1-1 0,0 1 0,0 0 0,0-1 0,3-53-381,-3 37 1122,0-59-195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11.561"/>
    </inkml:context>
    <inkml:brush xml:id="br0">
      <inkml:brushProperty name="width" value="0.1" units="cm"/>
      <inkml:brushProperty name="height" value="0.1" units="cm"/>
      <inkml:brushProperty name="color" value="#00A0D7"/>
    </inkml:brush>
  </inkml:definitions>
  <inkml:trace contextRef="#ctx0" brushRef="#br0">1 106 9890,'10'-105'3585,"-4"108"-2745,2 15-704,-1 3 96,-5 9 88,-2-4 0,-2 5-64,-3-8-80,-3 7-384,3-2-280,-3-23-480,4 11-536,11-22 952</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11.909"/>
    </inkml:context>
    <inkml:brush xml:id="br0">
      <inkml:brushProperty name="width" value="0.1" units="cm"/>
      <inkml:brushProperty name="height" value="0.1" units="cm"/>
      <inkml:brushProperty name="color" value="#00A0D7"/>
    </inkml:brush>
  </inkml:definitions>
  <inkml:trace contextRef="#ctx0" brushRef="#br0">1 1 7530,'16'1'918,"0"0"0,1 2 0,-1 0 0,0 1 1,0 0-1,20 9 0,90 46-1027,-98-45 431,-25-13-319,-1 1 0,0-1 0,1 0 0,-1 1 0,0-1 0,0 1 0,0 0 0,0 0 1,-1 0-1,1 0 0,0 0 0,-1 0 0,0 0 0,1 0 0,-1 1 0,0-1 0,0 1 0,0-1 1,0 1-1,-1-1 0,1 1 0,-1-1 0,1 1 0,-1-1 0,0 1 0,0 0 0,0-1 0,0 1 1,-1-1-1,1 1 0,-1 0 0,1-1 0,-1 1 0,0-1 0,0 0 0,-2 4 0,-49 35 71,20-6-65,22-22-250,-1 0 0,-1-1-1,1 0 1,-2-1-1,0-1 1,-27 17-1,9-11-144</inkml:trace>
  <inkml:trace contextRef="#ctx0" brushRef="#br0" timeOffset="1">38 277 9778,'12'-45'3345,"9"44"-3121,-1 1 0,-7-4 40,0 8-40,-3-1-80,0 2-112,-2 6-320,-6-9-176,-4 9 1760,-6 9-1136</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12.244"/>
    </inkml:context>
    <inkml:brush xml:id="br0">
      <inkml:brushProperty name="width" value="0.1" units="cm"/>
      <inkml:brushProperty name="height" value="0.1" units="cm"/>
      <inkml:brushProperty name="color" value="#00A0D7"/>
    </inkml:brush>
  </inkml:definitions>
  <inkml:trace contextRef="#ctx0" brushRef="#br0">41 0 8930,'-41'58'3145,"58"-71"-2665,1 6-144,0 4 64,-2 4-32,1 11-120,-4-4-72,-2 4-304,-3-12-160,-4 4-392</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12.590"/>
    </inkml:context>
    <inkml:brush xml:id="br0">
      <inkml:brushProperty name="width" value="0.1" units="cm"/>
      <inkml:brushProperty name="height" value="0.1" units="cm"/>
      <inkml:brushProperty name="color" value="#00A0D7"/>
    </inkml:brush>
  </inkml:definitions>
  <inkml:trace contextRef="#ctx0" brushRef="#br0">0 160 9474,'12'-12'3385,"8"2"-2793,11 2-224,16-6 120,-2-5 64,1-10 40,3-2-120,4 13-248,-4 8-64,-6 5-160,-14 2-88,-6 9-360,-10-4-192,0 14-368,0-3-128,-17-9 752</inkml:trace>
  <inkml:trace contextRef="#ctx0" brushRef="#br0" timeOffset="1">122 295 8098,'0'0'4801,"8"8"-4297,2 5-8,0-5 80,-5 2 8,0-2-48,-4 0-256,1 5-160,-2 2-192,-5-3-208,2-4-448,3-1-144,-2-11 488</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12.942"/>
    </inkml:context>
    <inkml:brush xml:id="br0">
      <inkml:brushProperty name="width" value="0.1" units="cm"/>
      <inkml:brushProperty name="height" value="0.1" units="cm"/>
      <inkml:brushProperty name="color" value="#00A0D7"/>
    </inkml:brush>
  </inkml:definitions>
  <inkml:trace contextRef="#ctx0" brushRef="#br0">0 150 8794,'68'-91'2759,"-64"86"-2611,1 0 0,0 0 0,0 0 0,0 1 0,0 0 0,1 0 0,0 0 0,-1 1 0,2 0 0,-1 0 0,0 0 0,0 1 0,1 0 0,-1 0 0,1 1 0,0-1 0,0 2 0,-1-1 0,1 1-1,8 0 1,-7 0 51,-4-1-160,0 1-1,0 0 1,0 0-1,0 1 0,0-1 1,0 1-1,0-1 1,0 1-1,-1 0 1,8 3-1,-27 27 50,8-15-133,0-1-1,-2 0 1,0 0 0,0-1-1,-2-1 1,-21 21 0,14-16-221,8-9-253,1 0 0,-1 0 1,-24 14-1,15-13-126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50.993"/>
    </inkml:context>
    <inkml:brush xml:id="br0">
      <inkml:brushProperty name="width" value="0.1" units="cm"/>
      <inkml:brushProperty name="height" value="0.1" units="cm"/>
      <inkml:brushProperty name="color" value="#00A0D7"/>
    </inkml:brush>
  </inkml:definitions>
  <inkml:trace contextRef="#ctx0" brushRef="#br0">166 35 9002,'123'-35'3289,"-123"37"-2601,3 4-520,-3 0-120,0-3-16,0 15-120,13 48-272,-12-50-256,1 1 344</inkml:trace>
  <inkml:trace contextRef="#ctx0" brushRef="#br0" timeOffset="1">1 323 8914,'17'2'3089,"21"-1"-2785,-10-7 48,7-5 128,6-1 0,-8-7-104,-5-2-64,-7-3-200,6 7-48,-16-2-88,1 3-160,1 7-312,-15-8-288,12 15 456</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13.279"/>
    </inkml:context>
    <inkml:brush xml:id="br0">
      <inkml:brushProperty name="width" value="0.1" units="cm"/>
      <inkml:brushProperty name="height" value="0.1" units="cm"/>
      <inkml:brushProperty name="color" value="#00A0D7"/>
    </inkml:brush>
  </inkml:definitions>
  <inkml:trace contextRef="#ctx0" brushRef="#br0">39 56 8522,'-4'-3'4073,"3"-1"-3585,1 3-56,0-1 48,0-1-128,5-2-64,8-3-200,39-22-192,-45 32-304,-7-1-152,0 6-464,-2-7 616</inkml:trace>
  <inkml:trace contextRef="#ctx0" brushRef="#br0" timeOffset="1">37 72 7762,'-36'78'2944,"42"-80"-1927,3 5-889,2 5-40,-6-6-24,2 5-8,-1-7-88,1 3-120,-4 0-545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13.611"/>
    </inkml:context>
    <inkml:brush xml:id="br0">
      <inkml:brushProperty name="width" value="0.1" units="cm"/>
      <inkml:brushProperty name="height" value="0.1" units="cm"/>
      <inkml:brushProperty name="color" value="#00A0D7"/>
    </inkml:brush>
  </inkml:definitions>
  <inkml:trace contextRef="#ctx0" brushRef="#br0">36 93 7874,'-36'44'2872,"49"-46"-2336,2-6-144,-5-7-79,7 14-65,-6-13-72,1 0-96,4-3-128,-8-9-72,4 11-232,-3 4-169,-4-2 329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13.958"/>
    </inkml:context>
    <inkml:brush xml:id="br0">
      <inkml:brushProperty name="width" value="0.1" units="cm"/>
      <inkml:brushProperty name="height" value="0.1" units="cm"/>
      <inkml:brushProperty name="color" value="#00A0D7"/>
    </inkml:brush>
  </inkml:definitions>
  <inkml:trace contextRef="#ctx0" brushRef="#br0">132 109 6545,'-13'-109'2601,"13"123"-1553,1 4-256,1 8-144,-1 0-79,3 12-233,-4 1-144,1-1-104,-2 0-40,-4-5-104,-2-2-72,-4-8-256,3 0-184,-9-13 367</inkml:trace>
  <inkml:trace contextRef="#ctx0" brushRef="#br0" timeOffset="1">45 391 5841,'-45'64'2801,"45"-55"-857,4 5-896,2-10-375,9 10-81,5-5-88,1-9-64,7 0-104,-8-25-48,4 10-176,1-4-48,-4 0-136,4 13-176,-5-14-256,1 4-248,-8-17 448</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14.293"/>
    </inkml:context>
    <inkml:brush xml:id="br0">
      <inkml:brushProperty name="width" value="0.1" units="cm"/>
      <inkml:brushProperty name="height" value="0.1" units="cm"/>
      <inkml:brushProperty name="color" value="#00A0D7"/>
    </inkml:brush>
  </inkml:definitions>
  <inkml:trace contextRef="#ctx0" brushRef="#br0">1 246 9330,'70'-147'3305,"-40"139"-2705,1-5-544,2 3-32,-5-3-32,-5-5-112,11 13-280,-6-5-240,-16-11 376</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14.622"/>
    </inkml:context>
    <inkml:brush xml:id="br0">
      <inkml:brushProperty name="width" value="0.1" units="cm"/>
      <inkml:brushProperty name="height" value="0.1" units="cm"/>
      <inkml:brushProperty name="color" value="#00A0D7"/>
    </inkml:brush>
  </inkml:definitions>
  <inkml:trace contextRef="#ctx0" brushRef="#br0">239 29 7994,'-11'-9'621,"-17"-11"1446,19 26-1102,5 16-229,-14 92 1305,6 55-612,7-77-1168,-4 0 1,-29 129-1,30-160-687,6-34-220,1-27 610,0 0 0,0-1-1,0 1 1,1 0 0,-1-1 0,0 1 0,1 0 0,-1-1 0,0 1 0,1-1 0,-1 0 0,1 1 0,-1-1 0,0 1 0,1-1 0,-1 0 0,1 1-1,0-1 1,-1 0 0,1 1 0,0-1 0,-1 0 0,1 0 0,0 1 0,-1-3 0,-16-27-207,-44-111 370,60 138-27,1 0-1,0 0 1,0 0-1,0 0 1,0 0 0,0 0-1,0 0 1,1 0-1,0 0 1,0 0 0,-1 1-1,2-1 1,-1 0-1,0 0 1,0 0 0,1 1-1,0-1 1,3-4-1,38-41 15,-21 26-362,-8 7-246,1 1 0,0 1 0,1 0 0,24-14 0,11 5-54</inkml:trace>
  <inkml:trace contextRef="#ctx0" brushRef="#br0" timeOffset="1">330 136 8458,'-22'-31'3273,"37"47"-1961,6 4-1232,-1-5-16,0-17 0,-2 4 8,5-7-24,-5-6-120,2 11-232,-7-19-168,-2 1-1929,1-3 1681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14.958"/>
    </inkml:context>
    <inkml:brush xml:id="br0">
      <inkml:brushProperty name="width" value="0.1" units="cm"/>
      <inkml:brushProperty name="height" value="0.1" units="cm"/>
      <inkml:brushProperty name="color" value="#00A0D7"/>
    </inkml:brush>
  </inkml:definitions>
  <inkml:trace contextRef="#ctx0" brushRef="#br0">160 34 5393,'-16'-33'2961,"12"58"95,-2 1-2407,-1 3-41,2 4-88,-3 3-80,1 7-176,-6 3-112,-1-7-160,-1-1-120,-3-8-320,3-2-120,2 0-1817,-5-5 1633</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15.319"/>
    </inkml:context>
    <inkml:brush xml:id="br0">
      <inkml:brushProperty name="width" value="0.1" units="cm"/>
      <inkml:brushProperty name="height" value="0.1" units="cm"/>
      <inkml:brushProperty name="color" value="#00A0D7"/>
    </inkml:brush>
  </inkml:definitions>
  <inkml:trace contextRef="#ctx0" brushRef="#br0">195 1 7362,'-47'34'2717,"47"-34"-2681,0 0-1,0 0 0,0 0 0,0 0 0,0 0 0,0 0 0,-1 0 0,1 1 0,0-1 0,0 0 0,0 0 1,0 0-1,0 0 0,0 0 0,0 0 0,0 0 0,0 0 0,0 0 0,0 1 0,-1-1 0,1 0 0,0 0 0,0 0 1,0 0-1,0 0 0,0 0 0,0 0 0,0 1 0,0-1 0,0 0 0,0 0 0,0 0 0,0 0 0,0 0 1,0 0-1,0 1 0,0-1 0,0 0 0,0 0 0,1 0 0,-1 0 0,0 0 0,0 0 0,0 0 0,0 0 0,0 1 1,0-1-1,0 0 0,0 0 0,0 0 0,0 0 0,0 0 0,1 0 0,-1 0 0,0 0 0,0 0 0,0 0 1,0 0-1,0 0 0,0 0 0,1 1 0,12 1 718,16-1-35,-1-6-71,-20 4-598,1-1 0,-1 1 0,0 0 0,0 1 0,0 0 0,1 0 0,-1 1 0,11 2 0,-19-3-52,0 0 0,0 1 0,1-1 0,-1 1 1,0-1-1,0 1 0,1-1 0,-1 1 0,0-1 0,0 1 1,0-1-1,0 1 0,0-1 0,0 1 0,0-1 0,0 1 0,0 0 1,0-1-1,0 1 0,0-1 0,0 1 0,-1-1 0,1 1 1,0-1-1,0 1 0,0-1 0,-1 1 0,1-1 0,0 0 1,-1 1-1,-13 27 21,9-19-22,-10 19 41,-2-1-1,-36 46 0,41-59-7,0 0-1,-1-1 1,-1-1 0,0 0-1,0-1 1,-1-1-1,-17 9 1,27-16-30,0 0 1,0 0-1,0 1 1,0 0-1,1 0 1,-5 4-1,-4 5-116,13-13 104,0 0 1,-1 1 0,1-1 0,0 0 0,0 1 0,0-1 0,-1 0 0,1 1 0,0-1 0,0 0-1,-1 0 1,1 1 0,0-1 0,-1 0 0,1 0 0,0 0 0,-1 1 0,1-1 0,0 0 0,-1 0 0,1 0-1,0 0 1,-1 0 0,1 0 0,-1 0 0,1 0 0,0 1 0,-1-1 0,1-1 0,0 1 0,-1 0-1,1 0 1,-1 0 0,1 0 0,0 0 0,-1 0 0,0-1 0,1-12-992,1 2 526,-10-19-86</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15.662"/>
    </inkml:context>
    <inkml:brush xml:id="br0">
      <inkml:brushProperty name="width" value="0.1" units="cm"/>
      <inkml:brushProperty name="height" value="0.1" units="cm"/>
      <inkml:brushProperty name="color" value="#00A0D7"/>
    </inkml:brush>
  </inkml:definitions>
  <inkml:trace contextRef="#ctx0" brushRef="#br0">1 261 9090,'85'-23'3409,"-45"46"-2481,4 3-192,-8-1 88,7 6 0,-5 4-95,6-6-121,-3 6-312,-6-9-120,-4-8-152,-2 12-40,3-7-256,0 0-168,1-7-529,0-11-151,-3-25 1960,-14-16-888</inkml:trace>
  <inkml:trace contextRef="#ctx0" brushRef="#br0" timeOffset="1">502 99 8850,'8'-12'3113,"4"-3"-2617,11 7-440,-4-3 24,3 1 24,9 8-32,-10-6-96,9 3-128,-4 2-264,-18-10-265,5 1 441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15.990"/>
    </inkml:context>
    <inkml:brush xml:id="br0">
      <inkml:brushProperty name="width" value="0.1" units="cm"/>
      <inkml:brushProperty name="height" value="0.1" units="cm"/>
      <inkml:brushProperty name="color" value="#00A0D7"/>
    </inkml:brush>
  </inkml:definitions>
  <inkml:trace contextRef="#ctx0" brushRef="#br0">350 9 8074,'-14'-9'2360,"6"19"-1060,6 38-299,2-19-390,-2-6-172,0 31 119,-2-1 0,-2 1-1,-3-1 1,-31 103 0,23-97-554,13-44-262,0 1-1,-1-1 0,-12 23 0,17-38 234,1-1 0,-1 1-1,0 0 1,0 0 0,0 0-1,0-1 1,0 1 0,0 0-1,0 0 1,0 0 0,0-1-1,0 1 1,-1 0-1,1 0 1,0-1 0,0 1-1,0 0 1,0 0 0,0 0-1,0 0 1,0-1 0,0 1-1,0 0 1,-1 0 0,1 0-1,0 0 1,0-1 0,0 1-1,0 0 1,-1 0 0,1 0-1,0 0 1,0 0 0,0 0-1,-1 0 1,1 0 0,0-1-1,0 1 1,0 0-1,-1 0 1,1 0 0,0 0-1,0 0 1,0 0 0,-1 0-1,1 0 1,0 0 0,0 0-1,-1 0 1,1 1 0,0-1-1,0 0 1,0 0 0,-1 0-1,1 0 1,0 0 0,0 0-1,0 0 1,0 0 0,-1 1-1,1-1 1,0 0 0,0 0-1,0 0 1,-3-20-1008,0-10 513,2-8 300</inkml:trace>
  <inkml:trace contextRef="#ctx0" brushRef="#br0" timeOffset="1">197 292 8394,'-11'-7'3080,"3"7"-2423,3 8-73,-9 2 48,0 0 24,-1 6-56,-5-4-32,4 11-168,-1 0-112,-2 3-120,1 0-56,3-1-112,0-4-48,8-3-384,4 1-272,3-5-368,12 1 560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16.344"/>
    </inkml:context>
    <inkml:brush xml:id="br0">
      <inkml:brushProperty name="width" value="0.1" units="cm"/>
      <inkml:brushProperty name="height" value="0.1" units="cm"/>
      <inkml:brushProperty name="color" value="#00A0D7"/>
    </inkml:brush>
  </inkml:definitions>
  <inkml:trace contextRef="#ctx0" brushRef="#br0">1 1 8466,'49'26'3377,"-11"13"-1977,-7 2-808,-10 12-128,-1-4 0,6 4-128,-6-7-72,-5-15-200,-1 3-248,-14-24-448,4-8-216,1-17 464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51.324"/>
    </inkml:context>
    <inkml:brush xml:id="br0">
      <inkml:brushProperty name="width" value="0.1" units="cm"/>
      <inkml:brushProperty name="height" value="0.1" units="cm"/>
      <inkml:brushProperty name="color" value="#00A0D7"/>
    </inkml:brush>
  </inkml:definitions>
  <inkml:trace contextRef="#ctx0" brushRef="#br0">76 1 7650,'-63'122'2856,"63"-98"-1840,8 5-615,-9 4-33,13 8 48,-5 6-184,-17-5-64,-2 7-88,2-5-40,4 2-80,9 5-96,10-15-240,-12-9-216,-6-24 368</inkml:trace>
  <inkml:trace contextRef="#ctx0" brushRef="#br0" timeOffset="1">114 284 7834,'10'-20'2872,"12"20"-2376,-14-14-72,1 7-191,-4-8-105,-2-4-152,3 3-104,2 2-305,-6-4 73,1 4 176</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16.699"/>
    </inkml:context>
    <inkml:brush xml:id="br0">
      <inkml:brushProperty name="width" value="0.1" units="cm"/>
      <inkml:brushProperty name="height" value="0.1" units="cm"/>
      <inkml:brushProperty name="color" value="#00A0D7"/>
    </inkml:brush>
  </inkml:definitions>
  <inkml:trace contextRef="#ctx0" brushRef="#br0">1 0 11306,'80'32'3905,"-80"22"-3617,-8-3-208,5 6-80,-4-11-112,6-8-528,2 1-112,-4-8 384</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46.277"/>
    </inkml:context>
    <inkml:brush xml:id="br0">
      <inkml:brushProperty name="width" value="0.1" units="cm"/>
      <inkml:brushProperty name="height" value="0.1" units="cm"/>
      <inkml:brushProperty name="color" value="#00A0D7"/>
    </inkml:brush>
  </inkml:definitions>
  <inkml:trace contextRef="#ctx0" brushRef="#br0">53 51 6945,'-16'-13'863,"13"11"-651,0 0 0,0 0-1,0 0 1,0-1 0,0 1-1,0-1 1,1 0 0,-1 0-1,1 0 1,-3-5 0,5 8-204,0 0 1,0 0-1,1 1 0,-1-1 1,0 0-1,0 0 0,0 0 1,0 0-1,0 0 1,0 0-1,1 0 0,-1 0 1,0 0-1,0 0 1,0 0-1,0 0 0,0 0 1,1 0-1,-1 0 0,0 0 1,0 0-1,0 0 1,0 0-1,0 0 0,1 0 1,-1 0-1,0 0 0,0 0 1,0 0-1,0 0 1,0 0-1,1 0 0,-1 0 1,0 0-1,0 0 1,0 0-1,0 0 0,0 0 1,0-1-1,0 1 0,1 0 1,-1 0-1,0 0 1,0 0-1,0 0 0,0 0 1,0 0-1,0-1 0,0 1 1,0 0-1,0 0 1,0 0-1,0 0 0,0 0 1,0-1-1,0 1 1,0 0-1,0 0 0,0 0 1,0 0-1,0-1 0,0 1 1,0 0-1,0 0 10,0 0-1,0 0 0,0 0 1,0 1-1,1-1 1,-1 0-1,0 0 0,0 0 1,0 0-1,0 0 1,0 0-1,0 0 0,0 0 1,1 1-1,-1-1 1,0 0-1,0 0 0,0 0 1,0 0-1,0 0 1,1 0-1,-1 0 0,0 0 1,0 0-1,0 0 1,0 0-1,0 0 0,1 0 1,-1 0-1,0 0 1,0 0-1,0 0 0,0 0 1,0 0-1,1 0 1,-1 0-1,0-1 0,0 1 1,0 0-1,0 0 1,0 0-1,0 0 0,0 0 1,1 0-1,-1 0 1,0 0-1,0 0 0,0-1 1,0 1-1,0 0 1,0 0-1,0 0 0,0 0 1,0 0-1,0-1 1,0 1-1,0 0 0,0 0 1,1 0-1,2 9 11,0 1 0,-1 0 0,0-1 0,0 1 0,-1 0 0,-1 0-1,1 0 1,-1 0 0,-1 0 0,0 0 0,-3 11 0,-4 50 118,3 0-1,6 97 1,1-94 121,-14 148 1,11-199-167,0-15-180,1-14-607,0-16 425</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46.860"/>
    </inkml:context>
    <inkml:brush xml:id="br0">
      <inkml:brushProperty name="width" value="0.1" units="cm"/>
      <inkml:brushProperty name="height" value="0.1" units="cm"/>
      <inkml:brushProperty name="color" value="#00A0D7"/>
    </inkml:brush>
  </inkml:definitions>
  <inkml:trace contextRef="#ctx0" brushRef="#br0">1 356 7130,'64'-131'2236,"-62"127"-2135,0 0 0,-1 0 1,1 0-1,1 0 0,-1 1 0,1-1 1,-1 1-1,1-1 0,0 1 0,0 0 1,0 0-1,1 0 0,-1 1 0,1-1 1,6-3-1,11-9 345,-6 1-390,0 1 1,0 1-1,1 0 1,1 1-1,0 1 1,0 1-1,34-14 1,0 0-25,-43 19-29,0 0 0,0 0 1,0 1-1,0 1 0,1 0 0,-1 0 1,1 0-1,12 0 0,-19 2-2,0 0 1,1 0-1,-1 1 0,0-1 1,1 0-1,-1 1 0,0 0 0,0 0 1,0-1-1,0 1 0,0 0 0,0 1 1,0-1-1,0 0 0,0 1 0,0-1 1,0 1-1,-1-1 0,1 1 0,-1 0 1,1 0-1,-1 0 0,0 0 0,0 0 1,0 0-1,0 0 0,0 0 0,0 0 1,0 0-1,-1 0 0,1 1 1,-1-1-1,1 0 0,-1 1 0,0 3 1,13 305 482,-8-175-347,40 239-1,-26-247-108,11 61-13,-33-182 87,-5-14 13,-13-20-128,6 6-53,1 2-98,0-1-1,-11-23 1,2-11-37</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47.191"/>
    </inkml:context>
    <inkml:brush xml:id="br0">
      <inkml:brushProperty name="width" value="0.1" units="cm"/>
      <inkml:brushProperty name="height" value="0.1" units="cm"/>
      <inkml:brushProperty name="color" value="#00A0D7"/>
    </inkml:brush>
  </inkml:definitions>
  <inkml:trace contextRef="#ctx0" brushRef="#br0">52 81 7138,'-51'-74'2512,"65"71"-2224,6 3 24,3-2 8,0 2-72,-3-1-112,5 1-80,4 0-104,-14 0-208,0 3 176</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47.626"/>
    </inkml:context>
    <inkml:brush xml:id="br0">
      <inkml:brushProperty name="width" value="0.1" units="cm"/>
      <inkml:brushProperty name="height" value="0.1" units="cm"/>
      <inkml:brushProperty name="color" value="#00A0D7"/>
    </inkml:brush>
  </inkml:definitions>
  <inkml:trace contextRef="#ctx0" brushRef="#br0">53 1 4649,'-3'38'3599,"2"-18"-3181,-1 0 1,-1-1-1,-1 1 0,-8 28 1,-5-17-366,8-23 42,7-17 257,12 1-270,5 0-47,-11 4-30,2 0 2,0 0 1,0 0-1,0 1 0,0 0 0,0 0 1,1 0-1,-1 1 0,1 0 0,0 0 1,0 1-1,-1 0 0,1 0 1,0 0-1,0 1 0,10 1 0,13 1 0,0 2 0,36 10 0,-60-13-6,0 0 1,-1 1 0,1 0-1,-1 0 1,1 0 0,-1 1-1,1 0 1,-1 0 0,0 0-1,-1 1 1,1-1 0,0 1-1,-1 0 1,0 1 0,0-1-1,0 1 1,-1-1 0,6 10-1,-11-11 17,0 0 0,0 0 0,0 1 0,0-1-1,0 0 1,-1-1 0,1 1 0,-1 0-1,0-1 1,1 1 0,-7 3 0,-4 0 73,0 0 1,-1 0 0,0-1 0,0-1-1,-18 4 1,-38 12 243,46-16-176,18-5-62,11 1-35,112-7-721,-97 7 437</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48.294"/>
    </inkml:context>
    <inkml:brush xml:id="br0">
      <inkml:brushProperty name="width" value="0.1" units="cm"/>
      <inkml:brushProperty name="height" value="0.1" units="cm"/>
      <inkml:brushProperty name="color" value="#00A0D7"/>
    </inkml:brush>
  </inkml:definitions>
  <inkml:trace contextRef="#ctx0" brushRef="#br0">151 0 7626,'1'4'3733,"-3"8"-3656,1 2-15,-4 8-23,-1 0-1,-1-1 0,0 0 1,-16 29-1,6-10-39,5-12 1,6-11 8,-1-1 0,0 1 1,-2-1-1,0-1 0,-12 17 1,12-11-9,6-13 33,5-17 126,1 0-150,0 0 0,1 0 0,1 1 0,-1-1 0,1 1 0,1 0 1,-1 1-1,12-12 0,10-15 105,-21 25-80,-6 8-30,1 0-1,-1 0 1,0 0 0,1 0-1,-1 0 1,1 0 0,0 0-1,-1 0 1,1 0 0,-1 1-1,1-1 1,0 0 0,0 0-1,0 1 1,-1-1 0,1 0-1,0 1 1,0-1 0,0 1-1,0-1 1,0 1 0,0 0-1,0-1 1,0 1-1,0 0 1,0 0 0,0 0-1,0-1 1,0 1 0,1 0-1,-1 0 1,0 1 0,0-1-1,0 0 1,0 0 0,0 0-1,0 1 1,0-1 0,0 1-1,0-1 1,1 1 0,-1 0 0,0-1 1,-1 1 0,1-1 0,0 1-1,-1-1 1,1 1 0,0 0-1,-1-1 1,1 1 0,-1 0 0,1 0-1,-1-1 1,1 1 0,-1 0-1,0 0 1,1-1 0,-1 1 0,0 0-1,0 0 1,0 0 0,1 0-1,-1 0 1,0-1 0,0 1 0,0 0-1,0 0 1,-1 0 0,1 0-1,0 0 1,0 0 0,0-1 0,-1 2-1,-13 31 115,8-23-85,-1 16 14,1-1 0,-6 52 0,3-15-15,-8 45-13,5 1-1,2 134 1,17-349-386,-1 50 444</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48.629"/>
    </inkml:context>
    <inkml:brush xml:id="br0">
      <inkml:brushProperty name="width" value="0.1" units="cm"/>
      <inkml:brushProperty name="height" value="0.1" units="cm"/>
      <inkml:brushProperty name="color" value="#00A0D7"/>
    </inkml:brush>
  </inkml:definitions>
  <inkml:trace contextRef="#ctx0" brushRef="#br0">0 11 7506,'15'-10'2560,"3"10"-2368,-7 0-48,4 6 16,-7 3 40,-4 0-64,1 3-80,-2-1-392,-3 3-2352,-7 2 1936</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48.979"/>
    </inkml:context>
    <inkml:brush xml:id="br0">
      <inkml:brushProperty name="width" value="0.1" units="cm"/>
      <inkml:brushProperty name="height" value="0.1" units="cm"/>
      <inkml:brushProperty name="color" value="#00A0D7"/>
    </inkml:brush>
  </inkml:definitions>
  <inkml:trace contextRef="#ctx0" brushRef="#br0">0 74 7858,'0'-2'2792,"8"4"-2352,14 11-136,1-8 41,3-3 31,5-9-80,-5-13-96,4 1-88,8 10-64,-12-4-16,0 5-40,-9 5-168,-11-7-112,-1 8-561,-11-1 537</inkml:trace>
  <inkml:trace contextRef="#ctx0" brushRef="#br0" timeOffset="1">130 159 7690,'-38'112'2664,"43"-110"-2352,-2 3-264,1 0 120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49.330"/>
    </inkml:context>
    <inkml:brush xml:id="br0">
      <inkml:brushProperty name="width" value="0.1" units="cm"/>
      <inkml:brushProperty name="height" value="0.1" units="cm"/>
      <inkml:brushProperty name="color" value="#00A0D7"/>
    </inkml:brush>
  </inkml:definitions>
  <inkml:trace contextRef="#ctx0" brushRef="#br0">296 1 3889,'1'2'73,"0"1"0,0 0 1,0 0-1,0 0 0,-1 0 0,1 0 1,-1 0-1,0 1 0,0-1 0,0 0 1,0 0-1,0 0 0,-1 0 1,1 0-1,-1 0 0,-1 4 0,-2-3-29,0 0 0,0-1 0,0 1 0,0-1 0,0 0 0,-1 0 0,0 0 0,1-1 0,-6 3 0,-1 1-38,-27 11 962,-1-1 0,-1-2 0,-42 9 0,42-12 965,41-14-523,9-3-1413,461-59 414,-442 66-931,-22 1 352</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49.828"/>
    </inkml:context>
    <inkml:brush xml:id="br0">
      <inkml:brushProperty name="width" value="0.1" units="cm"/>
      <inkml:brushProperty name="height" value="0.1" units="cm"/>
      <inkml:brushProperty name="color" value="#00A0D7"/>
    </inkml:brush>
  </inkml:definitions>
  <inkml:trace contextRef="#ctx0" brushRef="#br0">81 6 7530,'-9'-5'2680,"0"10"-2248,-2-9-32,16 18-8,-10-5-55,-7 3-161,4 9-80,-5 11-184,2 0-136,4 1 159</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51.660"/>
    </inkml:context>
    <inkml:brush xml:id="br0">
      <inkml:brushProperty name="width" value="0.1" units="cm"/>
      <inkml:brushProperty name="height" value="0.1" units="cm"/>
      <inkml:brushProperty name="color" value="#00A0D7"/>
    </inkml:brush>
  </inkml:definitions>
  <inkml:trace contextRef="#ctx0" brushRef="#br0">102 1 6329,'-13'189'4112,"-26"203"-742,39-390-3406,0 0 0,-1 0 0,1 0 0,-1 0 1,1 0-1,-1 0 0,0 0 0,0 0 0,0 0 0,0 0 0,0-1 0,0 1 1,-1 0-1,1-1 0,0 1 0,-1-1 0,-1 2 0,2-2 19,0-1 0,1 0-1,-1 0 1,0 1 0,1-1 0,-1 0 0,0 0-1,0 0 1,0 1 0,1-1 0,-1 0-1,0 0 1,0 0 0,1 0 0,-1-1 0,0 1-1,0 0 1,1 0 0,-1 0 0,0-1-1,0 1 1,1 0 0,-1-1 0,0 1 0,1 0-1,-1-1 1,0 1 0,1-1 0,-1 1 0,1-1-1,-1 0 1,1 1 0,-1-1 0,1 1-1,-1-1 1,1 0 0,0 1 0,-1-1 0,1 0-1,0 0 1,0 1 0,-1-1 0,1 0-1,0 0 1,0 1 0,0-1 0,0 0 0,0-1-1,-4-10-252</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50.681"/>
    </inkml:context>
    <inkml:brush xml:id="br0">
      <inkml:brushProperty name="width" value="0.1" units="cm"/>
      <inkml:brushProperty name="height" value="0.1" units="cm"/>
      <inkml:brushProperty name="color" value="#00A0D7"/>
    </inkml:brush>
  </inkml:definitions>
  <inkml:trace contextRef="#ctx0" brushRef="#br0">2 79 7234,'-2'0'5241,"2"-1"-4961,0-1-8,9-1-64,15-5-16,45-14-112,-43 12-40,1-4-40,1 10 8,-5-4-200,-5 8-136,-8 0-400,-4-6-1329,-11 6 1433</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51.027"/>
    </inkml:context>
    <inkml:brush xml:id="br0">
      <inkml:brushProperty name="width" value="0.1" units="cm"/>
      <inkml:brushProperty name="height" value="0.1" units="cm"/>
      <inkml:brushProperty name="color" value="#00A0D7"/>
    </inkml:brush>
  </inkml:definitions>
  <inkml:trace contextRef="#ctx0" brushRef="#br0">112 0 8042,'-111'99'2848,"121"-99"-2408,3 0-128,3-10 25,6 0-33,-4 3-128,0 2-48,0 5-112,1 4 32,-2-4-112,-4 1-64,2 6-304,-12-9-393,-5-1 561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51.375"/>
    </inkml:context>
    <inkml:brush xml:id="br0">
      <inkml:brushProperty name="width" value="0.1" units="cm"/>
      <inkml:brushProperty name="height" value="0.1" units="cm"/>
      <inkml:brushProperty name="color" value="#00A0D7"/>
    </inkml:brush>
  </inkml:definitions>
  <inkml:trace contextRef="#ctx0" brushRef="#br0">18 67 7410,'-10'-66'2380,"6"88"-299,2 21-1759,3 190 222,-4-106-1932,3-122 1097</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51.708"/>
    </inkml:context>
    <inkml:brush xml:id="br0">
      <inkml:brushProperty name="width" value="0.1" units="cm"/>
      <inkml:brushProperty name="height" value="0.1" units="cm"/>
      <inkml:brushProperty name="color" value="#00A0D7"/>
    </inkml:brush>
  </inkml:definitions>
  <inkml:trace contextRef="#ctx0" brushRef="#br0">1 127 7194,'10'-11'4701,"24"-2"-4460,-22 9 255,37-17-169,1 3 1,60-14-1,-85 26-334,1 1 1,0 2-1,0 1 1,0 1-1,0 1 1,39 5-1,-51-3-76,-9 0 5,0-1 0,0 0 0,1 0 0,-1 0 1,0-1-1,1 0 0,-1 0 0,1 0 0,-1 0 0,0-1 1,8-2-1,-9-5-652,-4-3 295</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52.041"/>
    </inkml:context>
    <inkml:brush xml:id="br0">
      <inkml:brushProperty name="width" value="0.1" units="cm"/>
      <inkml:brushProperty name="height" value="0.1" units="cm"/>
      <inkml:brushProperty name="color" value="#00A0D7"/>
    </inkml:brush>
  </inkml:definitions>
  <inkml:trace contextRef="#ctx0" brushRef="#br0">290 0 6849,'-76'23'2137,"73"-22"-2085,0 0 1,0 0-1,1 0 0,-1 0 1,0 0-1,1 1 0,-1-1 1,1 1-1,0 0 0,-1 0 1,1 0-1,0 0 0,0 0 1,0 0-1,1 0 0,-1 1 1,0-1-1,1 1 0,-1-1 1,1 1-1,0 0 0,0 0 1,0-1-1,0 6 0,0-5-26,0 0 0,0 1 0,-1-1 0,1 0 0,0 0 0,-1 0 0,0-1 0,-3 5 0,-18 18 92,-51 59 424,67-75-403,1 0 0,0 1 0,0 0-1,1 0 1,0 1 0,1-1 0,-5 17 0,9-23-46,-2 8 364,8-15-204,24-14-234,138-58-1659,-150 66 1393</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52.541"/>
    </inkml:context>
    <inkml:brush xml:id="br0">
      <inkml:brushProperty name="width" value="0.1" units="cm"/>
      <inkml:brushProperty name="height" value="0.1" units="cm"/>
      <inkml:brushProperty name="color" value="#00A0D7"/>
    </inkml:brush>
  </inkml:definitions>
  <inkml:trace contextRef="#ctx0" brushRef="#br0">242 17 5569,'57'-16'2033,"-60"18"-1770,0 0 0,0 1 1,0-1-1,0 1 0,0 0 1,0 0-1,1 0 0,-1 0 1,-2 5-1,0-1-167,0-1 1,0 1-1,-1-1 0,0 0 0,0 0 1,-8 5-1,-12 4 78,17-11-115,1 0 0,0 1-1,0 0 1,0 0 0,1 1 0,0 0-1,0 0 1,0 1 0,-6 8-1,-15 24 349,1 1-1,-25 51 0,52-91-397,-1 1-1,0 0 1,1-1-1,-1 1 0,1 0 1,0 0-1,-1 0 0,1-1 1,0 1-1,-1 0 1,1 0-1,0 0 0,0 0 1,0-1-1,-1 1 0,1 0 1,0 0-1,0 0 1,1 0-1,-1 0 0,0-1 1,0 1-1,0 0 0,0 0 1,1 0-1,-1 0 1,0-1-1,1 1 0,0 1 1,0-2-3,0 0 0,1 1-1,-1-1 1,0 0 0,1 0 0,-1 0 0,0 0 0,0 0 0,1-1 0,-1 1 0,0 0 0,1-1 0,-1 1 0,0 0 0,0-1 0,2 0 0,50-31 58,-43 23-57,-1-1 1,0 1 0,0-2-1,7-11 1,-11 14-31,1 0 0,0 0 0,0 0 0,1 1 0,0 0 0,0 1 0,1-1 0,0 1 0,10-6-1,-3 5-74,3-2-328,-1-1 1,0 0-1,23-18 1,-37 26 285,1-1-1,0 1 1,0 0-1,0 1 1,0-1-1,0 1 1,0-1-1,1 1 1,-1 1-1,0-1 1,1 1-1,-1-1 1,0 1-1,9 1 1,-6-1 116,-7 0 29,0 0 0,0 1 0,0-1 0,1 0 0,-1 0 0,0 0 0,0 0 0,0 0 0,1 0-1,-1 0 1,0 0 0,0 0 0,1 0 0,-1 0 0,0 0 0,0 0 0,0 0 0,1 0 0,-1 0 0,0-1 0,0 1 0,0 0 0,1 0 0,-1 0 0,0 0 0,0 0 0,0 0 0,1-1 0,-1 1-1,0 0 1,0 0 0,0 0 0,0 0 0,0-1 0,1 1 0,-1 0 0,0 0 0,0 0 0,0-1 0,0 1 0,0 0 0,0 0 0,0 0 0,0-1 0,-6-8 297,-1-2 256,7 10-535,0 1 0,0 0 0,0-1 1,0 1-1,0 0 0,1 0 0,-1-1 1,0 1-1,0 0 0,0-1 0,1 1 1,-1 0-1,0 0 0,0 0 0,1-1 1,-1 1-1,0 0 0,1 0 0,-1 0 0,0-1 1,0 1-1,1 0 0,-1 0 0,0 0 1,1 0-1,-1 0 0,0 0 0,1 0 1,-1 0-1,0 0 0,1 0 0,-1 0 1,0 0-1,1 0 0,-1 0 0,0 0 1,1 0-1,-1 0 0,1 1 0,1-1 81,0-1-44,0 1 0,0 0 1,-1 0-1,1 0 1,0 0-1,-1 0 1,1 0-1,0 1 0,-1-1 1,1 1-1,0-1 1,-1 1-1,1-1 0,-1 1 1,1 0-1,-1 0 1,1 0-1,-1 0 0,0 0 1,1 0-1,1 2 1,-3-2 125,1 6 62,2 15-189,-2-15-57,1 1 1,-1 0-1,0 0 0,-1 0 1,1 0-1,-2 1 0,1-1 0,-1 0 1,0 0-1,-1-1 0,0 1 1,0 0-1,-7 13 0,6-15-115,-1 0-1,1 1 0,0 0 1,0 0-1,1 0 0,0 0 1,0 0-1,0 0 0,1 0 1,0 1-1,1-1 0,0 0 1,0 12-1,3 1-285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52.876"/>
    </inkml:context>
    <inkml:brush xml:id="br0">
      <inkml:brushProperty name="width" value="0.1" units="cm"/>
      <inkml:brushProperty name="height" value="0.1" units="cm"/>
      <inkml:brushProperty name="color" value="#00A0D7"/>
    </inkml:brush>
  </inkml:definitions>
  <inkml:trace contextRef="#ctx0" brushRef="#br0">247 57 7202,'-64'-49'2323,"63"48"-2259,0 1 1,0-1-1,0 0 1,0 0-1,0 1 1,0-1-1,0 1 1,0-1 0,0 1-1,0-1 1,0 1-1,-1 0 1,1 0-1,0-1 1,0 1-1,0 0 1,0 0-1,-1 0 1,1 0 0,-2 1-1,2-1-33,0 1-1,1-1 1,-1 1-1,0-1 1,1 1-1,-1 0 1,1-1-1,-1 1 1,1 0-1,-1 0 1,1-1-1,0 1 1,-1 0-1,1 0 1,0-1-1,-1 1 1,1 0-1,0 0 1,0 0-1,0 1 1,3 41 464,-3-42-456,4 31 229,-2 0 1,-2 0 0,-5 56-1,4-78-172,-1 0-1,0-1 1,0 1-1,-4 11 1,5-19-85,1-1 1,-1 1-1,1 0 1,-1-1-1,1 1 1,-1-1-1,0 0 1,0 1-1,0-1 1,0 1-1,0-1 1,0 0-1,0 0 1,0 0-1,-1 0 1,1 0-1,0 0 1,0 0-1,-1 0 1,1 0-1,-1 0 1,1-1-1,-1 1 1,1-1-1,-1 1 1,0-1-1,1 1 1,-1-1-1,1 0 1,-1 0-1,0 0 1,1 0-1,-4 0 1,-22-23-769,-17-21 285,20 9 226</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53.274"/>
    </inkml:context>
    <inkml:brush xml:id="br0">
      <inkml:brushProperty name="width" value="0.1" units="cm"/>
      <inkml:brushProperty name="height" value="0.1" units="cm"/>
      <inkml:brushProperty name="color" value="#00A0D7"/>
    </inkml:brush>
  </inkml:definitions>
  <inkml:trace contextRef="#ctx0" brushRef="#br0">43 75 7178,'-41'-74'2688,"39"82"-1984,2 5-160,0-3-24,0 3-71,2 0-81,-2 5-224,0-5-40,0 7-48,0 3 0,0-5-24,3 4-24,-1-1-136,-2-6-80,1-2-304,-1-2 560,5-3-88</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53.611"/>
    </inkml:context>
    <inkml:brush xml:id="br0">
      <inkml:brushProperty name="width" value="0.1" units="cm"/>
      <inkml:brushProperty name="height" value="0.1" units="cm"/>
      <inkml:brushProperty name="color" value="#00A0D7"/>
    </inkml:brush>
  </inkml:definitions>
  <inkml:trace contextRef="#ctx0" brushRef="#br0">0 22 7050,'117'-21'2928,"-111"34"-1344,1 2-1183,-2 14-89,-5-14 40,-2 11-96,1 5-88,-3-3-128,1 10-176,-7-16-368,5 1 328</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53.958"/>
    </inkml:context>
    <inkml:brush xml:id="br0">
      <inkml:brushProperty name="width" value="0.1" units="cm"/>
      <inkml:brushProperty name="height" value="0.1" units="cm"/>
      <inkml:brushProperty name="color" value="#00A0D7"/>
    </inkml:brush>
  </inkml:definitions>
  <inkml:trace contextRef="#ctx0" brushRef="#br0">11 224 8946,'-10'-7'3177,"13"-13"-2761,15 4-264,5-14 64,13 9-8,0-12-8,2 5-24,-7 2-104,4 11-32,-7 15-128,-7-8-136,-3 11-224,-10-16-248,-4 3 448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52.010"/>
    </inkml:context>
    <inkml:brush xml:id="br0">
      <inkml:brushProperty name="width" value="0.1" units="cm"/>
      <inkml:brushProperty name="height" value="0.1" units="cm"/>
      <inkml:brushProperty name="color" value="#00A0D7"/>
    </inkml:brush>
  </inkml:definitions>
  <inkml:trace contextRef="#ctx0" brushRef="#br0">1 8 7306,'1'-8'2832,"12"13"-1776,3 9-415,-5 0-1,6 18-16,-3-2-128,-1-3-40,9 7-120,3-1-88,3 7-128,6 4-40,-11-1-56,4 7-24,-5-4-304,-3-8-184,0-12-440,-3-18 504</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54.293"/>
    </inkml:context>
    <inkml:brush xml:id="br0">
      <inkml:brushProperty name="width" value="0.1" units="cm"/>
      <inkml:brushProperty name="height" value="0.1" units="cm"/>
      <inkml:brushProperty name="color" value="#00A0D7"/>
    </inkml:brush>
  </inkml:definitions>
  <inkml:trace contextRef="#ctx0" brushRef="#br0">91 62 8426,'-22'-59'2452,"22"59"-2442,0-1 0,0 1 1,0 0-1,0 0 0,0 0 0,0 0 0,0 0 0,0 0 0,0 0 0,0-1 0,0 1 0,0 0 0,-1 0 0,1 0 0,0 0 0,0 0 0,0 0 0,0 0 1,0 0-1,0 0 0,0 0 0,0-1 0,0 1 0,-1 0 0,1 0 0,0 0 0,0 0 0,0 0 0,0 0 0,0 0 0,0 0 0,-1 0 0,1 0 1,0 0-1,0 0 0,0 0 0,0 0 0,0 0 0,0 0 0,-1 0 0,1 0 0,0 0 0,0 0 0,0 0 0,0 1 0,0-1 0,0 0 0,0 0 1,0 0-1,-1 0 0,1 0 0,0 0 0,0 0 0,0 0 0,0 0 0,0 0 0,0 1 0,0-1 0,0 0 0,0 0 0,0 0 0,0 0 0,0 0 0,0 0 1,0 1-1,0-1 0,0 0 0,-6 16 255,1 19 27,-3 342 689,5-151-846,5-144-115,-1-49-4,-4 59 0,-4-65 4,6-26-44,1 0 0,-1 1 0,1-1 0,-1 0 0,1 0 0,0 0 0,-1 1 1,1-1-1,0 0 0,0 1 0,0-1 0,0 0 0,0 0 0,0 1 0,1 1 0,-21-68-1559,16 50 1262,-4-35-122</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54.622"/>
    </inkml:context>
    <inkml:brush xml:id="br0">
      <inkml:brushProperty name="width" value="0.1" units="cm"/>
      <inkml:brushProperty name="height" value="0.1" units="cm"/>
      <inkml:brushProperty name="color" value="#00A0D7"/>
    </inkml:brush>
  </inkml:definitions>
  <inkml:trace contextRef="#ctx0" brushRef="#br0">216 1 7562,'-7'24'3544,"-17"8"-2642,4-7-431,-7 25 69,-28 71 0,-11 22-283,65-141-375,-8 14 276,9-16-197,0 0 0,0 0 0,0-1 0,0 1 0,0 0 1,0 0-1,0 0 0,0 0 0,-1 0 0,1 0 0,0-1 0,0 1 1,0 0-1,0 0 0,0 0 0,0 0 0,0 0 0,-1 0 0,1 0 0,0 0 1,0 0-1,0-1 0,0 1 0,0 0 0,-1 0 0,1 0 0,0 0 1,0 0-1,0 0 0,0 0 0,0 0 0,-1 0 0,1 0 0,0 0 0,0 0 1,0 0-1,0 0 0,-1 0 0,1 0 0,0 1 0,0-1 0,0 0 1,0 0-1,0 0 0,0 0 0,-1 0 0,1 0 0,0 0 0,0 0 0,0 0 1,0 1-1,0-1 0,0-3-307</inkml:trace>
  <inkml:trace contextRef="#ctx0" brushRef="#br0" timeOffset="1">213 42 7170,'8'13'2776,"3"8"-1720,6 6-648,1 6 49,-4-4-41,-2 2-24,-1 1-168,3-1-72,-5-5-80,5 0-32,-6-6-40,-2-8-88,1-8-248,-2-7-176,-2-18 296</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54.957"/>
    </inkml:context>
    <inkml:brush xml:id="br0">
      <inkml:brushProperty name="width" value="0.1" units="cm"/>
      <inkml:brushProperty name="height" value="0.1" units="cm"/>
      <inkml:brushProperty name="color" value="#00A0D7"/>
    </inkml:brush>
  </inkml:definitions>
  <inkml:trace contextRef="#ctx0" brushRef="#br0">0 44 9746,'115'-43'3321,"-93"54"-3097,-19-6 0,5 8 24,18 2 0,-13-3-96,19 6-64,-1-7-72,-11-11-104,-1 0-200,-12-6-128,-1 6-376,-6 1 840,10-1-120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55.316"/>
    </inkml:context>
    <inkml:brush xml:id="br0">
      <inkml:brushProperty name="width" value="0.1" units="cm"/>
      <inkml:brushProperty name="height" value="0.1" units="cm"/>
      <inkml:brushProperty name="color" value="#00A0D7"/>
    </inkml:brush>
  </inkml:definitions>
  <inkml:trace contextRef="#ctx0" brushRef="#br0">1 66 8906,'2'10'3121,"14"-10"-2753,4-7-120,13-4 112,11-4-8,2-5-56,8 7-72,9 6-168,-13 4-48,-8 10-208,-15-6-80,-15 8-384,-6-3 104,8-3 352</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55.662"/>
    </inkml:context>
    <inkml:brush xml:id="br0">
      <inkml:brushProperty name="width" value="0.1" units="cm"/>
      <inkml:brushProperty name="height" value="0.1" units="cm"/>
      <inkml:brushProperty name="color" value="#00A0D7"/>
    </inkml:brush>
  </inkml:definitions>
  <inkml:trace contextRef="#ctx0" brushRef="#br0">369 1 7314,'-39'19'2611,"39"-18"-2542,-1 0 1,0 0 0,1 1-1,-1-1 1,0 0-1,1 1 1,0-1 0,-1 0-1,1 1 1,0-1 0,0 1-1,0-1 1,0 0-1,0 1 1,0-1 0,0 1-1,0-1 1,0 0-1,1 1 1,-1-1 0,0 0-1,1 1 1,0-1 0,-1 0-1,1 0 1,0 1-1,-1-1 1,3 2 0,2 10 262,0 16 245,12 55 224,-11-61-672,0-1 1,3 27-1,-8-44-93,-1 1 1,1 0-1,-1 0 0,0-1 0,-1 1 0,1 0 0,-1 0 0,0-1 1,-1 1-1,1 0 0,-1-1 0,0 0 0,0 1 0,-5 6 0,0 0 80,7-11-112,-1 0 0,1 0 0,-1 0-1,1 0 1,-1 0 0,0 0 0,1 0 0,-1 0 0,0 0 0,0 0 0,1 0 0,-1 0-1,0-1 1,0 1 0,0 0 0,0 0 0,0-1 0,0 1 0,0-1 0,-1 1 0,1-1-1,0 1 1,0-1 0,0 0 0,0 0 0,-1 1 0,1-1 0,0 0 0,0 0 0,0 0-1,-1 0 1,1-1 0,0 1 0,0 0 0,0 0 0,-1-1 0,1 1 0,0 0-1,0-1 1,0 0 0,-2 0 0,-9-6-263,0-1 1,0 0-1,1 0 0,0-1 1,0 0-1,1-1 0,-13-17 0,2-3-251</inkml:trace>
  <inkml:trace contextRef="#ctx0" brushRef="#br0" timeOffset="1">70 200 7994,'-66'-37'3000,"63"46"-2023,3-3-633,3 6-24,-3-2-40,3 1-64,2 7-112,-3 0-48,1 5-48,1 2-40,-4-4-152,-2-6-104,-1-4-280,3-1 4072,5-11-2719</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55.993"/>
    </inkml:context>
    <inkml:brush xml:id="br0">
      <inkml:brushProperty name="width" value="0.1" units="cm"/>
      <inkml:brushProperty name="height" value="0.1" units="cm"/>
      <inkml:brushProperty name="color" value="#00A0D7"/>
    </inkml:brush>
  </inkml:definitions>
  <inkml:trace contextRef="#ctx0" brushRef="#br0">0 1 7682,'7'16'2992,"-1"5"-1695,-1 2-1249,-5-1 8,-3-4-120,0-5-176,-1-3 184</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56.339"/>
    </inkml:context>
    <inkml:brush xml:id="br0">
      <inkml:brushProperty name="width" value="0.1" units="cm"/>
      <inkml:brushProperty name="height" value="0.1" units="cm"/>
      <inkml:brushProperty name="color" value="#00A0D7"/>
    </inkml:brush>
  </inkml:definitions>
  <inkml:trace contextRef="#ctx0" brushRef="#br0">95 1 6809,'-90'36'2953,"90"-28"-824,-2 16-2073,-1-2-24,3-11 24,0 16-64,3-13-112,1 8-257,-4-3 249</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56.785"/>
    </inkml:context>
    <inkml:brush xml:id="br0">
      <inkml:brushProperty name="width" value="0.1" units="cm"/>
      <inkml:brushProperty name="height" value="0.1" units="cm"/>
      <inkml:brushProperty name="color" value="#00A0D7"/>
    </inkml:brush>
  </inkml:definitions>
  <inkml:trace contextRef="#ctx0" brushRef="#br0">6 152 9082,'-6'15'2576,"13"-10"-1624,-5-5-923,0 0 0,0-1 0,-1 1 0,1 0 0,0-1 0,0 0 0,0 1 0,-1-1 0,1 0 0,0 0 0,-1 0 0,1 0 0,-1 0 0,1 0-1,1-2 1,154-150 558,-157 152-586,0 1-1,1-1 0,-1 1 0,0 0 1,0-1-1,1 1 0,-1 0 0,0-1 1,1 1-1,-1 0 0,1 0 1,-1-1-1,0 1 0,1 0 0,-1 0 1,1 0-1,-1 0 0,1-1 1,-1 1-1,1 0 0,-1 0 0,0 0 1,1 0-1,-1 0 0,1 0 0,-1 0 1,1 0-1,-1 0 0,1 1 1,-1-1-1,1 0 0,-1 0 0,0 0 1,1 0-1,-1 1 0,1-1 1,-1 0-1,1 1 0,6 19 8,-8 30 36,-7-14-6,2-10-4,0 1-1,-2 53 1,6 3 62,2 134 512,11-172-340,-2-14 68,0-9 54,-8-22-383,-1 0 0,0 0 0,0 0 0,0 1 0,1-1 0,-1 0 0,0 0-1,0 0 1,1 1 0,-1-1 0,0 0 0,0 0 0,1 0 0,-1 0 0,0 0-1,0 0 1,1 1 0,-1-1 0,0 0 0,1 0 0,-1 0 0,0 0 0,1 0-1,-1 0 1,0 0 0,0 0 0,1 0 0,-1-1 0,0 1 0,1 0 0,-1 0-1,0 0 1,0 0 0,1 0 0,-1 0 0,0-1 0,0 1 0,1 0 0,-1 0-1,0 0 1,0-1 0,0 1 0,1 0 0,-1 0 0,0 0 0,0-1 0,0 1 0,0 0-1,1-1 1,-1 1 0,0 0 0,0 0 0,0-1 0,0 1 0,0 0 0,0-1-1,0 1 1,0 0 0,0 0 0,0-1 0,0 1 0,0 0 0,0-1 0,0 1-1,44-124-149,10-33-758,-43 112 531,44-151-527,-32 136 1052</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57.229"/>
    </inkml:context>
    <inkml:brush xml:id="br0">
      <inkml:brushProperty name="width" value="0.1" units="cm"/>
      <inkml:brushProperty name="height" value="0.1" units="cm"/>
      <inkml:brushProperty name="color" value="#00A0D7"/>
    </inkml:brush>
  </inkml:definitions>
  <inkml:trace contextRef="#ctx0" brushRef="#br0">168 0 8130,'94'66'6785,"-87"-61"-6919,0 0 0,0 1 1,0 0-1,-1 0 0,0 0 0,7 10 0,-12-14 100,0-1 0,1 1-1,-1 0 1,0 0 0,0 0 0,0 1-1,-1-1 1,1 0 0,0 0 0,-1 0-1,1 1 1,-1-1 0,0 0 0,0 0-1,0 1 1,0-1 0,0 0 0,0 1-1,-1-1 1,1 0 0,-1 0 0,1 1-1,-1-1 1,0 0 0,0 0 0,0 0-1,0 0 1,0 0 0,-2 2 0,-9 11 14,0-1 0,0 0 0,-1 0 0,-1-2 0,0 0 1,-1 0-1,0-1 0,-1-1 0,-28 14 0,-98 49 988,142-73-962,0 0-1,-1 0 1,1 0-1,0 0 1,0 0-1,0 0 1,0 0-1,-1 0 1,1 0-1,0 0 1,0 0 0,0 0-1,-1 0 1,1 0-1,0 0 1,0 0-1,0 0 1,0 0-1,-1 1 1,1-1-1,0 0 1,0 0-1,0 0 1,0 0-1,0 0 1,0 0-1,-1 1 1,1-1-1,0 0 1,0 0-1,0 0 1,0 1-1,0-1 1,0 0 0,0 0-1,0 0 1,0 0-1,0 1 1,0-1-1,0 0 1,0 0-1,0 0 1,0 1-1,0-1 1,0 0-1,0 0 1,0 0-1,0 0 1,0 1-1,0-1 1,0 0-1,0 0 1,1 0-1,-1 0 1,0 1-1,0-1 1,0 0 0,0 0-1,0 0 1,0 0-1,1 0 1,-1 1-1,20 6 250,31 0 54,-25-7-171,0-2 0,44-7-1,-5 0-312,-65 9 128,1-1 1,0 1-1,0 0 0,0 0 1,-1 0-1,1 0 1,0 0-1,0-1 0,0 1 1,-1 0-1,1-1 1,0 1-1,-1-1 0,1 1 1,0-1-1,-1 1 0,1-1 1,0 1-1,-1-1 1,1 0-1,-1 1 0,1-1 1,-1 0-1,0 1 1,1-1-1,-1 0 0,0 0 1,1 1-1,-1-1 0,0 0 1,0 0-1,1 1 1,-1-1-1,0-1 0,0-1-118,0 1 0,-1 0 0,1-1 0,-1 1 0,1 0 0,-1 0 0,0 0 0,1-1 0,-1 1 0,0 0 0,-2-3 0,-5-7-243</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9:57.640"/>
    </inkml:context>
    <inkml:brush xml:id="br0">
      <inkml:brushProperty name="width" value="0.1" units="cm"/>
      <inkml:brushProperty name="height" value="0.1" units="cm"/>
      <inkml:brushProperty name="color" value="#00A0D7"/>
    </inkml:brush>
  </inkml:definitions>
  <inkml:trace contextRef="#ctx0" brushRef="#br0">134 22 5945,'-106'70'3766,"106"-69"-3718,-1 0 0,0-1 0,1 1 0,0 0 0,-1 0-1,1 0 1,-1 0 0,1 0 0,0 0 0,0 0 0,0 0 0,-1 0-1,1 0 1,0 0 0,0 0 0,0 0 0,0 0 0,1 0-1,-1 0 1,0-1 0,0 1 0,1 2 0,9 26 537,-7-22-378,-1 5-63,0 0 1,-1-1-1,0 1 0,0 0 1,-2 0-1,1 0 1,-2-1-1,-3 16 1,-2 40 265,7-39-249,1-16-81,0 1 1,-1-1-1,-1 1 0,0-1 0,-1 0 1,0 1-1,-1-1 0,0 0 0,-6 14 1,7-24-68,1 0 0,0-1 0,0 1 0,0 0 0,1 0 0,-1-1 0,0 1 0,1 0 0,-1 0 0,1 0 0,-1 0 0,1 0 0,0 0 0,0 0 0,0 0 0,0 0 0,0 0 0,1 0 0,-1 0 0,1 3 0,1-2 0,0 0 0,0-1 0,0 1-1,0-1 1,0 0 0,0 1 0,0-1 0,1 0-1,-1 0 1,1 0 0,0-1 0,-1 1 0,1-1-1,4 2 1,3 0 13,0 1 0,0-2 0,0 0 0,1 0 0,-1-1 0,1 0 0,-1-1 0,1 0 0,-1 0 0,1-1-1,-1-1 1,1 0 0,13-4 0,-5 1 58,-1-1 0,0-1 0,0-1 0,0 0 0,-1-1 0,24-17 0,-28 16 9,-1-2 0,0 1 0,0-1 0,-2-1 0,1 0 0,-2-1 0,10-15 0,48-110 362,-20 38-291,-25 62-197,-16 30-165,0 0 0,0 0 0,-2-1 0,1 1 0,-1-1 0,0 0 0,-1-1 0,3-15 0,-9 17-1943,-12 0 851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52.360"/>
    </inkml:context>
    <inkml:brush xml:id="br0">
      <inkml:brushProperty name="width" value="0.1" units="cm"/>
      <inkml:brushProperty name="height" value="0.1" units="cm"/>
      <inkml:brushProperty name="color" value="#00A0D7"/>
    </inkml:brush>
  </inkml:definitions>
  <inkml:trace contextRef="#ctx0" brushRef="#br0">11 0 14011,'0'4'80,"-1"5"-24,-7 4 64,6 15-16,7 11-32,16 10-8,-7-1 8,-11-18-216,6 7-160,-15-26-440,-3 4 3656,24-7-2303</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0:35.129"/>
    </inkml:context>
    <inkml:brush xml:id="br0">
      <inkml:brushProperty name="width" value="0.1" units="cm"/>
      <inkml:brushProperty name="height" value="0.1" units="cm"/>
      <inkml:brushProperty name="color" value="#00A0D7"/>
    </inkml:brush>
  </inkml:definitions>
  <inkml:trace contextRef="#ctx0" brushRef="#br0">132 1 7290,'0'0'89,"-1"0"0,1 0 1,-1 0-1,1 0 1,-1 0-1,1 0 1,-1 0-1,1 0 1,-1 1-1,1-1 1,-1 0-1,1 0 1,-1 0-1,1 1 1,-1-1-1,1 0 0,-1 1 1,1-1-1,0 0 1,-1 1-1,1-1 1,-1 1-1,1-1 1,0 0-1,0 1 1,-1-1-1,1 1 1,0-1-1,0 1 1,-1-1-1,1 1 0,0-1 1,0 1-1,0-1 1,0 1-1,0-1 1,0 1-1,0 0 1,0 31 121,0-10 227,-3 11-48,3 65 0,2-70-346,-2 0 1,-1 0-1,-8 51 0,-4-9-25,8-38-102,-1-1 0,-2 0 0,-1 0 0,-19 45 0,26-71 3,1-3-34,0 0 0,1-1 1,-1 1-1,0 0 0,0-1 0,0 1 1,0-1-1,0 1 0,-1-1 0,1 0 1,0 1-1,-1-1 0,1 0 0,-1 0 1,-1 1-1,-13 4-621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0:35.610"/>
    </inkml:context>
    <inkml:brush xml:id="br0">
      <inkml:brushProperty name="width" value="0.1" units="cm"/>
      <inkml:brushProperty name="height" value="0.1" units="cm"/>
      <inkml:brushProperty name="color" value="#00A0D7"/>
    </inkml:brush>
  </inkml:definitions>
  <inkml:trace contextRef="#ctx0" brushRef="#br0">1 0 3897,'-1'51'5537,"1"36"-2834,9 130-2433,-9-215-264,0 0 0,1 1 1,-1-1-1,0 0 1,1 0-1,0 0 0,-1 1 1,1-1-1,0 0 1,0 0-1,0 0 0,0 0 1,1 0-1,-1-1 1,0 1-1,1 0 0,0 0 1,2 1-1,-3-2-4,1-1 0,-1 0 0,0 0 0,1 0 0,-1 1 0,0-1 0,1-1 0,-1 1 0,1 0 0,-1 0 0,0 0 0,1-1 0,-1 1 0,0-1 0,0 1 0,1-1 0,-1 0 0,0 1 0,0-1 0,0 0 0,0 0 0,0 0 0,0 0 0,0 1 0,0-2 0,0 1-1,0 0 1,0 0 0,-1 0 0,1 0 0,0 0 0,0-3 0,38-55 9,-8 12 24,1 1 0,58-63 0,-89 108-32,0 0-1,-1 1 0,1-1 0,0 0 1,0 0-1,-1 1 0,1-1 1,0 1-1,0-1 0,0 1 0,0-1 1,0 1-1,0 0 0,0-1 0,0 1 1,0 0-1,0 0 0,0-1 1,1 1-1,8 11 79,-9-8-61,0 1-1,0 0 1,-1-1-1,1 1 0,-1 0 1,0-1-1,0 1 0,-1 4 1,-4 22 71,0-6-41,1 1 0,-1 50 0,5-66-67,0 0 0,-1 0 0,0 0 0,0 0-1,-1-1 1,-3 11 0,19-40-1128,1-4 881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0:36.146"/>
    </inkml:context>
    <inkml:brush xml:id="br0">
      <inkml:brushProperty name="width" value="0.1" units="cm"/>
      <inkml:brushProperty name="height" value="0.1" units="cm"/>
      <inkml:brushProperty name="color" value="#00A0D7"/>
    </inkml:brush>
  </inkml:definitions>
  <inkml:trace contextRef="#ctx0" brushRef="#br0">164 1 7498,'0'24'1298,"-2"0"-1,-6 32 1,4-34-1243,-2 0 0,0 0 0,-2 0-1,0-1 1,-1 0 0,-2-1-1,0 0 1,-21 30 0,23-42-59,4-11-2,5 1 7,1 0 0,-1 0 1,0 0-1,1 0 0,-1 0 0,1 0 1,-1 0-1,1 1 0,0-1 1,0 0-1,0 0 0,0 1 1,2-4-1,18-23 89,1 0 0,40-39 0,-49 54-33,1 1 1,0 0 0,0 1-1,1 1 1,1 0-1,-1 1 1,33-13 0,-46 22-56,0-1-1,0 0 1,-1 0 0,1 1 0,0-1 0,0 1-1,0 0 1,0 0 0,0 0 0,0 0 0,0 0-1,0 0 1,0 0 0,0 0 0,0 1 0,0-1 0,0 1-1,0 0 1,0-1 0,0 1 0,0 0 0,0 0-1,-1 0 1,1 0 0,0 1 0,-1-1 0,1 0 0,-1 1-1,0-1 1,1 1 0,-1-1 0,0 1 0,0 0-1,0-1 1,0 1 0,0 0 0,0 0 0,0 0-1,-1 0 1,1 0 0,-1 0 0,0 0 0,1 0 0,-1 0-1,0 0 1,0 3 0,0 5-2,0 0 1,0 0-1,-1-1 1,0 1-1,0 0 1,-1-1-1,-1 1 1,-6 16-1,-18 32 106,-50 82-1,67-124-98,0-1 0,-1-1 0,-1 1 0,0-2 0,-1 0 0,0 0 0,-1-1 0,-1-1 0,0-1 0,-18 11 0,31-20-15,0 0 0,0 1 0,0-1 0,0 0 0,0 0 0,-1-1 0,1 1 0,0 0 0,-1-1 0,1 1 0,0-1 0,-1 0 0,1 0-1,-1 0 1,1 0 0,0 0 0,-1 0 0,1-1 0,-1 1 0,1-1 0,0 0 0,0 0 0,-1 0 0,1 0 0,0 0 0,0 0 0,0 0 0,0-1 0,0 1 0,0-1 0,0 1 0,1-1 0,-3-3 0,1 0-118,0-1 1,0 1 0,1-1 0,-1 0 0,2 0 0,-1 0 0,0 0 0,1 0-1,0 0 1,1 0 0,0-10 0,1-11-234</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0:36.484"/>
    </inkml:context>
    <inkml:brush xml:id="br0">
      <inkml:brushProperty name="width" value="0.1" units="cm"/>
      <inkml:brushProperty name="height" value="0.1" units="cm"/>
      <inkml:brushProperty name="color" value="#00A0D7"/>
    </inkml:brush>
  </inkml:definitions>
  <inkml:trace contextRef="#ctx0" brushRef="#br0">1 132 5793,'86'-108'2611,"-84"106"-2447,0-1 0,0 1 0,0 0 0,0 0 0,1 0 0,-1 0 0,1 0 0,-1 0 0,1 1 0,4-3 0,10 7 544,-11 0-523,30 7 500,0 2 0,-1 1 0,53 29 0,18 7-204,102 28-491,-200-75-273,-12-5-1455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0:36.824"/>
    </inkml:context>
    <inkml:brush xml:id="br0">
      <inkml:brushProperty name="width" value="0.1" units="cm"/>
      <inkml:brushProperty name="height" value="0.1" units="cm"/>
      <inkml:brushProperty name="color" value="#00A0D7"/>
    </inkml:brush>
  </inkml:definitions>
  <inkml:trace contextRef="#ctx0" brushRef="#br0">16 28 8306,'10'-3'2888,"10"-4"-2600,3 4 1,0-9-1,3 9-16,-3 5-136,2 4-32,3 11-104,-4-1-128,-4 1-312,-10-8-273,-18-5 433</inkml:trace>
  <inkml:trace contextRef="#ctx0" brushRef="#br0" timeOffset="1">0 219 8138,'0'-10'2888,"13"8"-2504,4-6 1,7 0-41,7 1 24,4-1-112,-1 1-88,6 7-96,-9 0-40,-3 10-120,-5 2-80,-15-7-336,-5 6 720,-14-4-240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0:37.167"/>
    </inkml:context>
    <inkml:brush xml:id="br0">
      <inkml:brushProperty name="width" value="0.1" units="cm"/>
      <inkml:brushProperty name="height" value="0.1" units="cm"/>
      <inkml:brushProperty name="color" value="#00A0D7"/>
    </inkml:brush>
  </inkml:definitions>
  <inkml:trace contextRef="#ctx0" brushRef="#br0">1 57 7770,'0'5'2992,"11"0"-1791,22-5-921,10 0 48,8 0 48,-9-5-48,8-7-64,-3 1-104,3-4-104,-3 3-8,-1 6-96,-10 3-64,-4 4-224,-9 1-160,-14 3-272,-2-7-881,-22-6 1153</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0:37.516"/>
    </inkml:context>
    <inkml:brush xml:id="br0">
      <inkml:brushProperty name="width" value="0.1" units="cm"/>
      <inkml:brushProperty name="height" value="0.1" units="cm"/>
      <inkml:brushProperty name="color" value="#00A0D7"/>
    </inkml:brush>
  </inkml:definitions>
  <inkml:trace contextRef="#ctx0" brushRef="#br0">37 80 7674,'-30'-80'3092,"39"116"-2753,-2 0 0,-1 0 0,-3 1-1,0-1 1,-4 54 0,1-24-194,-18 204 295,3-84-273,16-175-161,2-11-168,8-21-353,-2-5 310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0:37.845"/>
    </inkml:context>
    <inkml:brush xml:id="br0">
      <inkml:brushProperty name="width" value="0.1" units="cm"/>
      <inkml:brushProperty name="height" value="0.1" units="cm"/>
      <inkml:brushProperty name="color" value="#00A0D7"/>
    </inkml:brush>
  </inkml:definitions>
  <inkml:trace contextRef="#ctx0" brushRef="#br0">0 81 8674,'67'-53'3257,"-52"48"-2273,7 5-864,9 2-64,-3-2 8,-4-4-8,-4-1-40,0 2 16,-1-3-64,-4 1-248,-2 5-248,-11-2 320</inkml:trace>
  <inkml:trace contextRef="#ctx0" brushRef="#br0" timeOffset="1">200 59 8090,'-52'125'2864,"52"-113"-2472,3 6-56,0-2 81,-3 2-1,0-3-112,2-4-40,-4-1-136,1 5-80,-4 8-40,-5 2-104,-5 6-368,-1-2-120,-7-7 328</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0:38.192"/>
    </inkml:context>
    <inkml:brush xml:id="br0">
      <inkml:brushProperty name="width" value="0.1" units="cm"/>
      <inkml:brushProperty name="height" value="0.1" units="cm"/>
      <inkml:brushProperty name="color" value="#00A0D7"/>
    </inkml:brush>
  </inkml:definitions>
  <inkml:trace contextRef="#ctx0" brushRef="#br0">25 1 6257,'-3'0'5145,"1"0"-4784,1 0-65,-1 0 88,0 2 48,2 22 0,12 45-112,-4-36-112,-8 1-104,-7-2-40,11-4-48,-4 3-24,-8-10-288,8 1-232,-23-9 328</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0:38.523"/>
    </inkml:context>
    <inkml:brush xml:id="br0">
      <inkml:brushProperty name="width" value="0.1" units="cm"/>
      <inkml:brushProperty name="height" value="0.1" units="cm"/>
      <inkml:brushProperty name="color" value="#00A0D7"/>
    </inkml:brush>
  </inkml:definitions>
  <inkml:trace contextRef="#ctx0" brushRef="#br0">0 124 8378,'7'-6'299,"0"1"1,0 0-1,0 0 1,0 1-1,1 0 1,0 0-1,0 1 1,0 0-1,0 0 0,0 1 1,11-2-1,44-17 217,-36 7-265,-13 7-160,-1 0 0,1 1-1,1 0 1,-1 1 0,17-3 0,-26 7-84,0 1 0,1 0 0,-1 0 0,0 0 0,1 0-1,-1 1 1,0 0 0,1 0 0,-1 0 0,0 1 0,0 0 0,0 0 0,0 0 0,-1 0 0,1 1 0,0 0 0,-1 0 0,6 5 0,-6-5-7,0 0 1,-1 0-1,1 1 0,-1-1 1,0 1-1,0-1 0,0 1 1,0 0-1,-1 0 1,1 1-1,-1-1 0,0 0 1,0 1-1,-1 0 0,2 6 1,-2 0 4,-1 0 1,0 0-1,-1 0 1,0 0-1,-4 18 1,-3 17 36,1-5-4,-1-1 1,-19 53-1,20-71-71,0-3 31,0-1 0,-17 32-1,22-46-62,0-1-1,0 0 0,0 1 0,0-1 0,-1 0 0,1 0 0,-1-1 0,0 1 0,0 0 1,0-1-1,0 0 0,0 0 0,0 0 0,-1 0 0,1 0 0,-1-1 0,1 1 1,-1-1-1,0 0 0,-5 1 0,-19-4-271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52.714"/>
    </inkml:context>
    <inkml:brush xml:id="br0">
      <inkml:brushProperty name="width" value="0.1" units="cm"/>
      <inkml:brushProperty name="height" value="0.1" units="cm"/>
      <inkml:brushProperty name="color" value="#00A0D7"/>
    </inkml:brush>
  </inkml:definitions>
  <inkml:trace contextRef="#ctx0" brushRef="#br0">0 2 8274,'21'-1'1624,"-1"1"1,41 5 0,42 19-216,-42-4-1315,72 36-1,-121-51-96,1 1 0,-1 1-1,16 12 1,-51 20-604,-117 123-1486,108-126 1696</inkml:trace>
  <inkml:trace contextRef="#ctx0" brushRef="#br0" timeOffset="1">86 289 9514,'-43'-8'3345,"73"20"-3033,2-4 48,9 5-24,-15-15-104,1-10-80,11 7-64,-11-5-144,12 10-96,-14-1-296,-10-5-240,-14-5 440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0:38.856"/>
    </inkml:context>
    <inkml:brush xml:id="br0">
      <inkml:brushProperty name="width" value="0.1" units="cm"/>
      <inkml:brushProperty name="height" value="0.1" units="cm"/>
      <inkml:brushProperty name="color" value="#00A0D7"/>
    </inkml:brush>
  </inkml:definitions>
  <inkml:trace contextRef="#ctx0" brushRef="#br0">7 76 7602,'-5'2'2880,"4"14"-2016,2 1-463,-1-1 95,7 14-8,-4-7-40,-1 1-104,3 11-176,-4-11-80,-2 8-72,-3 0-48,1-5-216,1 1-176,1-14 2664,-1-14-1840</inkml:trace>
  <inkml:trace contextRef="#ctx0" brushRef="#br0" timeOffset="1">111 1 8026,'8'3'2856,"-2"5"-2400,-2 8-120,-1 12 121,-3-1 39,2 15-48,-2-5-48,0 0-200,-2 8-80,-5-8-64,4 6-32,0-7-48,0-3-104,-2-12-400,0-7-160,-5-16 392</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0:39.210"/>
    </inkml:context>
    <inkml:brush xml:id="br0">
      <inkml:brushProperty name="width" value="0.1" units="cm"/>
      <inkml:brushProperty name="height" value="0.1" units="cm"/>
      <inkml:brushProperty name="color" value="#00A0D7"/>
    </inkml:brush>
  </inkml:definitions>
  <inkml:trace contextRef="#ctx0" brushRef="#br0">38 93 8322,'-37'-92'2952,"46"92"-2608,3 0-95,-1 0 7,6 0 0,-2 0-32,1 1-104,1 1-80,-4 1-88,-3 1-272,-4 1-152,-3 1 296</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0:39.544"/>
    </inkml:context>
    <inkml:brush xml:id="br0">
      <inkml:brushProperty name="width" value="0.1" units="cm"/>
      <inkml:brushProperty name="height" value="0.1" units="cm"/>
      <inkml:brushProperty name="color" value="#00A0D7"/>
    </inkml:brush>
  </inkml:definitions>
  <inkml:trace contextRef="#ctx0" brushRef="#br0">127 0 7114,'-36'46'2720,"43"-41"-1904,1-1-512,2-1-104,-1-1-40,1-2-64,0-5-32,0 3-304,-2 2 328,-6 2-128</inkml:trace>
  <inkml:trace contextRef="#ctx0" brushRef="#br0" timeOffset="1">86 112 9418,'-85'97'3313,"91"-99"-3017,11-3 24,7-4-88,6 2-32,4-3-64,2 2-88,1 1-312,-6-1-200,-5 3 3777,-3-3-2673</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0:39.875"/>
    </inkml:context>
    <inkml:brush xml:id="br0">
      <inkml:brushProperty name="width" value="0.1" units="cm"/>
      <inkml:brushProperty name="height" value="0.1" units="cm"/>
      <inkml:brushProperty name="color" value="#00A0D7"/>
    </inkml:brush>
  </inkml:definitions>
  <inkml:trace contextRef="#ctx0" brushRef="#br0">263 1 8242,'1'1'154,"0"1"-1,0-1 1,0 1 0,0 0 0,-1-1-1,1 1 1,0 0 0,-1 0 0,1 0-1,-1-1 1,1 1 0,-1 0 0,0 0 0,0 0-1,0 0 1,0 0 0,0-1 0,-1 1-1,1 0 1,0 0 0,-1 0 0,1 0 0,-1-1-1,0 1 1,-1 3 0,-27 41-409,-31 49 336,45-68-28,-1-2 1,-1 1-1,-24 24 1,10-21 92,-8 6 107,37-34-220,1 1 0,-1 0 0,0 0 0,1 0 0,-1 0 0,1 0 0,0 1 0,0-1 0,0 0 0,0 1 0,0-1 0,1 0 0,-1 1 0,0 3-1,1-5-17,0 0 0,1-1-1,-1 1 1,0 0 0,1 0-1,-1 0 1,0-1 0,1 1-1,-1 0 1,1 0-1,-1-1 1,1 1 0,0-1-1,-1 1 1,1 0 0,-1-1-1,1 1 1,0-1 0,0 1-1,-1-1 1,1 0-1,0 1 1,0-1 0,0 0-1,-1 1 1,1-1 0,0 0-1,0 0 1,0 0 0,0 0-1,0 0 1,1 0-1,36-1 130,-28 1-80,16-2 23,0-1-1,1-1 1,47-14-1,-63 15-114,0-1 0,0 0 1,-1 0-1,1-1 0,-1-1 0,0 0 0,-1 0 1,1-1-1,-1 0 0,0-1 0,11-13 0,-16 15-304,-1 1-1,1-1 0,-1 0 0,-1 0 1,1 0-1,-1 0 0,0-1 0,-1 1 1,1-1-1,-1 1 0,0-9 0,1-18-1044</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0:40.212"/>
    </inkml:context>
    <inkml:brush xml:id="br0">
      <inkml:brushProperty name="width" value="0.1" units="cm"/>
      <inkml:brushProperty name="height" value="0.1" units="cm"/>
      <inkml:brushProperty name="color" value="#00A0D7"/>
    </inkml:brush>
  </inkml:definitions>
  <inkml:trace contextRef="#ctx0" brushRef="#br0">46 3 7074,'-2'-3'2930,"-1"11"-1542,1 63-539,8 75 1,-2 82-330,-5-123-478,2-75-71,-1 0 1,-1 0 0,-1 0-1,-11 47 1,5-64-400,0-21-154,-2-25-418,3-5 621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0:40.628"/>
    </inkml:context>
    <inkml:brush xml:id="br0">
      <inkml:brushProperty name="width" value="0.1" units="cm"/>
      <inkml:brushProperty name="height" value="0.1" units="cm"/>
      <inkml:brushProperty name="color" value="#00A0D7"/>
    </inkml:brush>
  </inkml:definitions>
  <inkml:trace contextRef="#ctx0" brushRef="#br0">186 25 7330,'0'-8'2816,"0"1"-2040,-3-3-144,-1 14-159,-2 2-33,-4 11-56,0 7-96,-6 11-88,-4-1-48,2 4-80,-3-4-24,3-4-24,4-5-24,3-7-136,-1-2-120,1-14-352,3-2-96,4-13 431</inkml:trace>
  <inkml:trace contextRef="#ctx0" brushRef="#br0" timeOffset="1">78 183 7626,'129'-58'2984,"-114"76"-1871,2 7-785,-3-2 8,6-5-112,-7-3-40,4-7-120,-4-2-64,-2-4-456,-4-5-120,-4-4 327</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0:41.030"/>
    </inkml:context>
    <inkml:brush xml:id="br0">
      <inkml:brushProperty name="width" value="0.1" units="cm"/>
      <inkml:brushProperty name="height" value="0.1" units="cm"/>
      <inkml:brushProperty name="color" value="#00A0D7"/>
    </inkml:brush>
  </inkml:definitions>
  <inkml:trace contextRef="#ctx0" brushRef="#br0">52 1 8802,'12'17'3403,"2"44"-2791,-10-29-375,-2 1 0,-5 63 0,3-93-261,-1-1-1,1 1 0,-1-1 1,0 1-1,0-1 1,0 0-1,0 1 0,0-1 1,0 0-1,-1 0 1,1 0-1,-1 0 0,1 0 1,-1 0-1,-2 2 1,3-3 4,1-1 1,0 0 0,-1 1-1,1-1 1,-1 0-1,1 0 1,-1 0 0,1 1-1,-1-1 1,1 0 0,-1 0-1,1 0 1,-1 0 0,1 0-1,-1 0 1,0 0 0,1 0-1,-1 0 1,1 0 0,-1 0-1,1 0 1,-1 0-1,1 0 1,-1-1 0,1 1-1,-1 0 1,0-1 0,0 0-20,0 0 0,0 0-1,0 0 1,0 0 0,1 0 0,-1-1 0,0 1 0,0 0 0,1-1 0,-1 1 0,1-1 0,-1 1 0,1-1 0,-1-2 0,-12-43-273,8 33 267,0 0-1,2 0 1,-1 0-1,0-19 1,3 29 50,1 1 1,0 0-1,1-1 1,-1 1-1,0 0 1,1-1-1,0 1 1,0 0-1,0-1 1,0 1-1,0 0 1,1 0-1,-1 0 1,1 0-1,0 0 1,0 1-1,0-1 1,0 0-1,0 1 1,1 0-1,-1-1 1,1 1-1,3-2 1,4-2 98,-1 0 1,1 1-1,0 0 1,0 1 0,1 0-1,-1 0 1,1 1-1,0 1 1,0 0-1,12-1 1,-19 3-91,-1 0 1,1 0 0,0 1-1,-1-1 1,1 1 0,-1 0-1,1 0 1,-1 0 0,1 0-1,-1 0 1,0 1 0,1 0-1,-1-1 1,0 1 0,0 0-1,0 1 1,-1-1 0,1 0-1,0 1 1,-1 0 0,0 0-1,1-1 1,-1 1 0,0 0-1,-1 1 1,1-1 0,0 0-1,-1 1 1,0-1 0,0 0-1,0 1 1,0-1 0,0 1-1,0 6 1,-1-3-48,1 0 1,-1 1-1,0-1 1,0 1-1,-1-1 1,0 1-1,0-1 1,-1 0-1,0 0 1,0 0-1,0 0 1,-1 0-1,0 0 1,-1 0-1,0-1 0,0 0 1,-8 11-1,-6 3-170,-2 0-1,0-2 0,-33 25 0,-9 8 421,47-33 324,15-18-527,0 1 0,0-1 1,0 0-1,1 0 0,-1 0 1,0 1-1,0-1 0,0 0 1,0 0-1,0 0 0,1 0 1,-1 1-1,0-1 0,0 0 1,0 0-1,1 0 0,-1 0 1,0 0-1,0 0 0,0 0 1,1 0-1,-1 1 0,0-1 1,0 0-1,1 0 0,-1 0 1,0 0-1,0 0 0,0 0 1,1 0-1,-1-1 0,0 1 1,0 0-1,1 0 0,-1 0 1,0 0-1,0 0 0,0 0 1,1 0-1,-1 0 0,0 0 1,0-1-1,42-15 787,-35 12-804,9-4 164,0-1 1,26-19 0,-27 17-117,0 0 1,31-15-1,-13 9-304,-32 17 190,0-1 1,-1 1-1,1-1 0,0 1 0,0-1 0,0 0 0,0 1 0,-1-1 0,1 0 0,0 0 0,-1 0 1,1 1-1,-1-1 0,1 0 0,-1 0 0,1 0 0,-1 0 0,1 0 0,-1 0 0,0 0 0,0 0 1,1 0-1,-1 0 0,0 0 0,0 0 0,0 0 0,0 0 0,0 0 0,-1-2 0,-2 0-361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0:41.390"/>
    </inkml:context>
    <inkml:brush xml:id="br0">
      <inkml:brushProperty name="width" value="0.1" units="cm"/>
      <inkml:brushProperty name="height" value="0.1" units="cm"/>
      <inkml:brushProperty name="color" value="#00A0D7"/>
    </inkml:brush>
  </inkml:definitions>
  <inkml:trace contextRef="#ctx0" brushRef="#br0">4 1 7554,'-4'6'3080,"4"6"-1743,0-2-809,7 4 24,-7 4 0,0-6 40,6 3-64,-6-1-232,4 3-112,-3-1-136,9-4-48,2-2-72,-2-2-120,3-3-312,-17-4-128,-7-2-320,6-4-457,-15-12 977</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0:41.747"/>
    </inkml:context>
    <inkml:brush xml:id="br0">
      <inkml:brushProperty name="width" value="0.1" units="cm"/>
      <inkml:brushProperty name="height" value="0.1" units="cm"/>
      <inkml:brushProperty name="color" value="#00A0D7"/>
    </inkml:brush>
  </inkml:definitions>
  <inkml:trace contextRef="#ctx0" brushRef="#br0">1 28 8410,'121'-27'3136,"-111"45"-2327,5 1-201,-2 9 88,3 8 8,-1-8-72,-2 2-176,-1-7-192,-6 1-144,-2-10-224,-1-6-128,-3-5-424,-3-5-624</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1:32.629"/>
    </inkml:context>
    <inkml:brush xml:id="br0">
      <inkml:brushProperty name="width" value="0.1" units="cm"/>
      <inkml:brushProperty name="height" value="0.1" units="cm"/>
      <inkml:brushProperty name="color" value="#00A0D7"/>
    </inkml:brush>
  </inkml:definitions>
  <inkml:trace contextRef="#ctx0" brushRef="#br0">93 74 7378,'-22'-21'1064,"16"14"-629,0 1-1,-1-1 1,0 1 0,-11-6 0,3 8 502,14 4-912,1 1 0,0-1 0,-1 0 1,1 0-1,0 0 0,-1 0 0,1 0 0,-1 0 0,1 0 1,0 0-1,-1 0 0,1 0 0,0 0 0,-1-1 1,1 1-1,0 0 0,-1 0 0,1 0 0,0 0 0,-1-1 1,1 1-1,0 0 0,-1 0 0,1 0 0,0-1 1,-1 1-1,1 0 0,0-1 0,0 1 0,0 0 0,-1-1 1,1 1-1,0 0 0,0-1 0,0 1 0,0 0 1,0-1-1,-1 1 0,1 0 0,0-1 0,0 1 0,0 0 1,0-1-1,0 1 0,0-1 0,0 1 0,0 0 1,1-1-1,27 8 21,-24-6-46,-1 0 0,1 0-1,-1 1 1,1 0-1,-1-1 1,0 1-1,1 1 1,-1-1 0,0 0-1,-1 1 1,1-1-1,0 1 1,-1 0-1,1 0 1,-1 0 0,0 0-1,0 1 1,0-1-1,0 0 1,-1 1-1,0-1 1,1 1 0,-1 0-1,0-1 1,-1 1-1,1 0 1,0 6-1,1 83 79,-11 119 0,3-106-23,-16 169 153,23-236-190,-1-37-21,0-1 0,0 1-1,0-1 1,1 1 0,-1-1-1,1 1 1,-1-1 0,1 0-1,-1 1 1,1-1 0,0 0-1,0 1 1,0-1 0,-1 0-1,1 0 1,0 0 0,0 0-1,1 0 1,-1 0 0,0 0-1,0 0 1,3 1-1,-3-2-46,0-1-1,0 0 0,0 0 1,0 0-1,0 0 0,0 0 0,0 0 1,0 0-1,0 0 0,-1 0 1,1 0-1,0 0 0,-1-1 0,1 1 1,-1 0-1,0 0 0,1-1 1,-1 1-1,0 0 0,1-1 0,-1 1 1,0-2-1,2-7-201,14-30-157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42.009"/>
    </inkml:context>
    <inkml:brush xml:id="br0">
      <inkml:brushProperty name="width" value="0.1" units="cm"/>
      <inkml:brushProperty name="height" value="0.1" units="cm"/>
      <inkml:brushProperty name="color" value="#00A0D7"/>
    </inkml:brush>
  </inkml:definitions>
  <inkml:trace contextRef="#ctx0" brushRef="#br0">105 4 8050,'-104'67'2888,"115"-60"-2480,0-1-15,8-3 55,6 3-128,0-12-112,7 3-48,3-3-64,-4-5-48,4 4-8,4-1-8,-7-4-176,1 1-120,-11-2-552,-8-3 495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53.060"/>
    </inkml:context>
    <inkml:brush xml:id="br0">
      <inkml:brushProperty name="width" value="0.1" units="cm"/>
      <inkml:brushProperty name="height" value="0.1" units="cm"/>
      <inkml:brushProperty name="color" value="#00A0D7"/>
    </inkml:brush>
  </inkml:definitions>
  <inkml:trace contextRef="#ctx0" brushRef="#br0">0 196 8874,'16'25'3185,"17"-9"-2609,5-13 8,19-4 112,3-6-88,-1-16-200,-6 1-152,-12-7-152,-12-9-48,-8 13-216,-7-8-88,-6 3-272,5 25-112,-13-10-144,0 8-80,-4 3 592</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1:33.091"/>
    </inkml:context>
    <inkml:brush xml:id="br0">
      <inkml:brushProperty name="width" value="0.1" units="cm"/>
      <inkml:brushProperty name="height" value="0.1" units="cm"/>
      <inkml:brushProperty name="color" value="#00A0D7"/>
    </inkml:brush>
  </inkml:definitions>
  <inkml:trace contextRef="#ctx0" brushRef="#br0">0 259 8450,'39'-89'2383,"-37"84"-2346,1 1-1,-1-1 1,1 1-1,0 0 1,0 0 0,1 0-1,-1 0 1,1 0-1,-1 1 1,1 0 0,1 0-1,-1 0 1,0 0-1,9-3 1,4-4 15,5-5-20,0 1 0,1 2-1,0 0 1,1 1-1,1 2 1,45-12 0,-63 19-27,-1 0 1,1 1-1,-1 0 1,1 1-1,0 0 1,0 0-1,-1 0 1,1 0-1,0 1 1,-1 0-1,1 1 1,0 0-1,-1 0 1,0 0-1,0 1 1,1-1-1,-1 2 1,-1-1-1,1 1 1,0-1-1,-1 2 1,0-1-1,0 0 1,0 1-1,-1 0 1,1 0-1,-1 1 1,0-1-1,-1 1 1,1 0-1,3 10 1,5 17 46,-2 0-1,-1 0 1,-1 1 0,3 41-1,1 3 15,28 257 184,-12-73 36,-20-155 147,-8-107-429,0 1 0,0-1 0,0 0-1,0 1 1,0-1 0,0 0 0,0 1-1,0-1 1,0 0 0,-1 0 0,1 1 0,0-1-1,0 0 1,0 1 0,0-1 0,-1 0-1,1 0 1,0 1 0,0-1 0,0 0-1,-1 0 1,1 0 0,0 1 0,-1-1-1,1 0 1,0 0 0,0 0 0,-1 0-1,1 1 1,0-1 0,-1 0 0,1 0-1,0 0 1,-1 0 0,1 0 0,0 0-1,-1 0 1,1 0 0,0 0 0,-1 0-1,1 0 1,0 0 0,0 0 0,-1 0-1,1-1 1,0 1 0,-1 0 0,1 0-1,0 0 1,-1 0 0,1 0 0,0-1-1,0 1 1,-1 0 0,1 0 0,0-1-1,-1 1 1,-28-23-286,1-6 1316,-40-52 0,31 28-88</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1:33.422"/>
    </inkml:context>
    <inkml:brush xml:id="br0">
      <inkml:brushProperty name="width" value="0.1" units="cm"/>
      <inkml:brushProperty name="height" value="0.1" units="cm"/>
      <inkml:brushProperty name="color" value="#00A0D7"/>
    </inkml:brush>
  </inkml:definitions>
  <inkml:trace contextRef="#ctx0" brushRef="#br0">109 114 8450,'-109'-45'2888,"119"45"-2744,2-1 8,1-4-7,5 0-25,5-5-8,3 2-24,7-4-32,1 1 8,1 3-88,1 1-136,-10 5-569,-1 2 489</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1:33.812"/>
    </inkml:context>
    <inkml:brush xml:id="br0">
      <inkml:brushProperty name="width" value="0.1" units="cm"/>
      <inkml:brushProperty name="height" value="0.1" units="cm"/>
      <inkml:brushProperty name="color" value="#00A0D7"/>
    </inkml:brush>
  </inkml:definitions>
  <inkml:trace contextRef="#ctx0" brushRef="#br0">3 0 6977,'-1'9'371,"0"0"-1,0 0 1,1 0-1,0 0 1,1 0-1,0-1 1,0 1-1,1 0 0,0 0 1,6 13-1,6 40-260,-13-56-100,0 0-1,-1 1 0,1-1 0,-1 0 0,-1 1 0,1-1 1,-4 12-1,1-61 120,5 33-125,1-1-1,0 1 1,0-1 0,1 1-1,0 0 1,1 0-1,0 1 1,0-1 0,1 1-1,14-15 1,-15 18-3,0 0 0,1 1 0,-1 0 1,1 0-1,1 0 0,-1 1 0,1 0 0,-1 0 0,1 1 1,0-1-1,0 2 0,1-1 0,-1 1 0,1 0 1,13-2-1,-2 4 3,-1 1-1,1 1 1,-1 0 0,31 8 0,3 0 11,-41-9-94,-11-1 98,0 0 0,1 0 0,-1 0 0,0 0-1,1 0 1,-1 0 0,0 0 0,1 0 0,-1 0 0,0 0 0,1 0-1,-1 0 1,0 0 0,1 0 0,-1 0 0,0 0 0,1 0 0,-1 0-1,0 1 1,1-1 0,-1 0 0,0 0 0,0 0 0,1 0 0,-1 1-1,0-1 1,0 0 0,1 0 0,-1 1 0,0-1 0,0 0 0,0 0-1,1 1 1,-1-1 0,0 1 0,-16 24 478,-50 43-333,46-50-138,2 0 1,0 1-1,0 1 0,-26 41 1,37-47 24,-4 8-219,26-35-285,11-21 263</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1:34.356"/>
    </inkml:context>
    <inkml:brush xml:id="br0">
      <inkml:brushProperty name="width" value="0.1" units="cm"/>
      <inkml:brushProperty name="height" value="0.1" units="cm"/>
      <inkml:brushProperty name="color" value="#00A0D7"/>
    </inkml:brush>
  </inkml:definitions>
  <inkml:trace contextRef="#ctx0" brushRef="#br0">184 1 8562,'3'3'3503,"9"13"-3127,9 57-166,-21-67-201,0 0 1,0 1-1,0-1 1,-1 0-1,0 0 1,-1 1-1,1-1 1,-1 0-1,0 0 0,-1-1 1,1 1-1,-1 0 1,0-1-1,-1 1 1,1-1-1,-7 6 1,-2 8-7,-6 7 9,-31 34 1,32-41-2,2 0 1,0 1 0,-16 29 0,15-23-11,9-22 4,4-16 29,14 3-26,6-10 6,5-7 15,50-43 1,-71 68-28,1-1 0,-1 1-1,1 0 1,-1-1 0,1 1 0,-1 0 0,1 0-1,-1 0 1,1 0 0,0 0 0,0 1-1,-1-1 1,1 0 0,0 1 0,0 0-1,0-1 1,0 1 0,0 0 0,0 0 0,-1 0-1,1 0 1,3 0 0,-3 1-1,-1 0 1,1 1 0,-1-1-1,1 0 1,-1 0-1,0 1 1,0-1-1,0 0 1,0 1 0,0-1-1,0 1 1,0-1-1,0 1 1,0 0-1,-1 0 1,1-1 0,0 1-1,0 3 1,1 11 28,0 1 0,0 0 0,-3 31 0,1-43-13,-25 294 470,7-114-343,17-170-144,0 0 0,1 1 0,0-1 0,1 0 0,4 20 0,-5-35-8,0 0-1,0 1 1,0-1 0,0 1 0,0-1-1,0 0 1,0 1 0,0-1 0,0 0-1,1 1 1,-1-1 0,0 0 0,0 1-1,0-1 1,0 0 0,0 1 0,1-1-1,-1 0 1,0 1 0,0-1 0,1 0 0,-1 1-1,0-1 1,0 0 0,1 0 0,-1 0-1,0 1 1,1-1 0,-1 0 0,0 0-1,1 0 1,-1 1 0,0-1 0,1 0-1,-1 0 1,0 0 0,1 0 0,-1 0-1,1 0 1,8-15-325,4-26-187,-1-15 267</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1:34.692"/>
    </inkml:context>
    <inkml:brush xml:id="br0">
      <inkml:brushProperty name="width" value="0.1" units="cm"/>
      <inkml:brushProperty name="height" value="0.1" units="cm"/>
      <inkml:brushProperty name="color" value="#00A0D7"/>
    </inkml:brush>
  </inkml:definitions>
  <inkml:trace contextRef="#ctx0" brushRef="#br0">0 7 7642,'7'-5'2936,"-2"4"-1896,11 14-847,-11 2 39,3 4-80,-3 3-8,-3-1-56,0 2-64,-2-2-144,-5 1-224,0 4 216</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1:35.040"/>
    </inkml:context>
    <inkml:brush xml:id="br0">
      <inkml:brushProperty name="width" value="0.1" units="cm"/>
      <inkml:brushProperty name="height" value="0.1" units="cm"/>
      <inkml:brushProperty name="color" value="#00A0D7"/>
    </inkml:brush>
  </inkml:definitions>
  <inkml:trace contextRef="#ctx0" brushRef="#br0">1 81 9258,'3'3'3193,"9"-3"-2961,9-3-136,12-2 8,5-10 24,4-1 48,-1 4 0,-1-3-32,-16 7-64,1 3-40,-7 2-32,-3 1-56,-4 2-232,-2 4-184,-6 1-480,0 0-777</inkml:trace>
  <inkml:trace contextRef="#ctx0" brushRef="#br0" timeOffset="1">80 245 7138,'-4'7'2760,"6"1"-1816,-2-3-208,7 0-551,19 0-49,40 52-40,-43-45-24,-9-3-88,3-2-48,-7-5-184,1-9-145,2-9 209,-1 1 40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1:35.412"/>
    </inkml:context>
    <inkml:brush xml:id="br0">
      <inkml:brushProperty name="width" value="0.1" units="cm"/>
      <inkml:brushProperty name="height" value="0.1" units="cm"/>
      <inkml:brushProperty name="color" value="#00A0D7"/>
    </inkml:brush>
  </inkml:definitions>
  <inkml:trace contextRef="#ctx0" brushRef="#br0">268 109 6785,'38'-97'2293,"-38"97"-2247,0-1 1,0 1-1,0-1 1,1 0-1,-1 1 1,0-1-1,0 1 1,0-1-1,1 1 1,-1-1-1,0 1 1,1-1-1,-1 1 1,0-1-1,1 1 1,-1 0-1,1-1 1,-1 1-1,1 0 1,-1-1-1,1 1 1,-1 0-1,1-1 1,-1 1-1,1 0 0,0 0 1,5 11 460,-2 18 11,-5-4-349,0 0 0,-1-1 0,-2 1 0,-1-1 0,0 0 0,-11 29 0,11-41-193,0 0 0,-1 0 0,0 0 0,-1-1 0,0 1 0,-1-2 0,0 1 0,0-1-1,-1 0 1,-1-1 0,0 0 0,0-1 0,-12 8 0,3-5 12,0-2 1,-1 0-1,0-1 1,-28 6-1,4 0 281,105-13 460,53-21-372,-71 11-208,86-6 0,-116 15-133,0 0 0,1 1 0,-1 0 0,0 1 0,1 1-1,-1 0 1,0 1 0,-1 0 0,1 1 0,20 11 0,-18-5 16,-25-11-181,-29-14-655,17-3 148,3 2 270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1:35.755"/>
    </inkml:context>
    <inkml:brush xml:id="br0">
      <inkml:brushProperty name="width" value="0.1" units="cm"/>
      <inkml:brushProperty name="height" value="0.1" units="cm"/>
      <inkml:brushProperty name="color" value="#00A0D7"/>
    </inkml:brush>
  </inkml:definitions>
  <inkml:trace contextRef="#ctx0" brushRef="#br0">67 50 9754,'-23'-7'3505,"-20"-12"-2881,46 12-464,25 2-96,15 2-16,-5-2-40,9 5 16,-6 0-8,-6-2-16,-6 1-56,-6 1-104,-1 6-288,-8 1-216,-7 3-240,-5 0 503</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1:36.092"/>
    </inkml:context>
    <inkml:brush xml:id="br0">
      <inkml:brushProperty name="width" value="0.1" units="cm"/>
      <inkml:brushProperty name="height" value="0.1" units="cm"/>
      <inkml:brushProperty name="color" value="#00A0D7"/>
    </inkml:brush>
  </inkml:definitions>
  <inkml:trace contextRef="#ctx0" brushRef="#br0">15 0 8610,'-15'2'3072,"35"1"-2679,-5 2-137,11-1-184,8-3-8,-4-1-40,-1-1-8,8-1 32,-1 2-48,-10-2 16,4 2-96,-11 0-296,-4 0-209,-7-5 337</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1:36.424"/>
    </inkml:context>
    <inkml:brush xml:id="br0">
      <inkml:brushProperty name="width" value="0.1" units="cm"/>
      <inkml:brushProperty name="height" value="0.1" units="cm"/>
      <inkml:brushProperty name="color" value="#00A0D7"/>
    </inkml:brush>
  </inkml:definitions>
  <inkml:trace contextRef="#ctx0" brushRef="#br0">441 2 5329,'0'-2'4657,"5"10"-3209,-5 14-1023,5 50-1,-12-37-120,4 6-96,-4-4-104,-2 1-40,-4 6-216,-4 4-96,-8 15-456,-11-3-1945,-5 9 1873</inkml:trace>
  <inkml:trace contextRef="#ctx0" brushRef="#br0" timeOffset="1">3 754 7218,'-2'-25'2984,"22"9"-1552,6-7-967,23 2-129,7 1-56,6 0-32,1-4 8,-6 1-72,2 3-48,-13-1-80,0 9-16,-5 12-40,-1 0 16,-9-5-88,-3 8-88,-8-6-264,-7 1-176,-10 4 376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53.392"/>
    </inkml:context>
    <inkml:brush xml:id="br0">
      <inkml:brushProperty name="width" value="0.1" units="cm"/>
      <inkml:brushProperty name="height" value="0.1" units="cm"/>
      <inkml:brushProperty name="color" value="#00A0D7"/>
    </inkml:brush>
  </inkml:definitions>
  <inkml:trace contextRef="#ctx0" brushRef="#br0">48 1 8618,'18'93'3115,"-14"-71"-3061,-2 1 0,0 0-1,-1 0 1,-2 0 0,0 0-1,-2 0 1,-7 34 0,-9 40 184,4 1 0,4 1 0,3 100 0,3-79 7,4-103-148,1 1 0,0-1 0,1 0 0,1 0 0,0 0 0,8 23 0,-9-35-69,0-1 0,1 0 0,0 0-1,0 1 1,0-1 0,1-1 0,0 1 0,-1 0 0,1-1 0,0 1 0,1-1-1,-1 0 1,0 0 0,1 0 0,0 0 0,0-1 0,0 1 0,0-1-1,0 0 1,0 0 0,0-1 0,1 1 0,-1-1 0,1 0 0,-1 0 0,1-1-1,-1 1 1,8-1 0,-3-1-21,-1 0 1,0 0-1,0-1 0,0 0 0,0-1 0,0 0 1,0 0-1,-1-1 0,1 1 0,-1-2 0,0 1 0,10-9 1,3-3-192,-1-1-1,31-35 1,12-24-1253,-43 42 1009</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1:36.767"/>
    </inkml:context>
    <inkml:brush xml:id="br0">
      <inkml:brushProperty name="width" value="0.1" units="cm"/>
      <inkml:brushProperty name="height" value="0.1" units="cm"/>
      <inkml:brushProperty name="color" value="#00A0D7"/>
    </inkml:brush>
  </inkml:definitions>
  <inkml:trace contextRef="#ctx0" brushRef="#br0">366 0 6521,'-78'63'1870,"76"-62"-1819,0 1 1,0-1-1,0 1 0,1 0 1,-1 0-1,0 0 0,1 0 1,-1 0-1,1 0 0,0 0 1,0 0-1,0 1 0,0-1 0,0 0 1,0 1-1,1-1 0,-1 0 1,1 1-1,0-1 0,-1 5 1,0 4 202,-2-2-102,0-1-1,-1 1 1,0-1-1,-1 0 0,1 0 1,-2-1-1,1 1 1,-11 10-1,-59 52 208,31-32-134,27-22-138,4-5 22,1 1 1,0 0-1,1 1 0,-12 17 1,23-30-107,-1 1 0,1 0 0,-1-1 0,1 1 1,0 0-1,-1-1 0,1 1 0,0 0 0,-1-1 0,1 1 0,0 0 1,0 0-1,0-1 0,0 1 0,0 0 0,0 0 0,0-1 0,0 1 0,0 0 1,0 0-1,0-1 0,0 1 0,0 0 0,0 0 0,1-1 0,-1 1 0,0 0 1,1-1-1,-1 1 0,0 0 0,1-1 0,-1 1 0,1-1 0,-1 1 1,1 0-1,-1-1 0,1 1 0,0-1 0,-1 1 0,1-1 0,0 0 0,-1 1 1,1-1-1,0 0 0,-1 1 0,1-1 0,0 0 0,0 0 0,-1 0 0,1 0 1,0 0-1,1 0 0,2 1 2,1 0 1,-1-1 0,0 0-1,1 0 1,-1 0-1,1 0 1,6-2 0,9-4-119,-1-1 1,1-1 0,-1-1-1,0 0 1,-1-1 0,0-1-1,-1-1 1,31-27 0,-25 16-198</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1:37.143"/>
    </inkml:context>
    <inkml:brush xml:id="br0">
      <inkml:brushProperty name="width" value="0.1" units="cm"/>
      <inkml:brushProperty name="height" value="0.1" units="cm"/>
      <inkml:brushProperty name="color" value="#00A0D7"/>
    </inkml:brush>
  </inkml:definitions>
  <inkml:trace contextRef="#ctx0" brushRef="#br0">190 0 3673,'-8'25'6870,"-16"19"-7506,18-33 1151,0-1-476,0 0 0,-1 0-1,0-1 1,-1 0 0,0-1 0,0 0-1,0 0 1,-19 12 0,-22 22 532,47-40-531,0-1-1,1 1 0,-1-1 0,1 1 0,0 0 0,0 0 0,-1-1 0,1 1 0,0 0 0,0 0 0,1 0 1,-1 0-1,-1 3 0,3-4-32,0 0 0,-1 0 0,1 0 0,0 0 0,0-1 0,-1 1 0,1 0 0,0 0 0,0-1 0,0 1 0,0 0 0,0-1 0,0 1 0,0-1 0,0 0 0,0 1 0,0-1 0,0 0 0,0 0 0,0 1 0,1-1 0,-1 0 0,0 0 0,0 0 0,0 0 0,0 0 0,0-1 0,0 1 0,2-1 0,15 0-18,-1-1-1,0-1 1,0 0-1,0-2 1,0 0 0,0 0-1,-1-2 1,0 0 0,19-12-1,32-26-2824,-52 32 1920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1:37.477"/>
    </inkml:context>
    <inkml:brush xml:id="br0">
      <inkml:brushProperty name="width" value="0.1" units="cm"/>
      <inkml:brushProperty name="height" value="0.1" units="cm"/>
      <inkml:brushProperty name="color" value="#00A0D7"/>
    </inkml:brush>
  </inkml:definitions>
  <inkml:trace contextRef="#ctx0" brushRef="#br0">0 70 6009,'18'-69'5113,"-18"75"-4104,2 6-825,3 11-64,13 54-56,-13-44 8,-2-2-72,-1 0 0,-2-1-88,-4 4-96,-4 1-216,0-4-177,-2-8 361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1:37.814"/>
    </inkml:context>
    <inkml:brush xml:id="br0">
      <inkml:brushProperty name="width" value="0.1" units="cm"/>
      <inkml:brushProperty name="height" value="0.1" units="cm"/>
      <inkml:brushProperty name="color" value="#00A0D7"/>
    </inkml:brush>
  </inkml:definitions>
  <inkml:trace contextRef="#ctx0" brushRef="#br0">301 46 6273,'-45'-44'2155,"44"44"-2133,1 0 0,0 0-1,0-1 1,0 1-1,0 0 1,0 0-1,-1 0 1,1 0-1,0 0 1,0 0 0,0 0-1,-1 0 1,1-1-1,0 1 1,0 0-1,0 0 1,0 0 0,-1 0-1,1 0 1,0 0-1,0 0 1,0 0-1,-1 0 1,1 0-1,0 0 1,0 0 0,0 1-1,-1-1 1,1 0-1,0 0 1,0 0-1,0 0 1,-1 0-1,1 0 1,0 0 0,0 0-1,0 1 1,0-1-1,0 0 1,-1 0-1,1 0 1,0 0-1,0 0 1,0 1 0,0-1-1,0 0 1,0 0-1,0 0 1,0 1-1,-3 16 467,4 20-143,-1-35-252,6 48 472,-4-39-428,0 1 0,0-1-1,-1 1 1,-1 0 0,0-1 0,-1 1 0,0 0-1,0-1 1,-1 1 0,-1-1 0,-4 12 0,6-20-104,0-1 1,-1 1 0,1-1 0,-1 1 0,1-1-1,-1 0 1,0 0 0,0 1 0,0-1 0,0-1-1,0 1 1,-1 0 0,1 0 0,0-1 0,-1 1-1,1-1 1,-1 0 0,0 0 0,1 0-1,-5 1 1,0-2-6,-1 1 0,1-1 1,0 0-1,0-1 0,-1 0 0,-8-2 0,-28-2-352,34 4 103,-1 0-1,0 0 1,1-1-1,-11-3 0,-9-5-136</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1:38.156"/>
    </inkml:context>
    <inkml:brush xml:id="br0">
      <inkml:brushProperty name="width" value="0.1" units="cm"/>
      <inkml:brushProperty name="height" value="0.1" units="cm"/>
      <inkml:brushProperty name="color" value="#00A0D7"/>
    </inkml:brush>
  </inkml:definitions>
  <inkml:trace contextRef="#ctx0" brushRef="#br0">4 38 7898,'-3'-37'2880,"3"43"-2392,0 2-80,0 6-55,0 2-41,9 2-72,5 0-80,0 0-96,-2 2-24,-4-2-104,0 0-72,-4-5-336,14 0 1216,10-8-672</inkml:trace>
  <inkml:trace contextRef="#ctx0" brushRef="#br0" timeOffset="1">740 32 9250,'1'11'3321,"17"4"-2801,-6 5-224,11 11-96,-10 0-80,-10 0-64,14 1-16,-26-19-128,9 2-152,-8-17 1544,3-13-1072</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08.922"/>
    </inkml:context>
    <inkml:brush xml:id="br0">
      <inkml:brushProperty name="width" value="0.1" units="cm"/>
      <inkml:brushProperty name="height" value="0.1" units="cm"/>
      <inkml:brushProperty name="color" value="#00A0D7"/>
    </inkml:brush>
  </inkml:definitions>
  <inkml:trace contextRef="#ctx0" brushRef="#br0">167 34 6481,'89'-33'1942,"-81"34"-569,-10 12-639,-17 23-311,1-12-322,9-13-54,0 1 0,1 0 0,0 1 1,1 0-1,-6 15 0,-10 31 63,-120 343 93,139-378-206,5-17-161,5-14-457,3-11 385</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09.262"/>
    </inkml:context>
    <inkml:brush xml:id="br0">
      <inkml:brushProperty name="width" value="0.1" units="cm"/>
      <inkml:brushProperty name="height" value="0.1" units="cm"/>
      <inkml:brushProperty name="color" value="#00A0D7"/>
    </inkml:brush>
  </inkml:definitions>
  <inkml:trace contextRef="#ctx0" brushRef="#br0">1 0 3745,'5'2'1696,"-1"9"-576,3 6-239,-2 14 31,-2 5-64,-1 15-144,-2 15-96,-2 3-240,-1 6-88,0 2-120,1-6-48,0-7-56,2-10-24,2-26-128,3 0-104,-5-23-432</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09.594"/>
    </inkml:context>
    <inkml:brush xml:id="br0">
      <inkml:brushProperty name="width" value="0.1" units="cm"/>
      <inkml:brushProperty name="height" value="0.1" units="cm"/>
      <inkml:brushProperty name="color" value="#00A0D7"/>
    </inkml:brush>
  </inkml:definitions>
  <inkml:trace contextRef="#ctx0" brushRef="#br0">0 183 6537,'20'-25'2497,"14"9"-1873,4-3-104,5 5-240,8 9-88,-7 3-80,-5-6-16,-6 1-40,-6-1 8,-11-5-32,2 3-40,-10-3-256,-8-7-224,-5-3 264</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09.931"/>
    </inkml:context>
    <inkml:brush xml:id="br0">
      <inkml:brushProperty name="width" value="0.1" units="cm"/>
      <inkml:brushProperty name="height" value="0.1" units="cm"/>
      <inkml:brushProperty name="color" value="#00A0D7"/>
    </inkml:brush>
  </inkml:definitions>
  <inkml:trace contextRef="#ctx0" brushRef="#br0">0 88 5401,'28'57'3400,"-9"-16"-2476,16 53 0,-4-11-357,56 105 0,-28-63-333,-43-91-177,1-1-1,2-1 0,42 58 1,-53-85 38,-13-21-61,-19-42-128,14 37-25,-5-27-137,0-12 92</inkml:trace>
  <inkml:trace contextRef="#ctx0" brushRef="#br0" timeOffset="1">288 83 7578,'1'-82'2664,"8"90"-2448,2 7-72,-1 1-16,-2 4-72,2-2 0,0-2-72,6 2-120,-4-3-2592,1-8 2024</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10.581"/>
    </inkml:context>
    <inkml:brush xml:id="br0">
      <inkml:brushProperty name="width" value="0.1" units="cm"/>
      <inkml:brushProperty name="height" value="0.1" units="cm"/>
      <inkml:brushProperty name="color" value="#00A0D7"/>
    </inkml:brush>
  </inkml:definitions>
  <inkml:trace contextRef="#ctx0" brushRef="#br0">1 1 7522,'0'0'3320,"1"3"-3144,2 14-72,40 42-32,-23-33-24,-14 0-128,4-6-176,-5 8 144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53.745"/>
    </inkml:context>
    <inkml:brush xml:id="br0">
      <inkml:brushProperty name="width" value="0.1" units="cm"/>
      <inkml:brushProperty name="height" value="0.1" units="cm"/>
      <inkml:brushProperty name="color" value="#00A0D7"/>
    </inkml:brush>
  </inkml:definitions>
  <inkml:trace contextRef="#ctx0" brushRef="#br0">0 1 9258,'14'13'3441,"-20"-10"-2641,1 5-280,4-4-144,1 1-64</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11.015"/>
    </inkml:context>
    <inkml:brush xml:id="br0">
      <inkml:brushProperty name="width" value="0.1" units="cm"/>
      <inkml:brushProperty name="height" value="0.1" units="cm"/>
      <inkml:brushProperty name="color" value="#00A0D7"/>
    </inkml:brush>
  </inkml:definitions>
  <inkml:trace contextRef="#ctx0" brushRef="#br0">1 100 6921,'12'-4'2361,"41"-7"-2338,-24 4 14,0-2 1,-1-1 0,0-1-1,28-17 1,-22 12 30,-33 16-61,0-1 1,0 0-1,0 1 1,0 0-1,0-1 1,0 1-1,1 0 1,-1-1-1,0 1 1,0 0-1,0 0 1,1 0-1,-1 0 1,0 0-1,0 1 1,0-1-1,1 0 1,-1 0-1,0 1 1,0-1-1,0 1 1,0-1-1,0 1 1,0-1 0,0 1-1,0 0 1,0-1-1,0 1 1,0 0-1,0 0 1,0 0-1,-1 0 1,1 0-1,0-1 1,-1 2-1,1-1 1,0 0-1,-1 0 1,1 0-1,-1 0 1,0 0-1,1 0 1,-1 0-1,0 1 1,0-1-1,0 0 1,0 0-1,0 0 1,0 2-1,1 8 115,0 0 0,-1 0-1,0-1 1,-2 15 0,-3 16 217,4-25-221,0-1 0,-1 0 0,-1 0 0,-1 0 0,-7 20 0,10-33-112,1-1-1,-1 0 1,0 0 0,1 1 0,-1-1 0,0 1-1,1-1 1,0 0 0,-1 1 0,1-1 0,0 1-1,0-1 1,0 1 0,0-1 0,0 1-1,0-1 1,0 1 0,0-1 0,1 1 0,-1-1-1,0 1 1,1-1 0,0 0 0,-1 1 0,1-1-1,0 0 1,-1 1 0,1-1 0,0 0 0,0 0-1,0 0 1,0 0 0,0 0 0,1 0 0,-1 0-1,0 0 1,0 0 0,0 0 0,1-1 0,-1 1-1,1 0 1,-1-1 0,0 0 0,1 1-1,-1-1 1,1 0 0,-1 1 0,1-1 0,-1 0-1,1 0 1,-1 0 0,1 0 0,-1-1 0,1 1-1,-1 0 1,1-1 0,-1 1 0,0-1 0,1 1-1,-1-1 1,0 1 0,1-1 0,1-1 0,2-1 1,0-1-1,1 1 1,-2-1 0,1 1 0,0-1 0,-1-1 0,0 1 0,0-1 0,0 1 0,-1-1 0,1 0 0,4-11 0,1-4-137,-1 1 0,6-30 0,-4 17-181,4-13 81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11.494"/>
    </inkml:context>
    <inkml:brush xml:id="br0">
      <inkml:brushProperty name="width" value="0.1" units="cm"/>
      <inkml:brushProperty name="height" value="0.1" units="cm"/>
      <inkml:brushProperty name="color" value="#00A0D7"/>
    </inkml:brush>
  </inkml:definitions>
  <inkml:trace contextRef="#ctx0" brushRef="#br0">60 50 5769,'2'-4'330,"11"-33"1056,-9 29-386,-5 19 719,-1-6-1637,0 0 0,0 0 0,0-1 0,0 1 0,-1-1 0,0 0 0,-4 6 0,-9 13 140,2 1 5,11-20-203,0 0 0,1 0 0,-1 0 0,1 0 0,0 0 0,0 1-1,0-1 1,1 1 0,-1 0 0,1-1 0,0 1 0,1 0 0,-1 0 0,1-1-1,0 1 1,0 0 0,1 0 0,-1 0 0,1-1 0,1 7 0,4-10 2,-6-1-23,0-1 0,1 1 0,-1 0-1,1 0 1,-1 0 0,1 0 0,-1 0 0,1 0 0,-1 0 0,1 0 0,-1 0 0,1 0 0,-1 0-1,1 0 1,-1 0 0,0 1 0,1-1 0,-1 0 0,1 0 0,-1 0 0,1 1 0,-1-1 0,0 0-1,1 0 1,-1 1 0,0-1 0,1 0 0,-1 1 0,1 0 0,4 7 5,-1 0-1,1 0 1,-2 1 0,1 0 0,-1 0-1,0 0 1,-1 0 0,2 11-1,3 84 120,-6-78-68,0 0-1,11 50 1,-6-60-214,-5-16 139,-1 0 1,0 0-1,0 0 0,0 1 1,0-1-1,1 0 0,-1 0 0,0 0 1,0 0-1,0 0 0,0 0 1,1 0-1,-1 0 0,0 0 1,0 0-1,0 0 0,1 0 1,-1 0-1,0 0 0,0 0 1,0 0-1,1 0 0,-1 0 0,0 0 1,0 0-1,0 0 0,1 0 1,-1 0-1,0 0 0,0 0 1,0-1-1,0 1 0,1 0 1,-1 0-1,0 0 0,0 0 1,0 0-1,0 0 0,0-1 0,0 1 1,1 0-1,-1 0 0,0 0 1,0-1-1,0 1 0,0 0 1,0 0-1,0 0 0,0 0 1,0-1-1,0 1 0,0 0 1,0 0-1,0 0 0,0-1 0,0 1 1,0 0-1,0 0 0,0-1 1,0-1-311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11.926"/>
    </inkml:context>
    <inkml:brush xml:id="br0">
      <inkml:brushProperty name="width" value="0.1" units="cm"/>
      <inkml:brushProperty name="height" value="0.1" units="cm"/>
      <inkml:brushProperty name="color" value="#00A0D7"/>
    </inkml:brush>
  </inkml:definitions>
  <inkml:trace contextRef="#ctx0" brushRef="#br0">1 145 5881,'38'-72'2121,"-37"69"-2038,1 0 1,0 1-1,-1-1 1,1 1-1,0 0 0,0-1 1,1 1-1,-1 0 1,0 0-1,1 1 1,-1-1-1,1 0 1,0 1-1,-1-1 0,1 1 1,0 0-1,4-1 1,13-7-18,-9 1-113,-8 6 96,0-1 0,0 1 0,0 0 0,0 0 0,0 0 0,1 1 0,-1-1 0,1 1 0,5-2 0,-7 3-27,-1 1-1,0-1 1,1 1-1,-1-1 1,0 1-1,1-1 1,-1 1-1,0 0 1,0-1 0,0 1-1,1 0 1,-1 0-1,0 0 1,0 0-1,0 0 1,-1 0-1,1 0 1,0 1-1,0-1 1,0 0 0,-1 0-1,1 1 1,-1-1-1,1 0 1,-1 1-1,1-1 1,-1 0-1,0 1 1,0-1-1,0 3 1,4 17 110,0-1 0,-2 2 1,-1 29-1,0-16-32,5 151 248,14 190 219,-14-323-466,3 13 140,-3-1-1,-4 80 1,-1-144-236,-1 0-1,0 0 1,0 1-1,0-1 0,0 0 1,0 0-1,0 0 1,0 1-1,0-1 1,0 0-1,-1 0 1,1 0-1,0 0 1,-1 1-1,1-1 1,-1 0-1,1 0 1,-1 0-1,0 0 0,1 0 1,-1 0-1,0 0 1,0-1-1,0 1 1,1 0-1,-1 0 1,0 0-1,0-1 1,0 1-1,0-1 1,0 1-1,-1-1 1,1 1-1,0-1 1,0 1-1,0-1 0,0 0 1,0 0-1,-1 0 1,1 1-1,0-1 1,0 0-1,0-1 1,-1 1-1,1 0 1,0 0-1,0 0 1,0-1-1,0 1 1,-1-1-1,1 1 0,-2-2 1,-3-1-7,0 0 0,0-1 1,1 1-1,-1-1 0,1-1 0,0 1 1,-9-11-1,0-3-211,2 0 0,0-1 0,1 0 0,0-1 1,-7-22-1,17 40 190,-24-61-354</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12.277"/>
    </inkml:context>
    <inkml:brush xml:id="br0">
      <inkml:brushProperty name="width" value="0.1" units="cm"/>
      <inkml:brushProperty name="height" value="0.1" units="cm"/>
      <inkml:brushProperty name="color" value="#00A0D7"/>
    </inkml:brush>
  </inkml:definitions>
  <inkml:trace contextRef="#ctx0" brushRef="#br0">0 104 8258,'23'-89'2928,"-13"81"-2608,8 8-168,2-7-47,-1 11-73,-1 2-24,-4 1-80,-3-1-57,-6-9-295,2 5-248,-7-7 408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12.622"/>
    </inkml:context>
    <inkml:brush xml:id="br0">
      <inkml:brushProperty name="width" value="0.1" units="cm"/>
      <inkml:brushProperty name="height" value="0.1" units="cm"/>
      <inkml:brushProperty name="color" value="#00A0D7"/>
    </inkml:brush>
  </inkml:definitions>
  <inkml:trace contextRef="#ctx0" brushRef="#br0">163 0 7330,'-53'107'2848,"53"-114"-2144,7 7-352,6-3-104,3 5-152,4-2-32,2 0-16,-3 1-15,-4-6-41,1 2-105,-6 1-295,-1 1-264,-8-1 376</inkml:trace>
  <inkml:trace contextRef="#ctx0" brushRef="#br0" timeOffset="1">22 289 5801,'-15'20'2721,"10"-7"-593,3-3-1624,6 5-160,7-4-103,2-4-97,7 3 16,5-10-48,-1 0-16,3-12-32,0-1-56,0-5-112,-3-5-128,1 3-473,-5-6 465</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12.959"/>
    </inkml:context>
    <inkml:brush xml:id="br0">
      <inkml:brushProperty name="width" value="0.1" units="cm"/>
      <inkml:brushProperty name="height" value="0.1" units="cm"/>
      <inkml:brushProperty name="color" value="#00A0D7"/>
    </inkml:brush>
  </inkml:definitions>
  <inkml:trace contextRef="#ctx0" brushRef="#br0">176 25 5505,'12'-13'587,"0"2"1818,-17 33-272,2-12-1925,-6 13 162,0-1 0,-2 0-1,-25 39 1,-14 30 53,33-54-420,2 1 0,2 1 0,1 0 0,-8 50 0,21-75 22,6-18 54</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13.293"/>
    </inkml:context>
    <inkml:brush xml:id="br0">
      <inkml:brushProperty name="width" value="0.1" units="cm"/>
      <inkml:brushProperty name="height" value="0.1" units="cm"/>
      <inkml:brushProperty name="color" value="#00A0D7"/>
    </inkml:brush>
  </inkml:definitions>
  <inkml:trace contextRef="#ctx0" brushRef="#br0">0 257 8314,'17'-15'2968,"6"1"-2335,8 2-465,7-1-32,-1-5-64,11 6-48,-9-4-8,1-5-16,-6-1 56,-16-6-32,2 4-8,-5 7-152,-5 4-160,-7-2 664,-5-1-360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13.624"/>
    </inkml:context>
    <inkml:brush xml:id="br0">
      <inkml:brushProperty name="width" value="0.1" units="cm"/>
      <inkml:brushProperty name="height" value="0.1" units="cm"/>
      <inkml:brushProperty name="color" value="#00A0D7"/>
    </inkml:brush>
  </inkml:definitions>
  <inkml:trace contextRef="#ctx0" brushRef="#br0">314 50 6217,'-54'-50'2145,"54"51"-2110,0-1 1,0 0-1,0 0 0,0 1 1,0-1-1,0 0 0,0 0 1,0 1-1,0-1 1,0 0-1,0 0 0,0 1 1,0-1-1,0 0 1,-1 0-1,1 1 0,0-1 1,0 0-1,0 0 1,0 0-1,-1 1 0,1-1 1,0 0-1,0 0 0,0 0 1,-1 0-1,1 1 1,0-1-1,0 0 0,0 0 1,-1 0-1,1 0 1,0 0-1,0 0 0,-1 0 1,1 0-1,0 0 0,-1 0 1,1 0-1,0 0 1,0 0-1,-1 0 0,1 0 1,0 0-1,0 0 1,-1 0-1,1 0 0,0 0 1,0 0-1,-1 0 0,1-1 1,8 25 174,-8-24-137,10 32 333,-1 0 1,-2 1-1,-2 0 0,3 60 1,3 16-93,46 342-10,-56-445-299,-1 1 0,1-1 0,-2 0 0,1 1-1,-1-1 1,1 1 0,-2-1 0,1 0 0,-1 1 0,-4 9 0,5-15-4,1 0 0,-1 0 0,0 0 0,1 0 0,-1 0 0,0 0 0,0 0 0,0-1 1,0 1-1,1 0 0,-1 0 0,0-1 0,0 1 0,-1-1 0,1 1 0,0-1 0,0 1 0,0-1 0,0 0 0,0 1 0,0-1 0,-1 0 0,0 0 0,-1 0-7,0-1 0,0 0 0,0 0 0,0 0 0,0 0 0,0 0 0,1 0 0,-1-1 0,0 1 0,1-1 0,-1 0 0,1 0 0,-3-3-1,-127-114-194,102 97 191,-49-40-17,74 58 42,0 0 1,1-1-1,0 0 0,0 0 0,0 0 0,0 0 0,1-1 0,0 0 0,0 1 0,0-1 0,-3-12 0,6 17-10,0 0 0,0 0 0,0 0 0,0 0 0,0 0 0,0 0 0,0 0 0,1 0 1,-1 0-1,0 0 0,1 0 0,-1 0 0,0 0 0,1 0 0,-1 0 0,1 1 0,0-1 0,-1 0 0,1 0 0,0 1 0,-1-1 0,1 0 0,0 1 0,0-1 0,-1 0 0,1 1 0,0 0 0,0-1 0,0 1 0,0-1 1,0 1-1,1-1 0,35-6 20,-31 6-17,33-5 6,-1 2-166,-1-3-1,0 0 1,39-15-1,-39 4-72</inkml:trace>
  <inkml:trace contextRef="#ctx0" brushRef="#br0" timeOffset="1">441 188 6673,'13'-8'2785,"1"-3"-1497,8 4-1040,1-1-72,1 3-120,-1-2-32,2-2 0,0-1-16,-4-3-144,-1-1-200,-9 0 192</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13.966"/>
    </inkml:context>
    <inkml:brush xml:id="br0">
      <inkml:brushProperty name="width" value="0.1" units="cm"/>
      <inkml:brushProperty name="height" value="0.1" units="cm"/>
      <inkml:brushProperty name="color" value="#00A0D7"/>
    </inkml:brush>
  </inkml:definitions>
  <inkml:trace contextRef="#ctx0" brushRef="#br0">33 16 7538,'-1'-1'119,"0"0"0,0-1 0,0 1 1,-1 0-1,1 0 0,0 0 0,-1 0 0,1 0 1,-1 0-1,1 0 0,-1 1 0,1-1 1,-1 0-1,0 1 0,1-1 0,-1 1 0,0 0 1,1 0-1,-3-1 0,3 3-25,1 1 0,0-1 0,0 0 0,0 0 0,0 0 0,0 0 0,0 0 0,1 0 0,-1 0 0,1 0 0,0 0 1,0 2-1,8 34 199,8 105 469,-2 209-1,-1-2-694,-10-270-198,-4-80 121,-1 0-1,1-1 0,0 1 0,0 0 1,0 0-1,0-1 0,-1 1 0,1 0 0,0 0 1,0 0-1,0 0 0,-1-1 0,1 1 0,0 0 1,0 0-1,-1 0 0,1 0 0,0 0 1,-1 0-1,1 0 0,0 0 0,0 0 0,-1 0 1,1 0-1,0 0 0,0 0 0,-1 0 1,1 0-1,0 0 0,-1 0 0,1 0 0,0 0 1,0 0-1,-1 0 0,1 0 0,0 0 0,0 1 1,-1-1-1,1 0 0,0 0 0,0 0 1,0 1-1,-1-1 0,1 0 0,0 0 0,0 0 1,0 1-1,0-1 0,-1 0 0,1 0 0,0 1 1,0-1-1,0 0 0,0 1 0,-11-25-416,-4-19-212,-2-15 267</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14.306"/>
    </inkml:context>
    <inkml:brush xml:id="br0">
      <inkml:brushProperty name="width" value="0.1" units="cm"/>
      <inkml:brushProperty name="height" value="0.1" units="cm"/>
      <inkml:brushProperty name="color" value="#00A0D7"/>
    </inkml:brush>
  </inkml:definitions>
  <inkml:trace contextRef="#ctx0" brushRef="#br0">135 1 5105,'-8'1'2809,"-1"1"-193,0 18-2064,-1 3-88,-3 18-151,-2 3-41,-3 9 56,3 3-32,0-9-96,5 6-32,4-7-120,-1-7-24,7-8-48,0-8-128,5-10-248,-2-8-296,6-16 391</inkml:trace>
  <inkml:trace contextRef="#ctx0" brushRef="#br0" timeOffset="1">184 83 7226,'12'8'2776,"4"13"-1816,7 9-696,8 13-88,2-4-104,-8-6-40,-4 0-40,-1-18-328,-5-1 176,9-12 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54.093"/>
    </inkml:context>
    <inkml:brush xml:id="br0">
      <inkml:brushProperty name="width" value="0.1" units="cm"/>
      <inkml:brushProperty name="height" value="0.1" units="cm"/>
      <inkml:brushProperty name="color" value="#00A0D7"/>
    </inkml:brush>
  </inkml:definitions>
  <inkml:trace contextRef="#ctx0" brushRef="#br0">42 1 9042,'-13'135'3065,"13"-125"-2953,17 9-96,-3 0-320,-15-11 464,10-4-200</inkml:trace>
  <inkml:trace contextRef="#ctx0" brushRef="#br0" timeOffset="1">1 690 9338,'14'1'3257,"6"-2"-2993,-6-9-40,-6-20-16,19 8-88,-6-19-160,1-1-128,-3-7-504,-10-3 416</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14.645"/>
    </inkml:context>
    <inkml:brush xml:id="br0">
      <inkml:brushProperty name="width" value="0.1" units="cm"/>
      <inkml:brushProperty name="height" value="0.1" units="cm"/>
      <inkml:brushProperty name="color" value="#00A0D7"/>
    </inkml:brush>
  </inkml:definitions>
  <inkml:trace contextRef="#ctx0" brushRef="#br0">0 93 8018,'104'-76'2848,"-72"73"-2448,5 1-320,-5 2 8,-2 2-24,-7-2-48,-7-3-8,6-1-16,-12 3-168,-1-4-144,-7 5 176</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15.013"/>
    </inkml:context>
    <inkml:brush xml:id="br0">
      <inkml:brushProperty name="width" value="0.1" units="cm"/>
      <inkml:brushProperty name="height" value="0.1" units="cm"/>
      <inkml:brushProperty name="color" value="#00A0D7"/>
    </inkml:brush>
  </inkml:definitions>
  <inkml:trace contextRef="#ctx0" brushRef="#br0">20 1 8474,'-19'134'2928,"58"-124"-2664,0-3-55,4-2-57,-3-4-24,-17-10-64,6 2 0,-7-1-16,-4-2-40,-2 2-136,-3 3-152,-6 3 144</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15.343"/>
    </inkml:context>
    <inkml:brush xml:id="br0">
      <inkml:brushProperty name="width" value="0.1" units="cm"/>
      <inkml:brushProperty name="height" value="0.1" units="cm"/>
      <inkml:brushProperty name="color" value="#00A0D7"/>
    </inkml:brush>
  </inkml:definitions>
  <inkml:trace contextRef="#ctx0" brushRef="#br0">338 1 6409,'2'66'2177,"18"117"-1,-11-123-1409,-2-1 1,-2 98-1,-5-151-719,-1-1-1,1 1 0,-1-1 1,-1 0-1,1 1 1,-1-1-1,-3 6 0,5-10-43,0 0-1,-1 0 0,1 0 0,-1-1 1,1 1-1,-1 0 0,0 0 1,1 0-1,-1-1 0,0 1 0,0 0 1,0 0-1,1-1 0,-1 1 0,0-1 1,0 1-1,0-1 0,0 1 0,0-1 1,0 0-1,0 1 0,0-1 0,0 0 1,0 0-1,0 0 0,0 0 1,0 0-1,0 0 0,0 0 0,0 0 1,0 0-1,0 0 0,0-1 0,0 1 1,0 0-1,0-1 0,0 1 0,0 0 1,0-1-1,0 0 0,0 1 0,1-1 1,-1 1-1,0-1 0,-1-1 1,-31-24-257,10 7-511,-37-24-1,19 21 299</inkml:trace>
  <inkml:trace contextRef="#ctx0" brushRef="#br0" timeOffset="1">35 364 7146,'-34'-40'3928,"41"48"-3568,-7-6-304,4 11 0,3 5 0,26 46-136,-25-42-160,9 1 128</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15.672"/>
    </inkml:context>
    <inkml:brush xml:id="br0">
      <inkml:brushProperty name="width" value="0.1" units="cm"/>
      <inkml:brushProperty name="height" value="0.1" units="cm"/>
      <inkml:brushProperty name="color" value="#00A0D7"/>
    </inkml:brush>
  </inkml:definitions>
  <inkml:trace contextRef="#ctx0" brushRef="#br0">1 500 8762,'11'23'3137,"6"2"-2785,-4 9-144,0 4-80,-1-2-64,-3-1-80,1-7-272,-1-5-240,-3-18 279</inkml:trace>
  <inkml:trace contextRef="#ctx0" brushRef="#br0" timeOffset="1">385 1 8098,'2'5'2920,"9"10"-2240,-6-1-728,-3 11-368,-7-2 296</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16.058"/>
    </inkml:context>
    <inkml:brush xml:id="br0">
      <inkml:brushProperty name="width" value="0.1" units="cm"/>
      <inkml:brushProperty name="height" value="0.1" units="cm"/>
      <inkml:brushProperty name="color" value="#00A0D7"/>
    </inkml:brush>
  </inkml:definitions>
  <inkml:trace contextRef="#ctx0" brushRef="#br0">0 1 8410,'29'8'3148,"18"-2"-2795,-4-1-289,-19-1-38,0-1 0,0 0 0,38-3 0,-61 0-26,0 0 1,0 0 0,-1 0 0,1 0 0,0 0 0,0 0 0,0 0-1,-1 0 1,1 1 0,0-1 0,0 0 0,-1 0 0,1 1-1,0-1 1,-1 0 0,1 1 0,0-1 0,-1 1 0,1-1-1,0 0 1,-1 1 0,1 0 0,-1-1 0,1 1 0,-1-1 0,1 1-1,-1 0 1,0-1 0,1 1 0,-1 0 0,0-1 0,1 1-1,-1 0 1,0 0 0,0-1 0,0 1 0,0 0 0,1 0 0,-1-1-1,0 1 1,0 0 0,-1 0 0,1-1 0,0 1 0,0 0-1,0 0 1,0-1 0,-1 2 0,-13 37 130,7-27-99,-17 33 184,2 0-1,-23 66 0,40-96-120,1 0-1,1 0 1,0 0 0,1 1 0,1-1 0,0 0 0,1 1-1,1-1 1,0 1 0,1-1 0,1 0 0,5 18 0,-7-30-78,-1-1 1,1 1-1,0-1 1,0 1-1,0-1 1,0 0-1,0 0 1,1 1-1,-1-1 1,0 0-1,1 0 1,0 0-1,0-1 1,-1 1 0,4 2-1,-3-3-13,0-1 1,0 1-1,1-1 1,-1 0-1,0 0 1,0 1-1,0-2 1,0 1-1,0 0 1,0 0-1,0-1 0,0 1 1,0-1-1,0 1 1,0-1-1,0 0 1,0 0-1,0 0 1,2-2-1,5-2-26,-1 0 0,0 0-1,0-1 1,-1 0 0,0-1 0,0 0-1,0 0 1,-1 0 0,0-1-1,0 0 1,-1 0 0,0 0 0,6-16-1,1-7-478,-1-1 1,10-54-1,-21 86 493,14-56-314</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16.626"/>
    </inkml:context>
    <inkml:brush xml:id="br0">
      <inkml:brushProperty name="width" value="0.1" units="cm"/>
      <inkml:brushProperty name="height" value="0.1" units="cm"/>
      <inkml:brushProperty name="color" value="#00A0D7"/>
    </inkml:brush>
  </inkml:definitions>
  <inkml:trace contextRef="#ctx0" brushRef="#br0">39 87 8626,'6'-75'2534,"-6"74"-2517,0 0 0,1 1 0,-1-1 0,0 1 0,0-1-1,0 1 1,1-1 0,-1 1 0,0-1 0,1 1 0,-1-1 0,0 1 0,1-1 0,-1 1 0,1 0 0,-1-1 0,1 1 0,-1-1 0,1 1 0,-1 0 0,1 0 0,-1-1 0,1 1 0,-1 0 0,1 0 0,-1 0 0,1 0 0,-1-1 0,1 1 0,0 0-1,-1 0 1,1 0 0,-1 0 0,1 0 0,0 0 0,-1 1 0,1-1 0,-1 0 0,1 0 0,-1 0 0,1 1 0,-1-1 0,1 0 0,-1 0 0,1 1 0,-1-1 0,1 0 0,0 1 0,26 20 47,-24-18-15,4 3-36,-1-1 6,0 0 0,0 0 0,0-1 0,1 0 0,-1 0 0,1 0 0,8 2 0,-14-6-26,0 0-1,-1 1 0,1-1 1,-1 0-1,1 0 1,0 1-1,-1-1 0,1 0 1,-1 1-1,1-1 1,-1 0-1,1 1 0,-1-1 1,1 1-1,-1-1 1,1 1-1,-1-1 0,0 1 1,1-1-1,-1 1 0,0 0 1,1-1-1,-1 1 1,0-1-1,0 1 0,1 0 1,-1-1-1,0 1 1,0 0-1,0-1 0,0 2 1,-10 23-296,-26 15-242,-8-12 334,34-23 272,1 1 0,-1 0-1,1 1 1,1-1 0,-13 13 0,19-16-26,0 0-1,0 0 1,0 0-1,0 0 1,0 0-1,1 0 1,0 0 0,-1 1-1,1-1 1,1 0-1,-1 1 1,0-1-1,1 1 1,0-1-1,-1 1 1,1-1-1,1 1 1,-1-1-1,0 1 1,1-1 0,0 0-1,1 5 1,2 1-10,-1-1 0,2 0 1,-1 0-1,1 0 0,9 11 0,10 16-20,-21-25 7,0-1 0,0 0 0,-1 1 0,0 0 0,0 0 0,-1-1 0,-1 1 0,0 0 0,0 0 1,-1 0-1,0 0 0,0-1 0,-6 19 0,-4 56 533,11-76-493,0-1-1,1 0 0,0 1 1,0-1-1,1 0 0,0 0 0,0 0 1,1 0-1,4 10 0,-6-15-32,1 0-1,-1 0 0,0-1 1,0 1-1,1 0 0,-1-1 1,1 1-1,-1-1 0,1 1 1,0-1-1,0 0 0,-1 0 0,1 0 1,0 0-1,0 0 0,0 0 1,0-1-1,0 1 0,0 0 1,1-1-1,-1 0 0,0 1 1,0-1-1,0 0 0,0 0 1,0 0-1,1-1 0,-1 1 1,0 0-1,0-1 0,0 0 1,0 1-1,0-1 0,0 0 1,0 0-1,3-2 0,46-22 376,81-36-3,-112 53-422,0 0 0,0-1 1,-1-1-1,20-14 0,-38 23 6,0 1-1,0-1 0,0 0 1,0 0-1,0 0 0,-1 1 1,1-1-1,0 0 0,-1 0 1,1 0-1,-1 0 1,1 0-1,-1-1 0,1 1 1,-1 0-1,0 0 0,1 0 1,-1 0-1,0 0 0,0 0 1,0-1-1,0 1 0,0 0 1,0 0-1,0 0 1,-1 0-1,1 0 0,0-1 1,0 1-1,-1 0 0,0-1 1,0-1-62,-1 0 0,0 1 0,0-1 0,0 0 0,0 1 0,-1 0 0,1-1 0,-1 1 0,1 0-1,-5-3 1,-42-20-327</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17.294"/>
    </inkml:context>
    <inkml:brush xml:id="br0">
      <inkml:brushProperty name="width" value="0.1" units="cm"/>
      <inkml:brushProperty name="height" value="0.1" units="cm"/>
      <inkml:brushProperty name="color" value="#00A0D7"/>
    </inkml:brush>
  </inkml:definitions>
  <inkml:trace contextRef="#ctx0" brushRef="#br0">198 24 7794,'0'-4'538,"-1"4"-466,1-1 0,0 1 0,0-1 0,0 0 0,0 1 0,-1-1 0,1 0 0,0 1 0,0-1 0,0 0 0,0 1 0,0-1 0,0 0 0,1 1 0,-1-1 0,0 0 0,0 1 0,0-1 0,1 1 0,-1-1 0,0 0 0,1 1 0,-1-1 0,0 1 0,1-1 0,-1 1 0,1-1 0,-1 1 0,1-1 0,-1 1 0,2-1 0,-4 9 370,-10 52-240,-6 38 58,-48 147-1,63-239-265,-13 41-121,-3-1 0,-36 66 0,54-112 33,1 1 1,0-1-1,0 1 1,0-1 0,0 0-1,-1 1 1,1-1-1,0 0 1,0 1-1,-1-1 1,1 0-1,0 1 1,0-1 0,-1 0-1,1 0 1,0 1-1,-1-1 1,1 0-1,-1 0 1,1 0-1,0 1 1,-1-1 0,1 0-1,-1 0 1,1 0-1,0 0 1,-1 0-1,1 0 1,-1 0 0,-1-5-1010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17.641"/>
    </inkml:context>
    <inkml:brush xml:id="br0">
      <inkml:brushProperty name="width" value="0.1" units="cm"/>
      <inkml:brushProperty name="height" value="0.1" units="cm"/>
      <inkml:brushProperty name="color" value="#00A0D7"/>
    </inkml:brush>
  </inkml:definitions>
  <inkml:trace contextRef="#ctx0" brushRef="#br0">49 1 6641,'0'18'2553,"-4"3"-1993,3 9-64,-4 6-16,-2 6-48,1 4-32,-1 4-103,2 4-57,2 3-104,0 2-56,-2-8-40,3 0-16,2-13-48,0-15-56,3-3-168,1-20-153,0-10-975,5-3 952</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17.965"/>
    </inkml:context>
    <inkml:brush xml:id="br0">
      <inkml:brushProperty name="width" value="0.1" units="cm"/>
      <inkml:brushProperty name="height" value="0.1" units="cm"/>
      <inkml:brushProperty name="color" value="#00A0D7"/>
    </inkml:brush>
  </inkml:definitions>
  <inkml:trace contextRef="#ctx0" brushRef="#br0">341 0 7786,'-7'8'2760,"2"10"-2416,-6 4-8,-9 10-56,-4 8-55,-19 1-57,4 5-40,-7 3-96,13 2-8,3-10-8,5-6 8,9-21-112,-9-9-120,16-5-425,2-9 417</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18.297"/>
    </inkml:context>
    <inkml:brush xml:id="br0">
      <inkml:brushProperty name="width" value="0.1" units="cm"/>
      <inkml:brushProperty name="height" value="0.1" units="cm"/>
      <inkml:brushProperty name="color" value="#00A0D7"/>
    </inkml:brush>
  </inkml:definitions>
  <inkml:trace contextRef="#ctx0" brushRef="#br0">1 9 3161,'0'-1'96,"1"0"1,-1 1-1,1-1 1,-1 1-1,1-1 1,0 0-1,-1 1 0,1 0 1,0-1-1,-1 1 1,1-1-1,0 1 1,0 0-1,0-1 1,-1 1-1,1 0 1,0 0-1,0 0 1,0 0-1,-1 0 1,1 0-1,0 0 1,0 0-1,0 0 0,0 0 1,-1 0-1,1 0 1,0 1-1,0-1 1,0 0-1,-1 0 1,1 1-1,0-1 1,-1 1-1,1-1 1,0 1-1,-1-1 1,1 1-1,0-1 1,-1 1-1,1-1 1,-1 1-1,2 1 0,21 30 1856,-19-19-1715,0 0-1,-1 0 1,0 0 0,-1 1 0,-1-1 0,0 1 0,-1-1 0,-2 16 0,2 25 171,2-33-313,0 0-1,1 0 1,1 0-1,2 0 1,0-1-1,0 0 1,2 0-1,15 28 0,-18-40-81,0 0 0,0 0 0,0 0-1,1 0 1,0-1 0,1 0 0,-1 0 0,1-1-1,1 0 1,-1 0 0,1-1 0,0 0-1,0 0 1,1-1 0,-1 0 0,1 0-1,0-1 1,0 0 0,0-1 0,1 0-1,11 1 1,-15-3-10,-1 0-1,1-1 1,-1 0 0,1 0 0,-1 0-1,1-1 1,-1 0 0,0 0-1,0 0 1,0 0 0,0-1-1,0 0 1,0 0 0,-1-1-1,0 1 1,5-5 0,8-8-22,-2-1 0,21-28 0,-31 37-2,6-6-101,-1 0 1,-1-1-1,0 0 0,-1 0 0,8-24 0,-7 1-84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54.440"/>
    </inkml:context>
    <inkml:brush xml:id="br0">
      <inkml:brushProperty name="width" value="0.1" units="cm"/>
      <inkml:brushProperty name="height" value="0.1" units="cm"/>
      <inkml:brushProperty name="color" value="#00A0D7"/>
    </inkml:brush>
  </inkml:definitions>
  <inkml:trace contextRef="#ctx0" brushRef="#br0">1 1 10394,'1'0'3577,"4"19"-3249,-2 6-88,-1 8-24,1 5-40,0-5-160,0 3-56,2-11-320,1-1-176,-3-7-472,-1-6 568</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18.643"/>
    </inkml:context>
    <inkml:brush xml:id="br0">
      <inkml:brushProperty name="width" value="0.1" units="cm"/>
      <inkml:brushProperty name="height" value="0.1" units="cm"/>
      <inkml:brushProperty name="color" value="#00A0D7"/>
    </inkml:brush>
  </inkml:definitions>
  <inkml:trace contextRef="#ctx0" brushRef="#br0">0 70 7450,'58'-28'2960,"-55"46"-1704,4 2-871,11 11-121,0 8-104,8-1-80,-6 3-40,3 2-24,-2-10-16,-11-7-64,10-10-96,-7-11-368,-8-5-737,0-11 809</inkml:trace>
  <inkml:trace contextRef="#ctx0" brushRef="#br0" timeOffset="1">239 86 7842,'60'-85'2856,"-37"92"-2376,-3 2-208,5 6-24,-14 3-63,1-3-73,4 5-32,-4-6-16,-3 0-88,0 2-40,-8 0-248,1-11-257,1-3 345</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18.977"/>
    </inkml:context>
    <inkml:brush xml:id="br0">
      <inkml:brushProperty name="width" value="0.1" units="cm"/>
      <inkml:brushProperty name="height" value="0.1" units="cm"/>
      <inkml:brushProperty name="color" value="#00A0D7"/>
    </inkml:brush>
  </inkml:definitions>
  <inkml:trace contextRef="#ctx0" brushRef="#br0">3 80 6761,'45'-79'2593,"-40"85"-1817,0 7-288,-2 1-80,-1 4-96,-2 5-88,-2-4-39,-3 9-73,-2 5-48,-6-2-168,0 10-161,-10-8 137</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19.333"/>
    </inkml:context>
    <inkml:brush xml:id="br0">
      <inkml:brushProperty name="width" value="0.1" units="cm"/>
      <inkml:brushProperty name="height" value="0.1" units="cm"/>
      <inkml:brushProperty name="color" value="#00A0D7"/>
    </inkml:brush>
  </inkml:definitions>
  <inkml:trace contextRef="#ctx0" brushRef="#br0">30 1 5377,'-30'102'2753,"48"-94"47,14 2-2408,5 11-80,-4 0-47,3 6-121,-9-3-64,-4-6-32,-10 4-112,-8-4-216,-5-5-185,-2-2 233</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19.889"/>
    </inkml:context>
    <inkml:brush xml:id="br0">
      <inkml:brushProperty name="width" value="0.1" units="cm"/>
      <inkml:brushProperty name="height" value="0.1" units="cm"/>
      <inkml:brushProperty name="color" value="#00A0D7"/>
    </inkml:brush>
  </inkml:definitions>
  <inkml:trace contextRef="#ctx0" brushRef="#br0">1 49 7922,'23'-16'2352,"-19"13"-2238,0-1 0,1 1 0,-1 0 0,1 0 0,0 1 0,0-1-1,0 1 1,0 0 0,0 0 0,1 1 0,-1 0 0,0 0 0,1 0 0,6 0 0,-4 1-64,0 0 0,0 0 0,-1 1 1,1 0-1,0 1 0,0 0 0,-1 0 1,12 5-1,-18-6-64,1 0 1,0 0-1,0 0 0,-1 0 0,1 1 1,-1-1-1,0 1 0,1-1 1,-1 1-1,0-1 0,0 1 0,0 0 1,0-1-1,0 1 0,0 0 0,0 0 1,-1 0-1,1 0 0,-1 0 1,1 0-1,-1 0 0,0 0 0,1 0 1,-1 0-1,0 0 0,-1 0 1,1 0-1,0 0 0,-1 0 0,1-1 1,-1 1-1,1 0 0,-1 0 0,0 0 1,0 0-1,0 0 0,0-1 1,-1 3-1,-9 15-342,0-1 1,-1 0 0,-1-1-1,-18 18 1,13-14 296,-28 40 1,22-34 442,21-24-296,0 0 0,0-1-1,0 2 1,0-1-1,0 0 1,1 1 0,0-1-1,-1 1 1,1-1-1,0 1 1,1 0 0,-2 5-1,2-8-73,1-1 1,0 1-1,0 0 1,0-1-1,0 1 0,1 0 1,-1-1-1,0 1 0,0 0 1,0-1-1,0 1 0,1-1 1,-1 1-1,0 0 0,1-1 1,-1 1-1,0-1 0,1 1 1,-1-1-1,0 1 0,1-1 1,-1 1-1,1-1 0,-1 0 1,1 1-1,0-1 0,-1 0 1,1 1-1,-1-1 0,1 0 1,-1 0-1,1 1 0,1-1 1,26-4 176,23-23-110,-19 7-75,-18 12 14,-14 8-18,0 0 0,0 1-1,0-1 1,0 0 0,0 0 0,0 0 0,0 0 0,0 0-1,0 0 1,0 0 0,0 0 0,0 0 0,0 0 0,0 0-1,0 0 1,0 0 0,0 0 0,0 0 0,0 0 0,0 0 0,0 0-1,1 1 1,-1-1 0,0 0 0,0 0 0,0 0 0,0 0-1,0 0 1,0 0 0,0 0 0,-4 4 5,0 1 1,0 0-1,0 1 0,1-1 1,0 1-1,0-1 1,0 1-1,-2 9 0,1-5 2,2-7-5,1 0-1,0 0 1,0 0 0,0 0 0,0 0 0,1 0 0,-1 0 0,1 0 0,-1 0 0,1 0 0,0 1 0,0-1 0,1 0 0,-1 0-1,1 0 1,0 0 0,-1 0 0,1 0 0,0 0 0,1 0 0,-1 0 0,0-1 0,1 1 0,0 0 0,0-1 0,0 1 0,0-1-1,0 0 1,0 1 0,0-1 0,1 0 0,-1 0 0,1-1 0,-1 1 0,1 0 0,0-1 0,0 0 0,0 1 0,0-1 0,0-1-1,0 1 1,0 0 0,0-1 0,0 1 0,0-1 0,0 0 0,0 0 0,1 0 0,-1 0 0,6-2 0,0 0-7,0 0 1,0 0 0,0 1-1,0 1 1,0-1 0,1 2-1,-1-1 1,0 1 0,17 4-1,-24-4-1,1 0 0,0 0 0,-1 0 0,1 1 0,-1-1 0,0 1 0,1-1 0,-1 1 0,0 0 0,0 0 0,0 0 0,0 0 0,0 0 0,0 0 0,-1 1 0,1-1 0,-1 1 0,0-1 0,1 1 0,-1-1 0,0 1 0,-1 0 0,1 0 0,0-1 0,-1 1 0,1 0 0,-1 0 0,0 0 0,0 0 0,0-1 0,-1 1 0,1 0 0,-1 0 0,1 0 0,-2 4 0,-6 13 38,0 0 0,-1-1 0,0 0 0,-2 0 0,0-1 0,-19 22 0,13-16 60,15-22-86,-7 12 123,-1 0 1,-1-1-1,-12 12 0,20-22-81,0 0 0,0-1 0,0 1 0,0-1 0,0 0 0,0 0 0,-1 0 0,1-1 0,-1 1 0,1-1 0,-1 1 0,1-1 0,-1 0 0,0-1 0,0 1 0,0-1 0,1 0 0,-1 0 0,-5 0 0,6-1-42,1 0-1,0 0 1,-1 0-1,1 0 0,0-1 1,0 1-1,0 0 0,0-1 1,0 0-1,0 0 0,1 1 1,-1-1-1,0 0 1,1 0-1,-1 0 0,1-1 1,0 1-1,0 0 0,0 0 1,-1-4-1,-17-58-1110,15 47 548,-2-8 157</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0.225"/>
    </inkml:context>
    <inkml:brush xml:id="br0">
      <inkml:brushProperty name="width" value="0.1" units="cm"/>
      <inkml:brushProperty name="height" value="0.1" units="cm"/>
      <inkml:brushProperty name="color" value="#00A0D7"/>
    </inkml:brush>
  </inkml:definitions>
  <inkml:trace contextRef="#ctx0" brushRef="#br0">56 241 8786,'-56'14'3113,"102"-28"-2769,14-9-96,7 1 24,-10-6-72,-12-4-24,-4 2-72,-3 4-40,-4 6-32,-4 4-40,-11 2-8,1 1-80,-10 5-232,-4 5-256,-4-2 328</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0.559"/>
    </inkml:context>
    <inkml:brush xml:id="br0">
      <inkml:brushProperty name="width" value="0.1" units="cm"/>
      <inkml:brushProperty name="height" value="0.1" units="cm"/>
      <inkml:brushProperty name="color" value="#00A0D7"/>
    </inkml:brush>
  </inkml:definitions>
  <inkml:trace contextRef="#ctx0" brushRef="#br0">0 81 6641,'10'55'3033,"18"-56"-632,10-6-2225,11-3-120,0-6 8,-11 1-48,-5-3-16,-15-5-120,3 7-152,-12 3-441,-9-4 473</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0.911"/>
    </inkml:context>
    <inkml:brush xml:id="br0">
      <inkml:brushProperty name="width" value="0.1" units="cm"/>
      <inkml:brushProperty name="height" value="0.1" units="cm"/>
      <inkml:brushProperty name="color" value="#00A0D7"/>
    </inkml:brush>
  </inkml:definitions>
  <inkml:trace contextRef="#ctx0" brushRef="#br0">102 2 6865,'-37'-2'2553,"46"40"-1961,6 6-104,0 17-32,-5 1-64,-2 2 1,5 7 7,4-4-112,-4 1-48,8 1-128,-1 5-40,-4 8-32,2-2-32,-6-4-96,-9-16-112,-3-28-232,-3-11-137,-7-29 321</inkml:trace>
  <inkml:trace contextRef="#ctx0" brushRef="#br0" timeOffset="1">130 460 4209,'-3'-16'5177,"-7"16"-4169,0 8-432,0 5-136,-3 10-111,2 6-33,-6 9-8,-4 8-24,16 12-152,-11-9 8,14 7-104,-1-2-16,-4-11-96,5-2-104,7-18-336,2-9-257,1-18 481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1.245"/>
    </inkml:context>
    <inkml:brush xml:id="br0">
      <inkml:brushProperty name="width" value="0.1" units="cm"/>
      <inkml:brushProperty name="height" value="0.1" units="cm"/>
      <inkml:brushProperty name="color" value="#00A0D7"/>
    </inkml:brush>
  </inkml:definitions>
  <inkml:trace contextRef="#ctx0" brushRef="#br0">0 95 6329,'72'-94'2865,"-50"102"-969,7 5-1608,-4 2-24,-4 6-119,-1-1-41,-5 1-56,0-4-72,-4-12-329,1-4 177,-4-15 16</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1.580"/>
    </inkml:context>
    <inkml:brush xml:id="br0">
      <inkml:brushProperty name="width" value="0.1" units="cm"/>
      <inkml:brushProperty name="height" value="0.1" units="cm"/>
      <inkml:brushProperty name="color" value="#00A0D7"/>
    </inkml:brush>
  </inkml:definitions>
  <inkml:trace contextRef="#ctx0" brushRef="#br0">102 55 8650,'8'-7'2984,"14"4"-2727,1 3-1,6 0-56,-1 0-24,6-9-72,-4-9-40,-4 5-64,1 8-72,-14 7-376,2 6-233,-15 4 361</inkml:trace>
  <inkml:trace contextRef="#ctx0" brushRef="#br0" timeOffset="1">3 298 7970,'-3'6'3048,"5"-3"-2143,14 1-729,6-4-56,2-2-16,4-3 16,2-6 40,7-2-8,-2-4-64,9 1-32,12 6-32,-18-2-8,3 7-192,-11 5-112,-17 0-553,6 0 537</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1.924"/>
    </inkml:context>
    <inkml:brush xml:id="br0">
      <inkml:brushProperty name="width" value="0.1" units="cm"/>
      <inkml:brushProperty name="height" value="0.1" units="cm"/>
      <inkml:brushProperty name="color" value="#00A0D7"/>
    </inkml:brush>
  </inkml:definitions>
  <inkml:trace contextRef="#ctx0" brushRef="#br0">201 0 6017,'0'1'7,"0"18"565,1 0 1,1 0-1,1 1 0,1-2 1,8 25-1,3-2-16,-2 0 0,-1 1 0,-2 1 0,7 75 1,-7-29-3,-5-55-228,0 45 1,-5-78-324,0-1 1,0 0 0,0 1-1,0-1 1,0 0 0,0 1-1,0-1 1,0 0 0,0 1-1,0-1 1,-1 0 0,1 1-1,0-1 1,0 0 0,0 1-1,-1-1 1,1 0 0,0 1-1,0-1 1,0 0 0,-1 0-1,1 1 1,0-1 0,-1 0-1,1 0 1,0 0 0,-1 1-1,1-1 1,0 0 0,-1 0-1,1 0 1,0 0 0,-1 0-1,1 0 1,0 0 0,-1 0-1,-19-3 41,-18-15-97,-19-18-839,-78-64 0,83 51 474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54.781"/>
    </inkml:context>
    <inkml:brush xml:id="br0">
      <inkml:brushProperty name="width" value="0.1" units="cm"/>
      <inkml:brushProperty name="height" value="0.1" units="cm"/>
      <inkml:brushProperty name="color" value="#00A0D7"/>
    </inkml:brush>
  </inkml:definitions>
  <inkml:trace contextRef="#ctx0" brushRef="#br0">24 52 10034,'-9'10'699,"-5"11"1597,41-29-1267,-16 4-1015,17-7 185,0-2 1,46-29-1,-74 42-205,1-1 0,0 1 0,0-1 0,0 1 0,0-1 0,0 1 0,-1-1 0,1 1 0,0 0 0,0 0 0,0-1 0,0 1 0,0 0 0,0 0 0,0 0 0,0 0 0,0 0 0,0 0 0,0 0 0,0 1 0,0-1 0,0 0 0,0 0 0,0 1 0,0-1 0,0 1 0,1 0 0,-1 1-1,1-1 0,-1 1 0,1 0 0,-1 0 0,0-1 0,0 1 0,0 0 0,0 0 0,0 0 0,0 0-1,-1 0 1,1 3 0,2 7-37,-2 0 0,1 0 0,-1 18 0,4 97-239,24 133 1,-15-164 347,-3 1 0,-6 0-1,-6 113 1,-6-177 353,0-29-84,-3-20-169,-5-30-456,3-1 1,1-1 0,-5-55 0,8 52-299,-1-12 153</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2.244"/>
    </inkml:context>
    <inkml:brush xml:id="br0">
      <inkml:brushProperty name="width" value="0.1" units="cm"/>
      <inkml:brushProperty name="height" value="0.1" units="cm"/>
      <inkml:brushProperty name="color" value="#00A0D7"/>
    </inkml:brush>
  </inkml:definitions>
  <inkml:trace contextRef="#ctx0" brushRef="#br0">10 86 7858,'-10'-76'2840,"13"79"-2352,4 1-184,3 6-168,0 8-64,-4 0 1,-1 10-33,5 13-8,-7-5-32,-1-2-225,1-7-215,-3-13 256</inkml:trace>
  <inkml:trace contextRef="#ctx0" brushRef="#br0" timeOffset="1">471 0 8314,'10'5'2968,"3"10"-2447,5 5-281,-3 3-56,2 6-104,-6 9-216,-4-13-160,3 4-1281,-5-7 1105</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2.596"/>
    </inkml:context>
    <inkml:brush xml:id="br0">
      <inkml:brushProperty name="width" value="0.1" units="cm"/>
      <inkml:brushProperty name="height" value="0.1" units="cm"/>
      <inkml:brushProperty name="color" value="#00A0D7"/>
    </inkml:brush>
  </inkml:definitions>
  <inkml:trace contextRef="#ctx0" brushRef="#br0">0 0 8818,'10'2'3089,"3"1"-2825,0 22-176,4 6-24,-11-3-192,-1 5-136,-5-7 80,-5-6 55</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2.925"/>
    </inkml:context>
    <inkml:brush xml:id="br0">
      <inkml:brushProperty name="width" value="0.1" units="cm"/>
      <inkml:brushProperty name="height" value="0.1" units="cm"/>
      <inkml:brushProperty name="color" value="#00A0D7"/>
    </inkml:brush>
  </inkml:definitions>
  <inkml:trace contextRef="#ctx0" brushRef="#br0">89 1 8618,'-86'57'2512,"86"-57"-2500,0 1-1,0-1 1,0 0 0,0 0-1,0 0 1,-1 0-1,1 0 1,0 0-1,0 0 1,0 0-1,0 0 1,0 0-1,0 0 1,-1 1-1,1-1 1,0 0-1,0 0 1,0 0 0,0 0-1,0 0 1,0 1-1,0-1 1,0 0-1,0 0 1,0 0-1,0 0 1,0 0-1,0 1 1,0-1-1,0 0 1,0 0 0,0 0-1,0 0 1,0 1-1,0-1 1,0 0-1,0 0 1,0 0-1,0 0 1,0 0-1,0 1 1,0-1-1,0 0 1,0 0-1,0 0 1,0 0 0,0 0-1,1 0 1,-1 1-1,0-1 1,0 0-1,0 0 1,0 0-1,0 0 1,0 0-1,1 0 1,-1 0-1,0 0 1,0 0 0,0 0-1,0 0 1,0 1-1,1-1 1,-1 0-1,0 0 1,0 0-1,21 2 173,25-2-147,-46 0-30,2 0-6,3-1 5,0 1 1,1 0-1,-1 0 1,1 0-1,-1 0 1,0 1 0,0 0-1,10 3 1,-13-3-6,0 1 1,-1-1 0,1 1-1,-1-1 1,0 1 0,1 0-1,-1-1 1,0 1 0,0 0-1,0 0 1,0 0 0,0 0 0,-1 0-1,1 0 1,-1 0 0,1 0-1,-1 0 1,0 0 0,1 0-1,-1 0 1,0 1 0,-1-1 0,1 0-1,0 0 1,-1 2 0,0 44 182,2 1 0,3-1 0,1 0 1,2-1-1,3 1 0,28 84 0,-37-130-168,-1 0 0,1 0 0,0 0 0,0 0 0,-1 0 0,1 0 0,0 0 0,1-1 0,-1 1 0,0 0 0,0-1 0,1 1 0,-1-1 0,1 1-1,0-1 1,-1 0 0,4 3 0,-4-4-10,0 0 0,0 0 0,0 0 0,0 0 0,0-1 1,0 1-1,0 0 0,0 0 0,0-1 0,0 1 0,0 0 0,0-1 0,0 1 0,0-1 0,0 1 0,-1-1 0,1 0 0,0 1 0,0-1 0,-1 0 0,1 0 0,0 1 0,-1-1 0,1 0 0,0-1 0,5-9 6,0 0 0,-1 0 0,0 0 1,4-15-1,-8 21-17,8-27-314,-2 0 0,-2 0 0,0-1-1,-3 0 1,-1-42 0,-1 62 126,1-39-193</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3.323"/>
    </inkml:context>
    <inkml:brush xml:id="br0">
      <inkml:brushProperty name="width" value="0.1" units="cm"/>
      <inkml:brushProperty name="height" value="0.1" units="cm"/>
      <inkml:brushProperty name="color" value="#00A0D7"/>
    </inkml:brush>
  </inkml:definitions>
  <inkml:trace contextRef="#ctx0" brushRef="#br0">2 1 8194,'-1'0'2938,"10"4"-2061,20 1-615,150-5 50,-168 2-304,6 0-5,-14-4-12,-8-2-13,5 4 23,-1 0 0,1 0 0,-1-1-1,1 1 1,-1 0 0,0 0 0,1-1 0,-1 1 0,1 0 0,-1 0 0,1 0 0,-1 0 0,1 0 0,-1 0 0,0 0 0,1 0 0,-1 0 0,1 0 0,-1 0 0,1 0-1,-1 1 1,0-1 0,1 0 0,-1 0 0,1 1 0,-1-1 0,1 0 0,-1 0 0,1 1 0,0-1 0,-1 1 0,1-1 0,-1 0 0,1 1 0,0-1 0,-1 1 0,-9 22 7,5-8-5,-3-4 1,0-1 0,-1 1 0,0-1 0,-1-1 0,1 1 0,-18 10 0,-16 18 122,42-37-119,1 0 1,-1 0 0,0 0 0,1 0 0,-1 0-1,1 0 1,-1 0 0,1 0 0,0 1-1,-1-1 1,1 0 0,0 0 0,0 1-1,0-1 1,0 0 0,0 0 0,0 0-1,0 1 1,0-1 0,1 0 0,-1 0 0,0 1-1,1-1 1,-1 0 0,1 0 0,-1 0-1,1 0 1,0 0 0,-1 0 0,1 0-1,0 0 1,1 1 0,34 35 42,-26-28-46,6 7 2,37 42 35,-50-54-40,0 1 1,0-1 0,0 1-1,-1 0 1,1 0 0,-1 1 0,-1-1-1,1 0 1,-1 1 0,1-1-1,-1 10 1,2 24 89,9 41-1,0 3 432,-12-81-494,0 0 1,0 0-1,0 0 1,0 0-1,1 0 1,-1 0-1,0 0 1,1 0-1,-1 0 1,1 0-1,0 0 1,0-1-1,0 1 0,0 0 1,0 0-1,0-1 1,0 1-1,0-1 1,1 1-1,-1-1 1,1 0-1,-1 1 1,1-1-1,-1 0 1,1 0-1,2 1 1,-1-2-10,-1 0 1,0 0 0,0-1 0,1 1 0,-1-1 0,0 1 0,1-1 0,-1 0 0,0 0 0,0 0 0,0 0 0,0-1 0,0 1 0,0 0 0,0-1-1,-1 1 1,1-1 0,0 0 0,-1 0 0,0 1 0,1-1 0,-1 0 0,2-3 0,48-54 176,-39 47-330,-1 0 0,0 0 1,0-1-1,-2-1 0,1 0 1,-2 0-1,10-20 0,-16 22-568,-7 1 287</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3.905"/>
    </inkml:context>
    <inkml:brush xml:id="br0">
      <inkml:brushProperty name="width" value="0.1" units="cm"/>
      <inkml:brushProperty name="height" value="0.1" units="cm"/>
      <inkml:brushProperty name="color" value="#00A0D7"/>
    </inkml:brush>
  </inkml:definitions>
  <inkml:trace contextRef="#ctx0" brushRef="#br0">79 25 7514,'-79'-24'2976,"92"27"-1583,9-3-1225,11 10-96,3 0 8,0-4-56,0 1 24,-5-7-96,0 0-120,-6-2-168,-4-1-265,-6 0 353</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4.248"/>
    </inkml:context>
    <inkml:brush xml:id="br0">
      <inkml:brushProperty name="width" value="0.1" units="cm"/>
      <inkml:brushProperty name="height" value="0.1" units="cm"/>
      <inkml:brushProperty name="color" value="#00A0D7"/>
    </inkml:brush>
  </inkml:definitions>
  <inkml:trace contextRef="#ctx0" brushRef="#br0">0 1 5737,'9'19'3942,"6"21"-3224,-6 3-313,-1 1 0,2 85-1,-11 101 319,-1-160-606,0-23-295,1-4 2963,1-63-1592</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4.614"/>
    </inkml:context>
    <inkml:brush xml:id="br0">
      <inkml:brushProperty name="width" value="0.1" units="cm"/>
      <inkml:brushProperty name="height" value="0.1" units="cm"/>
      <inkml:brushProperty name="color" value="#00A0D7"/>
    </inkml:brush>
  </inkml:definitions>
  <inkml:trace contextRef="#ctx0" brushRef="#br0">1 185 7786,'62'-65'2313,"-59"62"-2254,1-1-1,0 1 0,0 0 0,1 0 0,-1 0 0,1 1 0,-1-1 1,1 1-1,0 0 0,0 0 0,0 1 0,10-2 0,12-4 25,192-65 300,-217 71-368,1 0 0,-1 0-1,1 0 1,-1 1 0,1-1 0,-1 1 0,1-1-1,-1 1 1,1 0 0,-1 0 0,1 0 0,-1 0-1,1 1 1,0-1 0,-1 1 0,1-1 0,-1 1-1,0 0 1,1 0 0,-1 0 0,0 0 0,1 0-1,-1 1 1,0-1 0,0 1 0,0-1 0,0 1-1,0 0 1,-1 0 0,1 0 0,0 0 0,-1 0-1,1 0 1,-1 0 0,0 1 0,0-1 0,0 0-1,0 1 1,1 2 0,2 11 87,0 1 1,-1 0-1,-1-1 0,0 35 1,-1-25-4,15 154 373,-6-80-403,-2 120-1,-10-202-252,1-18 168,1 0 1,0 1-1,0-1 1,0 0 0,0 0-1,-1 1 1,1-1-1,0 0 1,0 0-1,0 1 1,-1-1 0,1 0-1,0 0 1,0 0-1,-1 0 1,1 1-1,0-1 1,-1 0 0,1 0-1,0 0 1,0 0-1,-1 0 1,1 0-1,0 0 1,-1 0 0,1 0-1,0 0 1,-1 0-1,1 0 1,0 0-1,0 0 1,-1 0 0,1 0-1,0 0 1,-1 0-1,1 0 1,0-1-1,0 1 1,-1 0 0,1 0-1,0 0 1,-1 0-1,1-1 1,0 1-1,0 0 1,0 0 0,-1 0-1,1-1 1,0 1-1,-13-11-278</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4.966"/>
    </inkml:context>
    <inkml:brush xml:id="br0">
      <inkml:brushProperty name="width" value="0.1" units="cm"/>
      <inkml:brushProperty name="height" value="0.1" units="cm"/>
      <inkml:brushProperty name="color" value="#00A0D7"/>
    </inkml:brush>
  </inkml:definitions>
  <inkml:trace contextRef="#ctx0" brushRef="#br0">7 0 7506,'-7'0'3624,"14"4"-2975,3 20-601,19 52 8,-21-35 8,-1 5-16,-7 3 0,5 9 0,1-7-48,3-4-160,-4-9-89,-5-20-343,-7-11-304,-1-16 560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5.311"/>
    </inkml:context>
    <inkml:brush xml:id="br0">
      <inkml:brushProperty name="width" value="0.1" units="cm"/>
      <inkml:brushProperty name="height" value="0.1" units="cm"/>
      <inkml:brushProperty name="color" value="#00A0D7"/>
    </inkml:brush>
  </inkml:definitions>
  <inkml:trace contextRef="#ctx0" brushRef="#br0">8 0 5009,'-4'94'4320,"1"-56"-3721,3 59 1,3 46 182,-3-54-536,0-71-203,-1-17-35,1 0-1,0 1 0,-1-1 1,1 0-1,0 1 1,0-1-1,0 0 0,0 0 1,0 1-1,0-1 1,0 0-1,0 0 0,1 1 1,-1-1-1,1 0 1,-1 0-1,1 1 0,-1-1 1,1 0-1,-1 0 1,1 0-1,0 0 0,0 0 1,-1 0-1,1 0 1,0 0-1,0 0 1,0 0-1,0-1 0,0 1 1,0 0-1,1-1 1,-1 1-1,0-1 0,0 1 1,0-1-1,1 1 1,-1-1-1,0 0 0,0 1 1,1-1-1,-1 0 1,0 0-1,1 0 0,-1 0 1,0 0-1,2-1 1,2 1 0,0-1 0,-1 1 1,1-1-1,0 0 0,0 0 1,-1-1-1,1 1 0,-1-1 1,0 0-1,1 0 0,-1-1 1,0 1-1,0-1 0,0 0 1,-1 0-1,1 0 0,-1 0 0,1-1 1,-1 0-1,0 1 0,0-1 1,-1 0-1,1 0 0,1-6 1,4-3-156,-1-1 0,-1 0 0,0 0 0,-1-1 0,-1 1 0,5-27 0,-7 18-153</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5.640"/>
    </inkml:context>
    <inkml:brush xml:id="br0">
      <inkml:brushProperty name="width" value="0.1" units="cm"/>
      <inkml:brushProperty name="height" value="0.1" units="cm"/>
      <inkml:brushProperty name="color" value="#00A0D7"/>
    </inkml:brush>
  </inkml:definitions>
  <inkml:trace contextRef="#ctx0" brushRef="#br0">0 63 7586,'2'1'2672,"4"-1"-2256,24 0-176,11-1-56,-2-4-40,-7-3-64,0-4-16,-7 2-64,-2 4-48,-5-4-328,-3 2-96,-15 4 232</inkml:trace>
  <inkml:trace contextRef="#ctx0" brushRef="#br0" timeOffset="1">63 235 7490,'-10'17'2848,"15"-6"-2128,4 1-272,6-6-223,11 2-89,1-4-104,-1-4 0,5-9-8,0-2-24,-8-14-112,7-3-169,-5-9 153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55.129"/>
    </inkml:context>
    <inkml:brush xml:id="br0">
      <inkml:brushProperty name="width" value="0.1" units="cm"/>
      <inkml:brushProperty name="height" value="0.1" units="cm"/>
      <inkml:brushProperty name="color" value="#00A0D7"/>
    </inkml:brush>
  </inkml:definitions>
  <inkml:trace contextRef="#ctx0" brushRef="#br0">214 89 9050,'-29'-40'2765,"29"39"-2734,0 1 0,0-1 0,0 1 0,1-1 0,-1 1 0,0 0 0,0-1 0,0 1 0,0-1 0,0 1 0,0-1 0,1 1 0,-1-1 0,0 1 0,0 0 0,1-1 0,-1 1 0,0-1 0,1 1 0,-1 0 0,0-1 0,1 1 0,-1 0 0,0 0 1,1-1-1,-1 1 0,1 0 0,-1 0 0,1-1 0,-1 1 0,1 0 0,-1 0 0,0 0 0,1 0 0,-1 0 0,1 0 0,-1 0 0,2 0 0,29-6 408,-14 3-77,0-6-82,23-8 70,-38 16-347,0 1-1,0 0 1,0 0-1,0 0 1,0 0-1,0 0 1,0 0-1,0 0 1,-1 1 0,1-1-1,0 1 1,0-1-1,0 1 1,0 0-1,-1-1 1,1 1 0,0 0-1,-1 0 1,1 1-1,1 1 1,-41 39 19,5-5-33,2 0 0,-33 53 0,-69 159 8,121-222-115,1 1 0,-8 33 0,19-61 103,0 0 1,0 0 0,0 1-1,0-1 1,-1 0 0,1 0-1,0 0 1,0 0 0,0 1 0,0-1-1,0 0 1,0 0 0,0 0-1,0 1 1,0-1 0,0 0-1,0 0 1,0 0 0,0 0-1,0 1 1,0-1 0,0 0-1,0 0 1,0 0 0,0 1 0,0-1-1,1 0 1,-1 0 0,0 0-1,0 0 1,0 1 0,0-1-1,0 0 1,0 0 0,0 0-1,1 0 1,-1 0 0,0 0-1,0 1 1,0-1 0,0 0-1,1 0 1,-1 0 0,0 0 0,0 0-1,0 0 1,1 0 0,-1 0-1,0 0 1,0 0 0,0 0-1,1 0 1,-1 0 0,0 0-1,0 0 1,0 0 0,0 0-1,1 0 1,-1 0 0,0 0-1,0 0 1,0 0 0,1 0 0,-1 0-1,0-1 1,0 1 0,0 0-1,0 0 1,23-14-131,25-31 1898,-6-1-912</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5.974"/>
    </inkml:context>
    <inkml:brush xml:id="br0">
      <inkml:brushProperty name="width" value="0.1" units="cm"/>
      <inkml:brushProperty name="height" value="0.1" units="cm"/>
      <inkml:brushProperty name="color" value="#00A0D7"/>
    </inkml:brush>
  </inkml:definitions>
  <inkml:trace contextRef="#ctx0" brushRef="#br0">9 7 5817,'2'-6'5601,"4"17"-5176,-1 1-89,2 12-24,-2 19 0,-1-2 8,-4 15-80,0-4-56,0 6-72,-4-6-48,-1 11-232,-4-7-176,-2-9-456,3-1 480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6.336"/>
    </inkml:context>
    <inkml:brush xml:id="br0">
      <inkml:brushProperty name="width" value="0.1" units="cm"/>
      <inkml:brushProperty name="height" value="0.1" units="cm"/>
      <inkml:brushProperty name="color" value="#00A0D7"/>
    </inkml:brush>
  </inkml:definitions>
  <inkml:trace contextRef="#ctx0" brushRef="#br0">0 39 8234,'21'-10'2824,"4"0"-2624,5 5-40,1 5-48,-6 2-56,2 1-160,-18-3-144,-8-3-384,-1-9-1376,-19 9 1376</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6.682"/>
    </inkml:context>
    <inkml:brush xml:id="br0">
      <inkml:brushProperty name="width" value="0.1" units="cm"/>
      <inkml:brushProperty name="height" value="0.1" units="cm"/>
      <inkml:brushProperty name="color" value="#00A0D7"/>
    </inkml:brush>
  </inkml:definitions>
  <inkml:trace contextRef="#ctx0" brushRef="#br0">1 0 6009,'0'134'4018,"5"173"-2061,-5-304-1930,0-1-1,0 0 1,1 1 0,-1-1-1,1 0 1,-1 0 0,1 0-1,0 1 1,0-1 0,0 0-1,0 0 1,0 0 0,0 0-1,0 0 1,1-1 0,-1 1-1,1 0 1,-1 0 0,1-1-1,0 1 1,0-1 0,0 0 0,2 2-1,1-1 0,1 0-1,-1 0 0,1 0 1,-1-1-1,1 0 1,0 0-1,-1 0 1,1-1-1,7 0 0,9-1 15,0-1-1,-1-2 0,41-10 0,-34 5-39,-1 0-1,-1-2 1,0-1 0,0 0 0,-1-2 0,-1-2 0,38-30-1,-60 44 2,0 0 0,0-1-1,0 1 1,0-1 0,-1 1-1,1-1 1,-1 0 0,0 0-1,1 0 1,-1 0-1,-1 0 1,1 0 0,0 0-1,-1 0 1,1 0 0,-1 0-1,0 0 1,-1-5-1,0-17 158</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7.030"/>
    </inkml:context>
    <inkml:brush xml:id="br0">
      <inkml:brushProperty name="width" value="0.1" units="cm"/>
      <inkml:brushProperty name="height" value="0.1" units="cm"/>
      <inkml:brushProperty name="color" value="#00A0D7"/>
    </inkml:brush>
  </inkml:definitions>
  <inkml:trace contextRef="#ctx0" brushRef="#br0">35 160 8426,'-13'-11'653,"11"10"-513,0 0 0,0-1 0,0 1 0,1 0 0,-1-1 0,0 0 0,1 1 0,0-1 0,-1 0 0,1 1 0,0-1 0,-2-4 0,3 4-113,1 1 1,0 0 0,-1-1-1,1 1 1,0 0-1,0-1 1,-1 1 0,1 0-1,0 0 1,0 0-1,0 0 1,1 0 0,-1 0-1,0 0 1,0 0-1,0 0 1,1 0 0,-1 0-1,1 1 1,-1-1-1,0 1 1,1-1 0,1 1-1,57-32 41,-30 16-38,0 1 0,0 2 0,36-12 0,-65 26-29,0-1 0,0 0 1,0 1-1,-1-1 0,1 1 0,0-1 0,0 1 0,0-1 1,0 1-1,-1 0 0,1-1 0,0 1 0,-1 0 0,1 0 1,-1-1-1,1 1 0,-1 0 0,1 0 0,-1 0 0,1 0 1,-1 0-1,0 0 0,1-1 0,-1 1 0,0 0 0,0 2 0,10 36 54,-9-34-49,44 343 438,-17-90-129,-20-210-215,6 39 383,7 169 0,-21-249-441,0-1-2,0 1-1,0-1 1,0 0 0,-1 0-1,0 0 1,0 0 0,0-1 0,-1 1-1,0 0 1,0 0 0,-4 6-1,5-11-36,1-1 0,-1 0 0,1 0 0,-1 1 0,1-1 0,-1 0 0,1 0 0,-1 0 0,1 0 0,-1 0-1,1 0 1,-1 0 0,0 0 0,1 0 0,-1 0 0,1 0 0,-1 0 0,1-1 0,-1 1 0,1 0 0,-1 0-1,1-1 1,-1 1 0,1 0 0,-1 0 0,1-1 0,0 1 0,-2-1 0,-21-16 10,2-4-260,1-2 0,0 0 0,2-1 0,1 0 1,1-2-1,-15-31 0,-4-3-629,3 5 504</inkml:trace>
  <inkml:trace contextRef="#ctx0" brushRef="#br0" timeOffset="1">43 305 8042,'7'-12'2832,"19"15"-2400,1 1-168,5 4-95,6 8-17,-18-7-128,-2 4-72,-10-8-345,-5-2-215,-16 2 344</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7.359"/>
    </inkml:context>
    <inkml:brush xml:id="br0">
      <inkml:brushProperty name="width" value="0.1" units="cm"/>
      <inkml:brushProperty name="height" value="0.1" units="cm"/>
      <inkml:brushProperty name="color" value="#00A0D7"/>
    </inkml:brush>
  </inkml:definitions>
  <inkml:trace contextRef="#ctx0" brushRef="#br0">1 374 8778,'3'5'3153,"8"-3"-2721,22-5-160,10-4-40,16-8-40,10-3 0,13-8-32,12-7-40,-7-3-48,-18-10-32,-22 5-40,-19-3 0,-18 3-80,7 14-64,-6 6-272,-3 8-168,-8 3 344</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7.694"/>
    </inkml:context>
    <inkml:brush xml:id="br0">
      <inkml:brushProperty name="width" value="0.1" units="cm"/>
      <inkml:brushProperty name="height" value="0.1" units="cm"/>
      <inkml:brushProperty name="color" value="#00A0D7"/>
    </inkml:brush>
  </inkml:definitions>
  <inkml:trace contextRef="#ctx0" brushRef="#br0">41 547 7410,'-41'94'2992,"46"-99"-1704,30 3-1135,-14 1-57,10 4-80,-6-3-72,-10 5-465,-1-4 393</inkml:trace>
  <inkml:trace contextRef="#ctx0" brushRef="#br0" timeOffset="1">429 0 8770,'8'0'2993,"4"7"-2793,2 1-40,-2 7-64,-2-2-48,-5 3-96,-5-1-96,0 8-289,-5-3 522,-5-2-178</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8.044"/>
    </inkml:context>
    <inkml:brush xml:id="br0">
      <inkml:brushProperty name="width" value="0.1" units="cm"/>
      <inkml:brushProperty name="height" value="0.1" units="cm"/>
      <inkml:brushProperty name="color" value="#00A0D7"/>
    </inkml:brush>
  </inkml:definitions>
  <inkml:trace contextRef="#ctx0" brushRef="#br0">0 2 6545,'9'-2'2841,"9"5"-929,5 6-1824,-2-1-24,-3-7-16,-5 6-32,-3-4-168,0 5-184,-5 7 192</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8.396"/>
    </inkml:context>
    <inkml:brush xml:id="br0">
      <inkml:brushProperty name="width" value="0.1" units="cm"/>
      <inkml:brushProperty name="height" value="0.1" units="cm"/>
      <inkml:brushProperty name="color" value="#00A0D7"/>
    </inkml:brush>
  </inkml:definitions>
  <inkml:trace contextRef="#ctx0" brushRef="#br0">2 828 5793,'-2'30'2929,"2"-7"-377,5-7-2176,5-3-71,-2-8-113,2-5-8,3-11 0,-1-6 16,3-16-64,-4-4-32,9-6-64,-7-6-40,2 1-184,9-1-168,-16-14 192</inkml:trace>
  <inkml:trace contextRef="#ctx0" brushRef="#br0" timeOffset="1">321 92 9458,'37'-54'3289,"-30"66"-2993,13-2-56,-1-2-128,12-3-56,-8-9-24,-3-5 0,3-3-32,-8-1 0,0 3-176,-2 4-168,-5-3-528,-6 0 568</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8.762"/>
    </inkml:context>
    <inkml:brush xml:id="br0">
      <inkml:brushProperty name="width" value="0.1" units="cm"/>
      <inkml:brushProperty name="height" value="0.1" units="cm"/>
      <inkml:brushProperty name="color" value="#00A0D7"/>
    </inkml:brush>
  </inkml:definitions>
  <inkml:trace contextRef="#ctx0" brushRef="#br0">214 1 8146,'-3'8'2896,"8"15"-2512,-2 8-63,7 15-25,-7 2-48,0 9-40,4 5-56,-4 1-64,7 4-56,-10-6-216,-6-2-200,-8 0 216</inkml:trace>
  <inkml:trace contextRef="#ctx0" brushRef="#br0" timeOffset="1">10 753 9178,'-9'36'3145,"46"-62"-2841,29 7-88,-17-17-40,2-1-24,2 7-96,-14-8 0,4 12-40,-9 3-8,-14 3-72,-2 4-120,-10 9-360,-6-3 2304,0 1-1464</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9.094"/>
    </inkml:context>
    <inkml:brush xml:id="br0">
      <inkml:brushProperty name="width" value="0.1" units="cm"/>
      <inkml:brushProperty name="height" value="0.1" units="cm"/>
      <inkml:brushProperty name="color" value="#00A0D7"/>
    </inkml:brush>
  </inkml:definitions>
  <inkml:trace contextRef="#ctx0" brushRef="#br0">93 0 5785,'0'15'278,"-1"-1"-1,0 0 1,-1 0-1,0 0 1,-1 0-1,-1 0 1,0 0-1,-1-1 1,0 0-1,-1 0 1,0 0-1,-1-1 1,-11 14-1,15-21-140,-1 1-1,1-1 1,0 0-1,1 1 1,-1-1-1,1 1 1,0 0-1,1 0 1,-1 0-1,1 0 1,0 0-1,1 0 1,-1 11-1,1-10-39,0-7-77,1 1-1,-1 0 0,0 0 0,1 0 0,-1-1 0,1 1 0,-1 0 0,1-1 0,0 1 0,-1 0 0,1-1 0,0 1 0,-1-1 0,1 1 0,0-1 0,0 1 0,-1-1 0,1 1 1,0-1-1,0 0 0,0 0 0,0 1 0,-1-1 0,1 0 0,0 0 0,0 0 0,0 0 0,0 0 0,0 0 0,0 0 0,0 0 0,1-1 0,31-1 143,-20-1-121,-1-1-1,1-1 1,-1 0-1,0 0 0,0-1 1,0-1-1,-1 0 1,0-1-1,-1 0 1,1 0-1,-2-1 0,1 0 1,-1-1-1,0 0 1,12-20-1,-12 11 239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55.491"/>
    </inkml:context>
    <inkml:brush xml:id="br0">
      <inkml:brushProperty name="width" value="0.1" units="cm"/>
      <inkml:brushProperty name="height" value="0.1" units="cm"/>
      <inkml:brushProperty name="color" value="#00A0D7"/>
    </inkml:brush>
  </inkml:definitions>
  <inkml:trace contextRef="#ctx0" brushRef="#br0">0 73 6361,'85'-68'2458,"-84"68"-2369,0-1 0,0 1-1,0-1 1,0 1-1,0-1 1,0 1 0,0 0-1,1-1 1,-1 1 0,0 0-1,0 0 1,0 0 0,1 0-1,-1 0 1,0 0 0,0 0-1,0 0 1,1 1-1,-1-1 1,0 0 0,0 1-1,0-1 1,0 1 0,0-1-1,0 1 1,0-1 0,0 1-1,0 0 1,2 1 0,15 19 453,-18-20-455,1 0-49,-1 0 0,1 0 0,-1 0-1,1 0 1,-1 0 0,1 1 0,-1-1 0,0 0 0,1 0 0,-1 0 0,0 0 0,0 1-1,0-1 1,0 0 0,0 0 0,0 0 0,0 1 0,-1-1 0,1 0 0,0 0-1,-1 0 1,1 0 0,0 0 0,-1 0 0,0 0 0,1 0 0,-1 0 0,0 0 0,1 0-1,-1 0 1,-2 2 0,-31 27 582,25-22-473,5-3-97,0 0 1,1 1-1,0-1 1,0 1-1,1 0 1,-1 0-1,1 0 0,0 0 1,1 1-1,0-1 1,0 0-1,0 11 0,-12 41 311,11-54-295,0 1 1,0 0-1,0 0 0,1 1 0,-1-1 0,2 0 1,-1 0-1,0 1 0,1-1 0,0 9 0,1-10-2,0-1-1,0 1 1,1-1-1,-1 0 0,1 0 1,-1 1-1,1-1 1,0 0-1,0 0 1,1-1-1,-1 1 0,1 0 1,-1-1-1,1 1 1,0-1-1,0 0 1,4 3-1,47 21 641,-18-10-525,3 6-44,41 32 0,-52-33-188,1-2-1,1-1 0,41 18 1,-68-34-134,0-1 0,1 1-1,0-1 1,-1 0 0,1 0 0,0 0 0,0-1 0,-1 1 0,1-1 0,0 0 0,0 0-1,5-1 1,4-2-409</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9.430"/>
    </inkml:context>
    <inkml:brush xml:id="br0">
      <inkml:brushProperty name="width" value="0.1" units="cm"/>
      <inkml:brushProperty name="height" value="0.1" units="cm"/>
      <inkml:brushProperty name="color" value="#00A0D7"/>
    </inkml:brush>
  </inkml:definitions>
  <inkml:trace contextRef="#ctx0" brushRef="#br0">1 17 8674,'44'-17'3016,"-36"47"-2679,1 3-73,0-1-56,3 13 0,-1-1-56,3-6-48,7 5-32,-5-15-56,4-12-224,-4 2-176,-7-16 208</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29.778"/>
    </inkml:context>
    <inkml:brush xml:id="br0">
      <inkml:brushProperty name="width" value="0.1" units="cm"/>
      <inkml:brushProperty name="height" value="0.1" units="cm"/>
      <inkml:brushProperty name="color" value="#00A0D7"/>
    </inkml:brush>
  </inkml:definitions>
  <inkml:trace contextRef="#ctx0" brushRef="#br0">1 419 8050,'21'-21'3056,"7"1"-2103,15-1-809,4 0-64,-14 1-48,0 4-16,-23-9-120,5 4-48,-12 1-233,-3-1-207,3 14 360</inkml:trace>
  <inkml:trace contextRef="#ctx0" brushRef="#br0" timeOffset="1">119 1 7394,'1'22'3645,"20"130"-2431,42 166 292,-42-181-1218,23 116-113,-36-223-200,-4-19-88,-1 1 1,-1-1-1,0 1 0,1 17 1,-7-32-245,1 0 0,-1 0 1,1 0-1,0 0 0,0 0 0,0-1 1,0 1-1,0-1 0,1 0 1,-3-5-1,-14-36-823</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30.111"/>
    </inkml:context>
    <inkml:brush xml:id="br0">
      <inkml:brushProperty name="width" value="0.1" units="cm"/>
      <inkml:brushProperty name="height" value="0.1" units="cm"/>
      <inkml:brushProperty name="color" value="#00A0D7"/>
    </inkml:brush>
  </inkml:definitions>
  <inkml:trace contextRef="#ctx0" brushRef="#br0">117 0 7978,'0'7'2904,"-9"13"-2296,-17-1-143,16 18-49,2 7-24,8 15-80,2 12-8,-22-7-144,4 1-32,6-12-72,5-5-56,3-7-224,2-12-200,-3-11-1153,-7-14 1065</inkml:trace>
  <inkml:trace contextRef="#ctx0" brushRef="#br0" timeOffset="1">120 247 8514,'135'-63'2928,"-117"93"-2728,0 4-47,-7 1-49,1 4-104,-6-7 536,-1-1-376</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30.440"/>
    </inkml:context>
    <inkml:brush xml:id="br0">
      <inkml:brushProperty name="width" value="0.1" units="cm"/>
      <inkml:brushProperty name="height" value="0.1" units="cm"/>
      <inkml:brushProperty name="color" value="#00A0D7"/>
    </inkml:brush>
  </inkml:definitions>
  <inkml:trace contextRef="#ctx0" brushRef="#br0">1 7 8962,'14'-7'3057,"13"11"-2905,-1 4-16,-5-3-96,-3 3-136,-11 2-232,-1 0-153,-6 6-319,0 2-1408,-9-3 1536</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30.792"/>
    </inkml:context>
    <inkml:brush xml:id="br0">
      <inkml:brushProperty name="width" value="0.1" units="cm"/>
      <inkml:brushProperty name="height" value="0.1" units="cm"/>
      <inkml:brushProperty name="color" value="#00A0D7"/>
    </inkml:brush>
  </inkml:definitions>
  <inkml:trace contextRef="#ctx0" brushRef="#br0">1 185 8450,'6'-2'2944,"12"-9"-2615,4-2-121,6-9-88,1-1-32,4-5-32,0 0 16,0 9-32,-9 1-24,-4 4-160,-5 10-168,-7 2 168</inkml:trace>
  <inkml:trace contextRef="#ctx0" brushRef="#br0" timeOffset="1">264 52 6417,'56'291'4463,"-37"-143"-2846,-17-132-1424,0-1-1,-1 1 1,-1 0 0,-3 26-1,3-41-186,0-1-1,0 1 1,0 0-1,0-1 0,0 1 1,0 0-1,0 0 1,0-1-1,-1 1 1,1 0-1,0-1 1,0 1-1,-1 0 0,1-1 1,-1 1-1,1-1 1,0 1-1,-1-1 1,1 1-1,-1-1 0,1 1 1,-1-1-1,0 1 1,1-1-1,-1 1 1,1-1-1,-1 0 1,0 0-1,1 1 0,-1-1 1,0 0-1,1 0 1,-1 0-1,0 1 1,1-1-1,-1 0 1,0 0-1,0 0 0,1 0 1,-1 0-1,0 0 1,1-1-1,-1 1 1,0 0-1,1 0 1,-1 0-1,0-1 0,1 1 1,-1 0-1,0-1 1,1 1-1,-1-1 1,1 1-1,-2-1 1,-31-28-155,31 27 122,-18-20-194,1-1 0,-16-25 0,6 4 3051,6 8-1449</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31.125"/>
    </inkml:context>
    <inkml:brush xml:id="br0">
      <inkml:brushProperty name="width" value="0.1" units="cm"/>
      <inkml:brushProperty name="height" value="0.1" units="cm"/>
      <inkml:brushProperty name="color" value="#00A0D7"/>
    </inkml:brush>
  </inkml:definitions>
  <inkml:trace contextRef="#ctx0" brushRef="#br0">17 5 7946,'-3'-3'3865,"1"1"-3473,0 2-144,1 0-48,-3 15-32,1 11-56,1 35-40,6-36-48,1-11-96,-2-1-112,-3 7-392,0-7-1113,3 0 1121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31.465"/>
    </inkml:context>
    <inkml:brush xml:id="br0">
      <inkml:brushProperty name="width" value="0.1" units="cm"/>
      <inkml:brushProperty name="height" value="0.1" units="cm"/>
      <inkml:brushProperty name="color" value="#00A0D7"/>
    </inkml:brush>
  </inkml:definitions>
  <inkml:trace contextRef="#ctx0" brushRef="#br0">0 607 8426,'18'9'2896,"-5"14"-2608,2 2-111,3 8-25,5 10-112,-8-4-312,5 2-201,-14-21 249</inkml:trace>
  <inkml:trace contextRef="#ctx0" brushRef="#br0" timeOffset="1">297 1 9258,'0'0'3129,"7"16"-2913,3 9-208,-10 16-296,1 5-232,-7 1 255</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31.806"/>
    </inkml:context>
    <inkml:brush xml:id="br0">
      <inkml:brushProperty name="width" value="0.1" units="cm"/>
      <inkml:brushProperty name="height" value="0.1" units="cm"/>
      <inkml:brushProperty name="color" value="#00A0D7"/>
    </inkml:brush>
  </inkml:definitions>
  <inkml:trace contextRef="#ctx0" brushRef="#br0">0 68 6961,'57'-8'5200,"-35"1"-5198,-1-1-1,1-1 1,33-19 0,-48 24 231,-6 3-232,-1 1 0,1 0 0,-1-1-1,1 1 1,0-1 0,0 1 0,-1 0-1,1 0 1,0 0 0,-1-1 0,1 1 0,0 0-1,0 0 1,0 0 0,-1 0 0,1 0-1,0 0 1,0 0 0,-1 1 0,1-1 0,0 0-1,-1 0 1,1 0 0,0 1 0,0-1-1,-1 0 1,1 1 0,0-1 0,-1 1-1,1-1 1,-1 1 0,1-1 0,0 1 0,0 2 1,1-1 0,-1 1 0,0-1 0,0 1 0,0-1 1,0 1-1,0-1 0,-1 1 0,1 5 0,0 59 41,-4-25 88,1 0 0,2 1 0,3-1 0,1 0-1,2 0 1,12 47 0,-15-81-62,-1 0-1,1 0 1,1 0 0,0-1-1,0 0 1,0 1-1,1-2 1,0 1-1,0 0 1,11 9 0,-15-15-54,1 0 1,-1 0 0,1 0 0,0 0-1,-1 0 1,1 0 0,0 0-1,0 0 1,0-1 0,0 1 0,-1-1-1,1 0 1,0 1 0,0-1 0,0 0-1,0 0 1,0 0 0,0 0-1,2-1 1,-1 0-9,1-1 0,-2 1 1,1-1-1,0 1 0,0-1 0,0 0 0,-1 0 0,1 0 0,-1-1 0,1 1 1,-1-1-1,0 1 0,0-1 0,0 0 0,1-2 0,4-7-17,-1 0 0,0 0 0,-1 0 0,-1-1 0,0 0 0,4-20 0,7-86-395,-6 40-52,8-48-898,-11 74 958</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2:32.394"/>
    </inkml:context>
    <inkml:brush xml:id="br0">
      <inkml:brushProperty name="width" value="0.1" units="cm"/>
      <inkml:brushProperty name="height" value="0.1" units="cm"/>
      <inkml:brushProperty name="color" value="#00A0D7"/>
    </inkml:brush>
  </inkml:definitions>
  <inkml:trace contextRef="#ctx0" brushRef="#br0">30 6 8994,'1'-1'136,"-1"1"-1,0-1 1,1 1 0,-1 0 0,0-1 0,1 1-1,-1 0 1,1-1 0,-1 1 0,1 0 0,-1 0-1,0-1 1,1 1 0,-1 0 0,1 0-1,-1 0 1,1 0 0,-1 0 0,1 0 0,-1 0-1,1 0 1,-1 0 0,1 0 0,-1 0 0,1 0-1,-1 0 1,1 0 0,-1 0 0,1 0-1,-1 0 1,1 1 0,0-1 0,28 8-483,-17-5 603,84 10-150,-94-13-109,0 0 0,0 0 1,0 0-1,1 1 0,-1-1 1,0 1-1,0-1 0,0 1 1,0 0-1,0 0 0,-1 0 1,1 0-1,0 0 0,0 1 1,-1-1-1,1 0 0,0 1 1,-1-1-1,0 1 0,1 0 1,-1-1-1,0 1 0,0 0 1,0 0-1,0 0 0,0 0 1,0 0-1,0 0 0,-1 0 1,1 0-1,-1 0 0,1 0 1,-1 0-1,0 0 0,0 0 1,0 0-1,0 1 0,0-1 1,-1 0-1,1 0 0,-1 0 1,0 2-1,-1 4-4,-1 0-1,1 0 1,-2 0 0,1-1-1,-1 1 1,0-1 0,-1 0-1,1 0 1,-9 8 0,-54 42 27,50-45 20,0 2-1,1 0 1,-15 17 0,27-27-5,0 1 0,1 0 0,0 0 0,0 0 0,0 0 1,0 1-1,1-1 0,0 1 0,0-1 0,0 1 0,1 0 0,0 0 1,0-1-1,0 1 0,1 9 0,0 0 42,0-14-70,-1 0-1,1-1 1,0 1-1,0 0 1,0-1-1,0 1 1,0 0-1,0 0 1,0-1-1,0 1 1,0 0-1,1-1 1,-1 1-1,0 0 1,0 0-1,0-1 1,1 1-1,-1-1 1,1 1-1,-1 0 1,0-1-1,1 2 1,28-1 35,-17-2-55,104-13 0,-114 14 13,-1-1 0,0 1 0,1 0 0,-1 0 0,1 0 0,-1 0 0,0 0 0,1 0 0,-1 0 0,1 1 0,-1-1 0,0 0 0,1 1 1,-1-1-1,0 1 0,0 0 0,1-1 0,-1 1 0,0 0 0,0-1 0,0 1 0,0 0 0,0 0 0,0 0 0,0 0 0,0 0 0,0 0 0,0 1 0,-1-1 0,2 2 1,-1 2 2,0 0 0,0 1 0,-1-1 1,0 1-1,1-1 0,-2 1 0,0 6 1,0 4 9,-5 131 26,6-127 80,1 0 1,1-1 0,1 1-1,1 0 1,7 22-1,-10-39-81,-1 0-1,1-1 1,0 1 0,0 0-1,1-1 1,-1 1-1,0-1 1,1 1 0,0-1-1,-1 0 1,1 0-1,0 0 1,0 0 0,0 0-1,1 0 1,-1 0-1,0-1 1,1 1 0,-1-1-1,1 1 1,2 0-1,0-1 22,1-1 0,-1 0 0,1 1-1,-1-2 1,1 1 0,-1-1 0,0 0 0,1 0-1,-1 0 1,7-3 0,8-2-1,0-1 0,-1 0 0,0-2-1,0 0 1,31-22 0,-42 26-203,-1-1-1,0 1 1,0-2-1,-1 1 0,1-1 1,-2 0-1,1 0 1,-1 0-1,0-1 1,0 0-1,-1 0 1,0 0-1,-1 0 0,1-1 1,-2 0-1,3-10 1,-3-7-870,-5-4 475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3:12.191"/>
    </inkml:context>
    <inkml:brush xml:id="br0">
      <inkml:brushProperty name="width" value="0.1" units="cm"/>
      <inkml:brushProperty name="height" value="0.1" units="cm"/>
      <inkml:brushProperty name="color" value="#00A0D7"/>
    </inkml:brush>
  </inkml:definitions>
  <inkml:trace contextRef="#ctx0" brushRef="#br0">127 204 6209,'-35'4'781,"-45"2"1154,79-6-1919,1 0 0,-1 0 0,1 1 0,-1-1 0,1 0 0,-1 0 0,1 0 0,-1 1 0,1-1 0,-1 0 1,1 0-1,-1 1 0,1-1 0,0 0 0,-1 1 0,1-1 0,0 1 0,-1-1 0,1 1 0,0-1 0,-1 0 0,1 1 1,0-1-1,0 1 0,-1-1 0,1 1 0,0-1 0,0 1 0,0 0 0,0-1 0,0 1 0,0-1 0,0 1 1,0-1-1,0 1 0,0-1 0,0 1 0,0-1 0,0 1 0,0-1 0,1 1 0,-1-1 0,0 1 0,0-1 0,1 1 1,-1-1-1,0 1 0,1-1 0,-1 1 0,0-1 0,1 1 0,16 24 218,-13-23-192,0 0 0,0 0 0,1-1 0,-1 0 0,0 1 0,1-1 0,0-1 0,-1 1 0,1-1 0,-1 1 0,1-1 0,8-1-1,61-12 301,-46 7-199,28-3 128,1 4 0,93 1 1,-130 3-214,-1 0 0,1-1 0,-1-1 0,1-1 1,31-10-1,93-45 109,-8 4-54,-107 45-87,0 1 0,52-7 0,-70 15-18,-1 0 0,0 1 0,0 0 0,0 0 0,0 2 0,1-1 0,-1 1 0,-1 0 0,1 1 0,0 0-1,16 9 1,-6-4 0,1-1 0,-1 0 0,1-2 0,1 0 0,-1-2 0,1 0 0,-1-1-1,32-2 1,-15 1 31,48 7-1,120 40 185,-37-7-7,-156-40-208,-1 0 0,1-1 1,0 0-1,0-1 0,0-1 0,0 0 0,-1 0 1,18-7-1,-15 5-4,-1 1 1,1 0 0,0 0 0,0 2-1,0 0 1,17 1 0,-8 3 9,-1 1 0,1 2 0,-1 0 0,33 15 0,89 48 59,-52-23-32,-81-42-41,-1 0 0,1-2 0,0 1 1,0-1-1,-1-1 0,1 0 0,0-1 0,0 0 1,23-4-1,-18 2 3,0 1 1,0 1 0,0 0-1,21 4 1,97 24 11,100 18 10,-89-13-5,-108-22-10,0-2 0,1-1 0,0-2 1,73 1-1,10-8 0,-70 2-1,0-2 1,0-2-1,86-16 1,-117 13-8,-1-1 0,-1-1 0,1 0 1,-1-2-1,18-11 0,85-65 16,15-9-8,208-101 30,-327 187-37,1 1-1,0 1 1,1 1 0,-1 0 0,1 1-1,0 2 1,0 0 0,1 1 0,-1 0-1,1 2 1,-1 1 0,0 0 0,1 2-1,22 5 1,27 10-2,-2 3-1,112 50 1,-149-58-11,-30-13 3,0 1-29,0 0 0,0-1 0,0 1 0,0-1 0,0 1 0,0-1 0,0 0 0,0 1 0,0-1 0,0 0 0,0 0 0,0 0 0,0 1 0,0-1 0,0 0 0,0-1 0,0 1 0,0 0-1,0 0 1,0 0 0,0-1 0,0 1 0,0 0 0,0-1 0,0 1 0,0-1 0,0 1 0,0-1 0,0 1 0,-1-1 0,1 0 0,1 0 0,9-18-305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05.608"/>
    </inkml:context>
    <inkml:brush xml:id="br0">
      <inkml:brushProperty name="width" value="0.1" units="cm"/>
      <inkml:brushProperty name="height" value="0.1" units="cm"/>
      <inkml:brushProperty name="color" value="#00A0D7"/>
    </inkml:brush>
  </inkml:definitions>
  <inkml:trace contextRef="#ctx0" brushRef="#br0">39 0 3057,'-12'10'4932,"1"12"-3676,-2 12-1211,12-32-12,1-1 0,0 1 0,-1-1 0,1 1 0,0-1 0,0 1 0,0 0 0,0-1 0,0 1 0,0-1 0,0 1 0,1-1 0,-1 1 0,0 0 0,1-1 0,-1 1 0,1-1 0,0 0 0,0 1 0,-1-1 0,3 3 0,-2-3-19,0 0 0,0 1 0,0-1 1,-1 1-1,1-1 0,0 1 0,-1-1 0,1 1 0,-1 0 0,1-1 0,-1 1 0,0 0 0,0 1 0,7 44 234,-5-41-222,-1 0 1,0 0-1,0 0 1,0 0 0,-1 0-1,0 1 1,0-1-1,0 0 1,-2 9-1,0-8-10,-4 11 18,1 0 0,1 1 0,1 0 0,0 0 0,1 0 0,2 29 0,10 23 34,-6-55-55,-1 0 0,-1 0 0,0 1 0,-2-1-1,-1 31 1,-5-28 40,0 8-55,6-27-9,0 1 0,0 0-1,0-1 1,1 1 0,-1-1 0,0 1 0,1 0-1,-1-1 1,0 1 0,1-1 0,-1 1 0,1-1 0,-1 0-1,0 1 1,1-1 0,-1 1 0,1-1 0,0 0-1,-1 1 1,1-1 0,-1 0 0,1 0 0,-1 1-1,1-1 1,0 0 0,-1 0 0,1 0 0,-1 0 0,1 0-1,0 0 1,-1 0 0,1 0 0,0 0 0,-1 0-1,1 0 1,0 0 0,-1 0 0,1-1 0,7-3-445,-1-8 182</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53:15.513"/>
    </inkml:context>
    <inkml:brush xml:id="br0">
      <inkml:brushProperty name="width" value="0.1" units="cm"/>
      <inkml:brushProperty name="height" value="0.1" units="cm"/>
      <inkml:brushProperty name="color" value="#00A0D7"/>
    </inkml:brush>
  </inkml:definitions>
  <inkml:trace contextRef="#ctx0" brushRef="#br0">1 104 1032,'27'8'1363,"1"-1"0,46 5-1,-10-2 882,5-8-685,-16-1-1052,-2 2-105,66-5 0,-28-1-118,124-6 221,-54 0-330,-105 4-147,0-3 0,0-2 0,0-2 0,92-34 0,-135 42-19,7-3 5,1 0-1,1 1 0,-1 1 1,1 0-1,0 2 1,38-2-1,-50 5-7,50-1 32,-1 3 0,85 14 0,-47 3 11,149 52 1,-175-44-48,69 23 28,108 28 5,-184-55-13,64 34 1,-90-38-9,0-2-1,1-1 0,1-2 0,0-2 0,1-1 0,59 8 0,153-10 11,-66-4 13,-58 10-24,-95-9-5,0-2 0,1-1 0,-1-2 0,49-3 1,143-37 3,-138 18 32,-66 14-39,0 2 0,30-5 1,18-2-3,-52 8 1,0 1 0,0 0 0,0 1-1,0 1 1,30 2 0,96 8 9,-97-8 3,0 1 0,80 17-1,-106-11-29,-19-8 11,1 1 0,-1-1 1,0 0-1,0 0 1,0 0-1,0 1 1,1-1-1,-1 0 0,0 0 1,0 1-1,0-1 1,0 0-1,0 0 1,0 1-1,0-1 1,0 0-1,0 0 0,0 1 1,0-1-1,0 0 1,0 0-1,0 1 1,0-1-1,0 0 0,0 0 1,0 1-1,0-1 1,0 0-1,0 0 1,-1 1-1,1-1 0,0 0 1,0 0-1,0 1 1,0-1-1,0 0 1,-1 0-1,-1 2-17,0-1-1,-1 1 1,1-1-1,-1 0 1,1 0-1,-1 0 1,1 0 0,-1 0-1,1 0 1,-1-1-1,-5 1 1,-50 3-126</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04.346"/>
    </inkml:context>
    <inkml:brush xml:id="br0">
      <inkml:brushProperty name="width" value="0.1" units="cm"/>
      <inkml:brushProperty name="height" value="0.1" units="cm"/>
      <inkml:brushProperty name="color" value="#00A0D7"/>
    </inkml:brush>
  </inkml:definitions>
  <inkml:trace contextRef="#ctx0" brushRef="#br0">15 3 7554,'0'0'78,"0"0"1,0 0 0,-1-1 0,1 1 0,0 0 0,0 0 0,-1 0 0,1-1-1,0 1 1,-1 0 0,1 0 0,0 0 0,-1 0 0,1 0 0,0-1-1,-1 1 1,1 0 0,-1 0 0,1 0 0,0 0 0,-1 0 0,1 0-1,0 0 1,-1 0 0,1 1 0,0-1 0,-1 0 0,1 0 0,0 0 0,-1 0-1,1 0 1,0 0 0,-1 1 0,1-1 0,0 0 0,-1 0 0,1 1-1,0-1 1,0 0 0,-1 0 0,1 1 0,0-1 0,0 0 0,0 1-1,-1-1 1,1 0 0,0 1 0,0-1 0,0 0 0,0 1 0,0-1 0,0 0-1,0 1 1,0-1 0,0 0 0,0 1 0,0-1 0,0 0 0,0 1-1,0-1 1,0 1 0,0-1 0,0 0 0,0 1 0,0-1 0,11 36 358,-1-11-249,-2 0 1,0 0-1,-2 1 0,5 44 1,-11-26-128,-1-31-218,1 0 0,1 0 1,0 0-1,5 23 0,-3-33-662,2-4 298</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04.709"/>
    </inkml:context>
    <inkml:brush xml:id="br0">
      <inkml:brushProperty name="width" value="0.1" units="cm"/>
      <inkml:brushProperty name="height" value="0.1" units="cm"/>
      <inkml:brushProperty name="color" value="#00A0D7"/>
    </inkml:brush>
  </inkml:definitions>
  <inkml:trace contextRef="#ctx0" brushRef="#br0">1 24 8618,'0'-1'175,"0"-1"1,1 1 0,0-1-1,-1 0 1,1 1-1,0 0 1,0-1-1,0 1 1,0-1-1,0 1 1,0 0-1,0 0 1,0-1 0,1 1-1,-1 0 1,2-1-1,-1 2-86,0 0 0,0 1 0,1-1 0,-1 0-1,0 1 1,0-1 0,0 1 0,0 0 0,0 0-1,-1 0 1,1 0 0,2 1 0,9 5-138,2-2 126,0-1 0,0 0 0,1-1 0,-1 0 0,1-1 0,0-1 0,-1-1 0,1 0 0,0-1 1,20-4-1,46 0 30,-42 6-76,-5-2-6,44 6 1,-68-3-24,-1 0 0,0 0 0,0 1 0,0 0 0,0 0 0,0 1 0,-1 1 0,15 9 0,-22-12-1,0 0 0,0 0 0,-1 0 0,1 0 0,0 0 0,-1 1 0,0-1 0,0 1 0,1-1 0,-1 1 0,-1-1 0,1 1 0,0 0 0,-1-1 0,1 1 0,-1 0 0,0 0 0,0-1 0,0 1 0,0 0 0,0-1 0,-1 1 0,-1 4 0,-19 68 39,19-67-36,-4 10-3,-1-2 1,0 1-1,-1-1 1,0 0-1,-2 0 1,0-1-1,-21 25 1,14-20 10,-26 40 0,6-7-225,37-52 177,-1 1 1,0-1 0,1 0-1,-1 0 1,0 0 0,0 0-1,0 0 1,0 0 0,0-1-1,0 1 1,0 0-1,0 0 1,0-1 0,0 1-1,0 0 1,0-1 0,-1 1-1,1-1 1,0 0 0,0 1-1,-1-1 1,1 0 0,0 0-1,-1 0 1,1 0 0,0 0-1,-3 0 1,-17-4-354</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05.041"/>
    </inkml:context>
    <inkml:brush xml:id="br0">
      <inkml:brushProperty name="width" value="0.1" units="cm"/>
      <inkml:brushProperty name="height" value="0.1" units="cm"/>
      <inkml:brushProperty name="color" value="#00A0D7"/>
    </inkml:brush>
  </inkml:definitions>
  <inkml:trace contextRef="#ctx0" brushRef="#br0">15 1 8474,'-12'5'2936,"9"-4"-2696,3-6 17,5 5 535,10 4-656,16 0-24,38 5-56,-31-9-48,-5-5 32,18 3-40,-5 2-264,-12 0-184,-8 5 264</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05.385"/>
    </inkml:context>
    <inkml:brush xml:id="br0">
      <inkml:brushProperty name="width" value="0.1" units="cm"/>
      <inkml:brushProperty name="height" value="0.1" units="cm"/>
      <inkml:brushProperty name="color" value="#00A0D7"/>
    </inkml:brush>
  </inkml:definitions>
  <inkml:trace contextRef="#ctx0" brushRef="#br0">3 27 8170,'-3'12'2832,"3"1"-2536,15 5-72,-4-18 9,8-7-33,7 2-16,2-18-128,13 20-24,3-10-32,-1 3-80,8 10-288,-7-8-401,-14 8 481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05.725"/>
    </inkml:context>
    <inkml:brush xml:id="br0">
      <inkml:brushProperty name="width" value="0.1" units="cm"/>
      <inkml:brushProperty name="height" value="0.1" units="cm"/>
      <inkml:brushProperty name="color" value="#00A0D7"/>
    </inkml:brush>
  </inkml:definitions>
  <inkml:trace contextRef="#ctx0" brushRef="#br0">147 1 7338,'-1'2'978,"1"-2"-913,0 0 1,-1 0-1,1 0 0,0 0 0,0 0 1,0 0-1,0 0 0,-1 1 0,1-1 1,0 0-1,0 0 0,0 0 0,0 0 0,-1 0 1,1 0-1,0 0 0,0 0 0,0 0 1,-1 0-1,1 0 0,0-1 0,0 1 1,0 0-1,-2-1 587,2 1-587,0 0-40,0 0-1,-1-1 1,1 1-1,0 0 1,0 0-1,0 0 1,-1 0-1,1 0 0,0-1 1,0 1-1,-1 0 1,1 0-1,0 0 1,0 0-1,-1 0 1,1 0-1,0 0 0,0 0 1,-1 0-1,1 0 1,0 0-1,0 0 1,-1 0-1,1 0 1,0 0-1,0 0 0,-1 1 1,1-1-1,0 0 1,0 0-1,0 0 1,-1 0-1,1 0 1,0 0-1,0 1 0,0-1 1,-1 0-1,1 0 1,0 0-1,0 1 1,0-1-1,0 0 1,0 0-1,-1 0 0,1 1 1,0-1-1,0 0 1,0 0-1,0 1 1,0-1-1,0 0 1,0 0-1,0 1 0,0-1 1,-99 251 139,93-234-160,0-1 0,2 2 0,0-1 1,0 0-1,2 1 0,-1 31 0,3-48-3,-1 0 0,1 0-1,0 1 1,0-1 0,0 0-1,0 0 1,0 0 0,0 0 0,0 0-1,0 0 1,0 0 0,0 0-1,1 1 1,-1-1 0,0 0 0,1 0-1,-1 0 1,1 0 0,-1 0-1,1 0 1,0 0 0,-1-1-1,1 1 1,0 0 0,0 0 0,-1 0-1,1-1 1,0 1 0,0 0-1,0-1 1,0 1 0,0-1-1,0 1 1,0-1 0,0 0 0,0 1-1,0-1 1,0 0 0,2 1-1,3-2 7,-1 0 0,0 0 0,1-1 0,-1 0 0,0 0 0,9-5 0,15-4-17,-20 7 15,0 1-1,0-1 1,0-1 0,0 0 0,-1 0-1,0-1 1,0 0 0,12-11 0,-13 10-11,1 0-1,0 1 1,1-1 0,0 2 0,0-1 0,0 1-1,17-6 1,-20 12-1007</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06.425"/>
    </inkml:context>
    <inkml:brush xml:id="br0">
      <inkml:brushProperty name="width" value="0.1" units="cm"/>
      <inkml:brushProperty name="height" value="0.1" units="cm"/>
      <inkml:brushProperty name="color" value="#00A0D7"/>
    </inkml:brush>
  </inkml:definitions>
  <inkml:trace contextRef="#ctx0" brushRef="#br0">5 299 8170,'-4'-7'3476,"12"-19"-3246,-8 26-229,3-7 18,0 0-1,0 1 1,1-1 0,0 1-1,0 0 1,1 1 0,0-1 0,0 1-1,0 0 1,0 0 0,1 0-1,0 1 1,6-4 0,24-14 63,0-1 1,54-47 0,-78 61-79,0 1 1,0 1-1,1 0 1,0 1 0,0 0-1,0 1 1,1 0 0,0 1-1,-1 1 1,2 0-1,-1 1 1,20-1 0,-32 3-6,0 0 1,0 0 0,0 0-1,0 0 1,0 0 0,0 1 0,0-1-1,0 1 1,0-1 0,-1 1-1,1 0 1,0 0 0,0-1-1,-1 1 1,1 0 0,0 1-1,-1-1 1,1 0 0,-1 0 0,0 1-1,1-1 1,-1 1 0,2 2-1,0 1 5,-2-1 0,1 0 0,0 1 0,-1-1 0,0 1 0,0-1 0,0 1 0,-1-1-1,1 10 1,-2 7 12,-1 1-1,-1 0 1,-7 26-1,9-47-15,-5 22 6,-1 0 1,-1-1-1,-1 1 0,-1-2 0,-17 28 1,20-36-5,-1-1 1,-1 0 0,0-1 0,-1 0 0,0-1 0,-1 0 0,0 0 0,0-1 0,-1 0-1,-13 7 1,23-15-2,1-1 0,-1 1 0,1 0 1,-1 0-1,0-1 0,0 1 0,1-1 0,-1 1 0,0-1 0,0 0 0,1 0 0,-1 0 0,0 0 0,0 0 0,0 0 0,1 0 0,-1-1 0,0 1 0,0-1 0,1 1 0,-1-1 0,0 0 0,-2-1 0,1-1 1,0 1-1,0-1 0,1 1 1,-1-1-1,1 0 0,0 0 1,0 0-1,0 0 0,0-1 1,-3-6-1,0-7-7,-1 0 1,2 0-1,-4-29 1,8 45 3,0 0 2,-5-28 2,1 0 0,2 0 0,1 0 0,3-33 0,-5 28 18,8 61-10,-1-15 15,-2 0 0,1 1 0,-1-1 0,-1 0 0,-1 1-1,1-1 1,-2 1 0,0-1 0,0 0 0,-5 17 0,0 9 54,1 2 0,1-1 0,3 0 0,3 45 0,-2-55-10,-2-1 0,-1 1 0,-9 41 1,0 0 13,-5 16-10,10-54-45,1 0 0,-2 49 0,9-59-16,-1-19-9,0 1-1,0-1 0,0 1 0,0-1 0,0 0 1,-1 1-1,0-1 0,1 1 0,-1-1 0,0 0 0,-3 6 1,-7 8-284,4-18-160,3-13-116,2-13 141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06.768"/>
    </inkml:context>
    <inkml:brush xml:id="br0">
      <inkml:brushProperty name="width" value="0.1" units="cm"/>
      <inkml:brushProperty name="height" value="0.1" units="cm"/>
      <inkml:brushProperty name="color" value="#00A0D7"/>
    </inkml:brush>
  </inkml:definitions>
  <inkml:trace contextRef="#ctx0" brushRef="#br0">1 7 10658,'41'-6'3585,"-33"24"-3529,15 10-8,-5 10-48,-25-10-64,7 1-152,2-6-144,1-10-296,19-3-216,-16-10 560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07.162"/>
    </inkml:context>
    <inkml:brush xml:id="br0">
      <inkml:brushProperty name="width" value="0.1" units="cm"/>
      <inkml:brushProperty name="height" value="0.1" units="cm"/>
      <inkml:brushProperty name="color" value="#00A0D7"/>
    </inkml:brush>
  </inkml:definitions>
  <inkml:trace contextRef="#ctx0" brushRef="#br0">38 21 8370,'1'-17'1887,"5"14"-807,17 18-395,-6-2-582,64 39 269,-55-37-352,0 0 0,-2 2 0,0 0 0,-1 2 0,-1 0 0,34 39 0,-55-57-22,-1-1 0,1 1-1,-1-1 1,0 1-1,0 0 1,1-1-1,-1 1 1,0-1 0,0 1-1,0 0 1,0-1-1,0 1 1,0 0-1,0-1 1,0 1 0,0 0-1,0-1 1,0 1-1,0 0 1,0-1-1,0 1 1,0-1 0,-1 1-1,1 0 1,0-1-1,-1 1 1,1-1 0,0 1-1,-1-1 1,1 1-1,-1-1 1,1 1-1,0-1 1,-1 1 0,1-1-1,-1 0 1,1 1-1,-1-1 1,0 0-1,0 1 1,-32 13-26,22-10 15,-45 21 15,-10 3 271,-80 48 0,100-34 637,46-42-904,0 0 0,0 0-1,0 0 1,0 0 0,0 0 0,0 0 0,0 0 0,0 0-1,0 0 1,0-1 0,0 1 0,0 0 0,0 0 0,0 0-1,0 0 1,0 0 0,0 0 0,0 0 0,0 0 0,0 0-1,0 0 1,0-1 0,0 1 0,0 0 0,0 0-1,0 0 1,0 0 0,0 0 0,0 0 0,0 0 0,0 0-1,0 0 1,0 0 0,-1 0 0,1 0 0,0 0 0,0-1-1,0 1 1,0 0 0,0 0 0,0 0 0,0 0 0,0 0-1,0 0 1,0 0 0,-1 0 0,1 0 0,0 0 0,0 0-1,0 0 1,0 0 0,0 0 0,0 0 0,0 0-1,0 0 1,0 0 0,0 0 0,-1 0 0,1 0 0,6-9 32,3 4-26,0 0-1,1 1 0,-1 0 1,1 1-1,0 0 1,0 0-1,0 1 1,19-2-1,28-7 11,-3-9-97,15-4-860,-51 19 855,-8-6-23</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07.517"/>
    </inkml:context>
    <inkml:brush xml:id="br0">
      <inkml:brushProperty name="width" value="0.1" units="cm"/>
      <inkml:brushProperty name="height" value="0.1" units="cm"/>
      <inkml:brushProperty name="color" value="#00A0D7"/>
    </inkml:brush>
  </inkml:definitions>
  <inkml:trace contextRef="#ctx0" brushRef="#br0">28 35 8570,'-11'-33'2004,"9"32"-1316,0 7-174,3 62 364,0-22-717,-11 590 53,8-629-2830,-1-11 1629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06.211"/>
    </inkml:context>
    <inkml:brush xml:id="br0">
      <inkml:brushProperty name="width" value="0.1" units="cm"/>
      <inkml:brushProperty name="height" value="0.1" units="cm"/>
      <inkml:brushProperty name="color" value="#00A0D7"/>
    </inkml:brush>
  </inkml:definitions>
  <inkml:trace contextRef="#ctx0" brushRef="#br0">1 158 4425,'14'-29'2858,"-14"27"-2794,1-1 0,0 0-1,0 1 1,0-1 0,1 1 0,-1-1-1,0 1 1,1 0 0,0 0 0,-1-1-1,1 1 1,0 0 0,0 0 0,0 1-1,1-1 1,-1 0 0,0 1 0,1-1 0,-1 1-1,1 0 1,-1 0 0,1 0 0,0 0-1,-1 0 1,1 1 0,3-1 0,4-1 55,-1 0 1,0 0-1,0-1 1,17-7-1,-22 7-65,0 1 0,0-1-1,0-1 1,-1 1 0,1 0 0,-1-1 0,0 0-1,0 0 1,0 0 0,0 0 0,2-6 0,-5 9-49,1 0 1,-1 1 0,0-1-1,1 0 1,-1 0 0,1 1-1,-1-1 1,1 0 0,-1 1 0,1-1-1,-1 1 1,1-1 0,0 0-1,-1 1 1,1-1 0,0 1 0,0 0-1,-1-1 1,1 1 0,0 0-1,0-1 1,0 1 0,-1 0 0,1 0-1,0 0 1,0 0 0,0 0-1,0 0 1,-1 0 0,1 0-1,0 0 1,1 0 0,0 1-2,0 0 1,0 0 0,0 1-1,0-1 1,0 0-1,0 1 1,0-1-1,0 1 1,-1 0 0,1 0-1,2 2 1,1 3 2,-1 1 0,1-1 0,-1 0 0,0 1 1,-1 0-1,3 8 0,1 22 100,-4-22-46,0 1 1,1 0-1,1-1 0,13 29 0,11 22 21,-2 0 0,31 126-1,-12-32-60,-40-139-19,-1 1 1,-2 0 0,0 0-1,-1 1 1,-2-1-1,0 0 1,-4 27 0,4-48-3,0 7 7,0 1 0,1-1 1,0 0-1,0 0 0,1 0 0,0 0 0,1 0 0,5 12 1,-4-9 7,-3-9 21,0 1 1,-1-1-1,1 1 1,-1-1-1,0 1 0,0 0 1,0-1-1,0 1 0,0-1 1,-1 1-1,0 0 1,0-1-1,0 1 0,0-1 1,0 0-1,-3 5 1,-1 7 146,2-15-171,0 0 0,1-1 0,-1 1 0,1-1 0,-1 0 0,1 0 0,-1 1 0,1-2 0,0 1 0,-1 0 0,1 0-1,0-1 1,-4-2 0,5 3-3,-11-8-77,1 0 1,0 0 0,1-1 0,0-1 0,-10-12 0,-12-13 4,-7-3-7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07.846"/>
    </inkml:context>
    <inkml:brush xml:id="br0">
      <inkml:brushProperty name="width" value="0.1" units="cm"/>
      <inkml:brushProperty name="height" value="0.1" units="cm"/>
      <inkml:brushProperty name="color" value="#00A0D7"/>
    </inkml:brush>
  </inkml:definitions>
  <inkml:trace contextRef="#ctx0" brushRef="#br0">17 363 9546,'-16'-2'2316,"20"-1"-1150,34-6-742,16-4-107,-1-2 0,94-38 0,96-65 107,-209 101-393,0 1-1,1 2 0,60-15 1,-86 27-62,50-16 48,-57 18-53,0-1 0,0 0-1,0 0 1,0 0 0,0 0 0,0 0-1,0-1 1,-1 1 0,1 0-1,0-1 1,-1 1 0,1-1 0,-1 0-1,0 0 1,0 1 0,1-1-1,-1 0 1,0 0 0,0 0 0,-1 0-1,1 0 1,0 0 0,0-3-1,-1 4-21,0 1 0,0-1 0,0 0 0,0 1 0,0-1-1,0 1 1,0-1 0,0 1 0,0-1 0,-1 1 0,1-1-1,0 1 1,0-1 0,0 1 0,-1-1 0,1 1 0,0-1 0,-1 1-1,1-1 1,0 1 0,-1 0 0,1-1 0,-1 1 0,1 0-1,-1-1 1,1 1 0,0 0 0,-1-1 0,1 1 0,-1 0 0,1 0-1,-1 0 1,0-1 0,1 1 0,-1 0 0,1 0 0,-1 0-1,1 0 1,-1 0 0,1 0 0,-1 0 0,1 0 0,-1 0-1,0 0 1,1 1 0,-1-1 0,1 0 0,-1 0 0,1 0 0,-1 1-1,-8 0-695,-17-1-340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08.205"/>
    </inkml:context>
    <inkml:brush xml:id="br0">
      <inkml:brushProperty name="width" value="0.1" units="cm"/>
      <inkml:brushProperty name="height" value="0.1" units="cm"/>
      <inkml:brushProperty name="color" value="#00A0D7"/>
    </inkml:brush>
  </inkml:definitions>
  <inkml:trace contextRef="#ctx0" brushRef="#br0">8 0 6385,'0'10'2993,"4"3"-480,-8 1-2257,-1 9-16,2-4 0,5 14-56,-1-3-96,1-2-16,5 4-56,-7-9-8,8 2-120,-7-15-136,-2-10-352,-1-5-329,0 3 601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08.530"/>
    </inkml:context>
    <inkml:brush xml:id="br0">
      <inkml:brushProperty name="width" value="0.1" units="cm"/>
      <inkml:brushProperty name="height" value="0.1" units="cm"/>
      <inkml:brushProperty name="color" value="#00A0D7"/>
    </inkml:brush>
  </inkml:definitions>
  <inkml:trace contextRef="#ctx0" brushRef="#br0">1 233 5361,'49'-112'2490,"-46"107"-2260,0-1 1,0 0-1,0 1 0,1 0 1,0 0-1,0 0 0,0 0 1,1 1-1,-1 0 0,1 0 1,0 0-1,0 0 0,1 1 1,9-6-1,-4 6-133,0-1 1,0 1-1,1 1 1,-1 0-1,19 0 1,-2-1 192,-23 2-253,0 0 0,0-1 0,0 1 0,-1-1 0,1 0 0,0-1 0,-1 1 0,5-4 0,3-1 73,-29 56 257,-82 178-370,88-200-154,9-22 36,0 1 0,0-1 0,0 0-1,0 0 1,-1 0 0,0 0 0,0-1 0,0 1 0,0-1-1,-1 1 1,-7 6 0,1-9-190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08.865"/>
    </inkml:context>
    <inkml:brush xml:id="br0">
      <inkml:brushProperty name="width" value="0.1" units="cm"/>
      <inkml:brushProperty name="height" value="0.1" units="cm"/>
      <inkml:brushProperty name="color" value="#00A0D7"/>
    </inkml:brush>
  </inkml:definitions>
  <inkml:trace contextRef="#ctx0" brushRef="#br0">149 0 7386,'-8'18'3537,"9"24"-3166,0-28 58,-6 32-154,-2 0 1,-2-1-1,-3-1 1,-1 0-1,-27 64 1,33-90-246,3-8-37,2-3-17,0-1-1,0 1 1,-1-1 0,0 0-1,0 0 1,0 0 0,-1-1-1,-7 10 1,10-15 18,1 0-1,0 1 1,0-1-1,-1 0 1,1 0-1,0 0 1,0 0-1,-1 0 0,1 0 1,0 0-1,0 0 1,-1 0-1,1 0 1,0 0-1,0 0 1,-1 0-1,1-1 1,0 1-1,0 0 1,-1 0-1,1 0 1,0 0-1,0 0 1,-1 0-1,1-1 1,0 1-1,0 0 1,0 0-1,0 0 1,-1-1-1,1 1 1,0 0-1,0 0 1,0 0-1,0-1 1,0 1-1,0 0 0,-1 0 1,1-1-1,0 1 1,0 0-1,0 0 1,0-1-1,0 1 1,0 0-1,0-1 1,-2-13 43,2 14-41,-1-26-52</inkml:trace>
  <inkml:trace contextRef="#ctx0" brushRef="#br0" timeOffset="1">85 296 8874,'83'-4'3137,"-56"17"-2737,4 2 72,2 0 56,9 8-40,14 12 8,2 2-88,-7-10-112,4-3-24,-14-12-192,-8-12-40,-2 0-352,-24-15-296,3-8 392</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23.744"/>
    </inkml:context>
    <inkml:brush xml:id="br0">
      <inkml:brushProperty name="width" value="0.1" units="cm"/>
      <inkml:brushProperty name="height" value="0.1" units="cm"/>
      <inkml:brushProperty name="color" value="#00A0D7"/>
    </inkml:brush>
  </inkml:definitions>
  <inkml:trace contextRef="#ctx0" brushRef="#br0">466 0 5169,'76'7'1672,"-61"-4"197,-15-3-1831,0 0 0,0 0 0,0 0 0,0 0-1,0 0 1,0 0 0,0 0 0,1 0 0,-1 0 0,0 0 0,0 0-1,0 0 1,0 0 0,0 0 0,0 0 0,0 0 0,0 0 0,1 0-1,-1 0 1,0 0 0,0 0 0,0 0 0,0 0 0,0 0-1,-6 11 292,-18 46 231,-2-1 1,-54 83-1,-4 9-190,72-124-339,-1 5-3,-1-1 0,-2-1 0,-1 0-1,-1-1 1,-1 0 0,-32 32-1,-128 98 176,180-154-407,8-2 12,14-5-137,-2-11 144</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24.078"/>
    </inkml:context>
    <inkml:brush xml:id="br0">
      <inkml:brushProperty name="width" value="0.1" units="cm"/>
      <inkml:brushProperty name="height" value="0.1" units="cm"/>
      <inkml:brushProperty name="color" value="#00A0D7"/>
    </inkml:brush>
  </inkml:definitions>
  <inkml:trace contextRef="#ctx0" brushRef="#br0">8 0 7650,'5'3'202,"0"0"0,-1 1 1,0 0-1,1 0 0,-2 0 1,1 0-1,0 0 0,-1 1 1,0 0-1,0-1 0,4 9 1,-6-6-118,1 1 1,-1-1-1,0 1 1,0-1-1,-1 1 1,0 0 0,0 0-1,-2 10 1,-17 265 1459,7-67-1294,11-205-315,0 1-1,-1-1 1,0-1-1,-1 1 1,-7 18-1,5-29-247,-2-10 138</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24.445"/>
    </inkml:context>
    <inkml:brush xml:id="br0">
      <inkml:brushProperty name="width" value="0.1" units="cm"/>
      <inkml:brushProperty name="height" value="0.1" units="cm"/>
      <inkml:brushProperty name="color" value="#00A0D7"/>
    </inkml:brush>
  </inkml:definitions>
  <inkml:trace contextRef="#ctx0" brushRef="#br0">0 13 8042,'32'-10'3135,"-13"9"-2867,0 0-1,32 3 1,89 19 31,-66-8-218,-69-12-77,1 0-1,0 1 1,0 0 0,-1 0-1,1 0 1,-1 0 0,0 1 0,1 0-1,-1 0 1,-1 1 0,7 4-1,-9-6-1,0 0 0,0 0 1,0 0-1,0 0 0,-1 1 0,1-1 0,-1 0 0,0 1 0,1 0 0,-1-1 0,0 1 0,0-1 0,-1 1 0,1 0 0,0 0 0,-1 0 0,0-1 0,0 1 0,0 0 0,0 0 0,0 0 0,0-1 0,-1 1 0,1 0 0,-3 5 0,2-6 3,-1 1-1,1-1 0,-1 1 1,0-1-1,0 0 0,0 1 1,0-1-1,0 0 0,-1 0 1,1-1-1,-1 1 1,1 0-1,-1-1 0,0 0 1,1 1-1,-5 0 0,-19 13 38,0 8 16,-39 45 1,42-42-37,-41 36 1,49-50-16,0 0 0,1 2 1,0 0-1,1 1 0,0 0 1,1 1-1,-10 19 0,4-8-127,6-17-185,11-10 280,1 0 0,0 0-1,-1 0 1,1 0 0,0 0 0,-1 0 0,1 0 0,0-1 0,-1 1 0,1 0 0,-1 0 0,1 0 0,0 0 0,-1 0 0,1-1-1,0 1 1,0 0 0,-1 0 0,1 0 0,0-1 0,0 1 0,-1 0 0,1-1 0,0 1 0,0 0 0,-1 0 0,1-1-1,0 1 1,0 0 0,0-1 0,0 1 0,0 0 0,0-1 0,-1 1 0,1-1 0,0 1 0,-3-23-253</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24.775"/>
    </inkml:context>
    <inkml:brush xml:id="br0">
      <inkml:brushProperty name="width" value="0.1" units="cm"/>
      <inkml:brushProperty name="height" value="0.1" units="cm"/>
      <inkml:brushProperty name="color" value="#00A0D7"/>
    </inkml:brush>
  </inkml:definitions>
  <inkml:trace contextRef="#ctx0" brushRef="#br0">1 73 7538,'15'-67'2437,"-14"66"-2402,-1 1-1,0 0 1,0-1-1,1 1 1,-1 0 0,0-1-1,1 1 1,-1 0-1,1-1 1,-1 1-1,0 0 1,1 0-1,-1-1 1,1 1-1,-1 0 1,0 0-1,1 0 1,-1 0-1,1 0 1,-1 0-1,1 0 1,-1-1-1,1 1 1,-1 0-1,1 1 1,-1-1-1,0 0 1,1 0-1,-1 0 1,1 0-1,-1 0 1,1 0-1,-1 0 1,1 1-1,-1-1 1,1 0-1,22 11 155,-15-7 54,34 18 163,-1 2 0,0 2 0,-2 2 0,53 48 1,-32-19 202,93 118 1,-149-171-635,22 24 141,-25-28-131,0 1-1,-1-1 1,1 1-1,0-1 1,0 1-1,0-1 1,0 0-1,0 0 1,0 1-1,0-1 1,0 0-1,0 0 1,0 0-1,0 0 0,0 0 1,0 0-1,0 0 1,0 0-1,0-1 1,0 1-1,-1 0 1,1 0-1,0-1 1,0 1-1,0-1 1,0 1-1,0-1 1,-1 1-1,1-1 1,0 0-1,0 1 1,-1-1-1,2-1 1,1 1-1379,-3-1 957</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25.678"/>
    </inkml:context>
    <inkml:brush xml:id="br0">
      <inkml:brushProperty name="width" value="0.1" units="cm"/>
      <inkml:brushProperty name="height" value="0.1" units="cm"/>
      <inkml:brushProperty name="color" value="#00A0D7"/>
    </inkml:brush>
  </inkml:definitions>
  <inkml:trace contextRef="#ctx0" brushRef="#br0">124 120 11194,'0'2'14,"-1"-1"-1,0 1 0,1 0 0,-1 0 1,1 0-1,0 0 0,-1 0 0,1-1 0,0 1 1,0 0-1,0 0 0,1 0 0,-1 0 1,0 0-1,1 0 0,-1 0 0,1-1 0,0 1 1,-1 0-1,1 0 0,0-1 0,0 1 1,0 0-1,0-1 0,2 3 0,30 37 298,-23-32-257,1-2 0,-1 1-1,2-1 1,-1-1-1,15 6 1,28 17 19,-35-16-64,-1 0 0,-1 1 0,0 1-1,-1 1 1,-1 0 0,0 1 0,21 32 0,-33-43-8,1 1 0,-1-1 1,0 0-1,0 1 0,-1 0 1,0 0-1,0 0 0,0-1 0,-1 2 1,0-1-1,-1 0 0,0 0 1,0 0-1,0 0 0,-1 0 0,0 0 1,0 0-1,-1 0 0,1 0 0,-2 0 1,1-1-1,-1 1 0,0-1 1,0 1-1,-1-1 0,0 0 0,-7 9 1,5-9-7,0 0 0,0-1 1,-1 1-1,0-1 0,0-1 1,0 1-1,0-1 0,0-1 1,-1 1-1,0-1 0,0 0 1,0-1-1,0 0 0,-10 1 1,-32 12 7,36-11 1,1-1-1,0 0 1,-1-1-1,1 0 1,-1-1-1,0 0 1,0-2-1,1 1 1,-1-1 0,1-1-1,-23-6 1,35 8-5,0-1 1,1 1 0,-1 0-1,1 0 1,-1 0-1,1-1 1,-1 1 0,1 0-1,-1 0 1,1-1 0,-1 1-1,1-1 1,-1 1-1,1 0 1,-1-1 0,1 1-1,0-1 1,-1 1 0,1-1-1,0 1 1,-1-1 0,1 1-1,0-1 1,0 1-1,0-1 1,-1 0 0,1 1-1,0-1 1,0 1 0,0-1-1,0 0 1,0 1 0,0-1-1,0 1 1,0-1-1,0 0 1,0 1 0,1-1-1,-1 1 1,0-1 0,0 1-1,0-1 1,1 1-1,-1-1 1,0 1 0,1-1-1,-1 0 1,23-26-13,-18 23 9,18-24 3,26-36 1,5-7 22,-48 64-21,27-32 11,52-79-1,-77 103-9,0 0 0,0-1 0,-2 0 0,0 0-1,0 0 1,-2-1 0,0 1 0,-1-1 0,2-25 0,-5 35 1,1-9 16,-1-1 0,0 1-1,-5-26 1,5 40-9,0 0 0,0-1-1,-1 1 1,1 0 0,-1 0-1,0-1 1,1 1 0,-1 0-1,0 0 1,0 0-1,0 0 1,-1 0 0,1 0-1,0 0 1,-1 0 0,1 0-1,-1 1 1,0-1 0,0 1-1,1-1 1,-1 1 0,0 0-1,0-1 1,0 1 0,0 0-1,-1 0 1,1 1 0,0-1-1,0 0 1,-1 1 0,1-1-1,0 1 1,-5 0 0,-19 2 36,-1 1 0,0 1 0,-41 12 0,56-12-44,0 1 1,0-1-1,1 2 1,-1 0-1,1 0 0,1 1 1,-1 0-1,1 1 0,-15 14 1,-3 3-7,-11 12 0,38-35-22,-1 0 0,1 0-1,0-1 1,-1 1 0,1 0 0,0 0 0,0 1 0,0-1 0,1 0 0,-1 0 0,0 0-1,1 0 1,0 1 0,-1-1 0,1 0 0,0 1 0,0-1 0,1 3 0,12 10-540,9-4 227</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26.196"/>
    </inkml:context>
    <inkml:brush xml:id="br0">
      <inkml:brushProperty name="width" value="0.1" units="cm"/>
      <inkml:brushProperty name="height" value="0.1" units="cm"/>
      <inkml:brushProperty name="color" value="#00A0D7"/>
    </inkml:brush>
  </inkml:definitions>
  <inkml:trace contextRef="#ctx0" brushRef="#br0">369 109 7114,'76'-108'2253,"-76"108"-2226,0 1-1,0-1 0,0 0 0,0 0 1,0 0-1,0 0 0,0 1 0,0-1 1,1 0-1,-1 0 0,0 0 0,0 0 1,0 1-1,0-1 0,0 0 0,1 0 1,-1 0-1,0 0 0,0 0 0,0 0 1,1 0-1,-1 1 0,0-1 0,0 0 1,0 0-1,0 0 0,1 0 0,-1 0 1,0 0-1,0 0 0,1 0 0,-1 0 1,0 0-1,0 0 0,0 0 0,1 0 1,-1 0-1,0 0 0,0-1 0,0 1 1,0 0-1,1 0 0,-1 0 0,0 0 1,0 0-1,0 0 0,1 0 0,-1-1 0,0 1 1,0 0-1,0 0 0,0 0 0,0 0 1,0-1-1,0 1 0,1 0 0,-1 0 1,0 0-1,0-1 0,0 1 0,0 0 1,0 0-1,0-1 0,0 32 687,-12 38-89,1-33-468,1-4-98,0 0 0,-2 0 1,-1-1-1,-2 0 0,-33 52 0,11-32 16,-1-2 0,-3-2-1,-57 53 1,82-86-40,1 1 0,0 0 0,1 1 1,-13 19-1,24-31-36,1 1 0,-1-1 0,1 0 0,0 1 0,0 0 1,0-1-1,1 1 0,0 0 0,0 0 0,-1 7 1,2-10-17,0 1 1,0-1-1,1 0 1,-1 1 0,1-1-1,-1 0 1,1 0-1,0 1 1,0-1 0,0 0-1,0 0 1,0 0 0,1 0-1,-1 0 1,1 0-1,-1 0 1,1-1 0,-1 1-1,1 0 1,0-1 0,0 0-1,4 3 1,-5-4-15,0 1 0,-1-1 0,1 0-1,0 0 1,0 0 0,0 1 0,0-1 0,0 0 0,0 0 0,0 0 0,0-1 0,0 1 0,0 0 0,0 0-1,0 0 1,0-1 0,0 1 0,0 0 0,0-1 0,-1 1 0,1-1 0,0 1 0,0-1 0,0 0 0,-1 1 0,1-1-1,0 0 1,-1 1 0,1-1 0,-1 0 0,1 0 0,0 0 0,0-1 0,14-22-298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42.361"/>
    </inkml:context>
    <inkml:brush xml:id="br0">
      <inkml:brushProperty name="width" value="0.1" units="cm"/>
      <inkml:brushProperty name="height" value="0.1" units="cm"/>
      <inkml:brushProperty name="color" value="#00A0D7"/>
    </inkml:brush>
  </inkml:definitions>
  <inkml:trace contextRef="#ctx0" brushRef="#br0">200 71 6865,'11'-13'2721,"-2"2"-1913,7 3-296,0 7-72,1-2-240,0-2-72,2 2-79,-6-8-74,-1 6-303,-1 5-208,-11-11 320</inkml:trace>
  <inkml:trace contextRef="#ctx0" brushRef="#br0" timeOffset="1">14 344 7826,'-11'-2'2912,"9"-7"-2304,18 21-23,4-10-9,13 7-136,4-5-112,-11-14-48,4 1-48,-1-10-56,9 9-80,-1-1-24,6 0-72,0-5-96,1-4-216,-6-9-96,-2 6-416,-11-1 1224,-25-22-384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06.542"/>
    </inkml:context>
    <inkml:brush xml:id="br0">
      <inkml:brushProperty name="width" value="0.1" units="cm"/>
      <inkml:brushProperty name="height" value="0.1" units="cm"/>
      <inkml:brushProperty name="color" value="#00A0D7"/>
    </inkml:brush>
  </inkml:definitions>
  <inkml:trace contextRef="#ctx0" brushRef="#br0">2 52 6441,'-2'0'2457,"4"0"-2001,4 0-32,-6-1 24,0-1-216,0 1-8,22-4-56,43-6-40,-41 0-56,-2 3-16,12 6-56,-5-1-16,-6 3-184,-8-4-240,-3 0 288</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26.559"/>
    </inkml:context>
    <inkml:brush xml:id="br0">
      <inkml:brushProperty name="width" value="0.1" units="cm"/>
      <inkml:brushProperty name="height" value="0.1" units="cm"/>
      <inkml:brushProperty name="color" value="#00A0D7"/>
    </inkml:brush>
  </inkml:definitions>
  <inkml:trace contextRef="#ctx0" brushRef="#br0">0 0 7434,'43'50'3674,"21"23"-3865,-61-70 199,0 0 1,0 0-1,0 0 0,1-1 1,-1 1-1,1-1 1,-1 0-1,1 0 0,0 0 1,0 0-1,0-1 0,0 0 1,0 1-1,0-1 1,1-1-1,-1 1 0,7 0 1,-10-2-4,1 0 0,-1 0 0,0 0 0,0 0 0,0 0 0,0-1 0,0 1 0,0 0 0,0 0 0,0-1 0,-1 1 0,1-1 0,0 1 0,-1 0 1,1-1-1,-1 1 0,0-1 0,1 1 0,-1-1 0,0 1 0,0-1 0,0 0 0,0 1 0,0-1 0,-1-2 0,-5-38 116,5 38-99,0 1 0,-1 0 1,0-1-1,1 1 0,-1 0 1,-1 0-1,1 0 0,0 0 1,-1 1-1,1-1 0,-1 1 1,0-1-1,0 1 0,0 0 1,0 0-1,0 0 0,-5-1 1,6 2-9,-1 0 0,1 0 0,-1 1 0,1-1 0,-1 1 0,1 0 0,-1 0 0,0 0 0,1 0 0,-1 0 0,1 1 1,-1-1-1,1 1 0,-1-1 0,1 1 0,-1 0 0,1 0 0,0 0 0,-1 1 0,1-1 0,0 0 0,-4 4 0,-13 7-66,18-11 11,-1 0 0,0 0 0,0-1 0,1 2 0,-1-1 0,1 0 0,-1 0 0,1 0 0,-1 1 0,1-1 0,0 1 0,0-1 0,-1 1 0,1-1 0,0 1 0,1 0 0,-1 0 0,0-1 0,0 1 0,1 0 1,-1 0-1,1 0 0,-1 0 0,1 0 0,0 3 0,4 20-293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26.962"/>
    </inkml:context>
    <inkml:brush xml:id="br0">
      <inkml:brushProperty name="width" value="0.1" units="cm"/>
      <inkml:brushProperty name="height" value="0.1" units="cm"/>
      <inkml:brushProperty name="color" value="#00A0D7"/>
    </inkml:brush>
  </inkml:definitions>
  <inkml:trace contextRef="#ctx0" brushRef="#br0">89 42 6761,'-3'6'430,"0"1"0,1-1-1,0 1 1,0 0 0,1-1-1,0 1 1,0 0 0,0 0-1,1 0 1,1 12 0,-1-14-421,1 0 0,0-1 1,0 1-1,0-1 1,0 1-1,1-1 1,0 0-1,0 0 0,0 0 1,0 0-1,1 0 1,-1 0-1,1 0 0,0-1 1,0 1-1,1-1 1,3 4-1,-6-7-11,-1 0 1,1 1-1,-1-1 0,0 0 0,1 1 1,-1-1-1,1 0 0,-1 0 1,1 1-1,-1-1 0,1 0 0,-1 0 1,1 0-1,-1 0 0,1 0 0,0 0 1,-1 0-1,1 0 0,-1 0 0,1 0 1,-1 0-1,1 0 0,-1 0 0,1 0 1,-1 0-1,1 0 0,-1-1 1,1 1-1,-1 0 0,1 0 0,-1-1 1,1 1-1,9-20-46,-2-31-1,-7 45 48,12-102 316,-13 107-304,0 0 0,0 1-1,0-1 1,0 0 0,-1 0-1,1 0 1,0 1 0,0-1-1,0 0 1,-1 0 0,1 1-1,0-1 1,-1 0 0,1 0-1,0 1 1,-1-1 0,1 0-1,-1 1 1,0-1 0,1 1-1,-1-1 1,1 1 0,-1-1 0,0 1-1,1-1 1,-1 1 0,0-1-1,1 1 1,-1 0 0,0 0-1,0-1 1,1 1 0,-1 0-1,0 0 1,0 0 0,0 0-1,1 0 1,-1 0 0,0 0-1,0 0 1,0 0 0,1 0-1,-1 0 1,0 0 0,0 1-1,0-1 1,1 0 0,-1 1 0,0-1-1,-1 1 1,-37 16 99,23-7-311,0-1 0,-31 13 0,32-18-34</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28.415"/>
    </inkml:context>
    <inkml:brush xml:id="br0">
      <inkml:brushProperty name="width" value="0.1" units="cm"/>
      <inkml:brushProperty name="height" value="0.1" units="cm"/>
      <inkml:brushProperty name="color" value="#00A0D7"/>
    </inkml:brush>
  </inkml:definitions>
  <inkml:trace contextRef="#ctx0" brushRef="#br0">307 73 5065,'24'-66'2651,"-24"66"-2580,0 1 0,0-1-1,-1 1 1,1-1 0,0 1 0,-1-1-1,1 1 1,0-1 0,-1 1 0,1-1-1,-1 0 1,1 1 0,-1-1-1,1 0 1,-1 1 0,1-1 0,-1 0-1,1 1 1,-1-1 0,1 0 0,-1 0-1,0 0 1,1 0 0,-1 0-1,1 1 1,-1-1 0,0 0 0,1 0-1,-1 0 1,1-1 0,-1 1-1,1 0 1,-1 0 0,0 0 0,1 0-1,-1-1 1,1 1 0,-1 0 0,1 0-1,-1-1 1,1 1 0,-1 0-1,1-1 1,-1 1 0,1 0 0,-1-1-1,1 1 1,0-1 0,-1 1-1,1-1 1,0 1 0,-1-1 0,1 1-1,0-1 1,0 1 0,0-1 0,-1 0-1,1 1 1,0-1 0,0 1-1,0-1 1,0 0 0,0 0 0,-6 19-46,-1-1 0,0 0 1,-1 0-1,-1-1 0,-1 0 1,-19 24-1,7-9 7,4-8-20,-1-1 0,0-1-1,-2-1 1,-32 25 0,11-9 1,39-34-13,0 1 0,0 0 1,1 0-1,-1 1 0,1-1 0,0 0 0,0 1 0,0-1 1,0 1-1,1 0 0,-1 0 0,1 0 0,0-1 1,-1 9-1,-1 2-3,3-14 3,0 0 0,0 0 1,0 0-1,1 0 0,-1 0 0,0 0 1,0 0-1,0 0 0,1-1 0,-1 1 1,0 0-1,0 0 0,0 0 0,1 0 1,-1 0-1,0 0 0,0 0 0,0 0 1,1 0-1,-1 0 0,0 0 0,0 1 1,1-1-1,-1 0 0,0 0 0,0 0 0,0 0 1,0 0-1,1 0 0,-1 0 0,0 0 1,0 1-1,0-1 0,0 0 0,1 0 1,-1 0-1,0 0 0,0 1 0,0-1 1,0 0-1,0 0 0,0 0 0,0 1 1,1-1-1,-1 0 0,0 0 0,0 0 0,0 1 1,0-1-1,0 0 0,0 0 0,0 0 1,0 1-1,0-1 0,0 0 0,0 0 1,0 1-1,0-1 0,0 0 0,-1 0 1,1 0-1,0 1 0,0-1 0,0 0 1,0 0-1,0 0 0,0 0 0,-1 1 0,16-11 28,-13 8-21,30-22 13,-23 16-18,0 0 0,1 1 0,0 0 0,1 1 0,-1 0 0,1 0 0,0 1 0,1 1 0,21-6 0,-16 6-19,-17 4 18,0 0 0,0 0 0,0 0 1,0 1-1,-1-1 0,1 0 0,0 0 0,0 0 0,0 1 0,0-1 1,0 0-1,0 0 0,0 1 0,0-1 0,0 0 0,0 0 0,0 0 1,1 1-1,-1-1 0,0 0 0,0 0 0,0 0 0,0 1 0,0-1 1,0 0-1,0 0 0,1 0 0,-1 1 0,0-1 0,0 0 0,0 0 1,0 0-1,0 0 0,1 0 0,-1 0 0,0 1 0,0-1 0,0 0 1,1 0-1,-1 0 0,0 0 0,0 0 0,1 0 0,-1 0 0,0 0 1,0 0-1,0 0 0,1 0 0,-1 0 0,0 0 0,0 0 1,0 0-1,1 0 0,-1 0 0,0 0 0,0 0 0,1 0 0,-1 0 1,0-1-1,-4 26 5,3 15 2,-3 32 138,3-67-121,0 0 1,0 0-1,-1 1 0,0-1 1,0 0-1,0-1 1,0 1-1,-1 0 1,1-1-1,-1 1 1,-5 5-1,6-8-11,0 1 1,0-1-1,0 1 0,0 0 1,0 0-1,1-1 0,-1 1 1,1 0-1,0 1 0,0-1 1,0 0-1,0 0 0,1 0 0,-1 6 1,8 46 104,-1-100-1780,7-38 1282</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28.810"/>
    </inkml:context>
    <inkml:brush xml:id="br0">
      <inkml:brushProperty name="width" value="0.1" units="cm"/>
      <inkml:brushProperty name="height" value="0.1" units="cm"/>
      <inkml:brushProperty name="color" value="#00A0D7"/>
    </inkml:brush>
  </inkml:definitions>
  <inkml:trace contextRef="#ctx0" brushRef="#br0">1 153 7674,'35'-86'2257,"-34"84"-2230,-1 1-1,1 0 0,-1 0 0,1 0 0,0 0 0,0-1 0,0 1 0,0 0 0,0 1 0,0-1 0,0 0 0,0 0 0,0 0 0,0 0 0,0 1 1,0-1-1,1 1 0,-1-1 0,0 1 0,0-1 0,1 1 0,-1 0 0,0-1 0,1 1 0,-1 0 0,0 0 0,1 0 0,-1 0 0,0 0 0,1 1 1,-1-1-1,3 1 0,7-1 119,33-20 225,-36 16-342,0-1-1,0 1 0,1 1 0,0-1 0,-1 1 1,16-2-1,-23 4-22,1 1 0,0 0 1,-1 0-1,1 1 0,-1-1 0,1 0 1,0 0-1,-1 1 0,1-1 0,-1 1 1,1-1-1,-1 1 0,1 0 0,-1 0 1,1-1-1,-1 1 0,2 2 0,-1-1 10,-1 0-1,1 0 0,0 1 1,-1-1-1,1 0 0,-1 1 1,0 0-1,0-1 1,0 1-1,0 0 0,-1-1 1,1 1-1,0 3 0,0 8 66,-1 1-1,0-1 1,-1 0-1,-1 0 1,0 0-1,-1 0 1,-6 19-1,4-15 3,0 0 0,2 0 1,0 1-1,0 22 0,34 317 318,-29-343-404,-2-11-213,-1-13-51,-2-16-219,-2-9 146</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29.149"/>
    </inkml:context>
    <inkml:brush xml:id="br0">
      <inkml:brushProperty name="width" value="0.1" units="cm"/>
      <inkml:brushProperty name="height" value="0.1" units="cm"/>
      <inkml:brushProperty name="color" value="#00A0D7"/>
    </inkml:brush>
  </inkml:definitions>
  <inkml:trace contextRef="#ctx0" brushRef="#br0">1 2 8690,'0'0'2936,"5"0"-2799,1 0 199,7 0-184,25-2 8,39 4-48,-52 3-88,5 3-8,-2 0-312,-7 1-264,-6-11 335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29.480"/>
    </inkml:context>
    <inkml:brush xml:id="br0">
      <inkml:brushProperty name="width" value="0.1" units="cm"/>
      <inkml:brushProperty name="height" value="0.1" units="cm"/>
      <inkml:brushProperty name="color" value="#00A0D7"/>
    </inkml:brush>
  </inkml:definitions>
  <inkml:trace contextRef="#ctx0" brushRef="#br0">4 7 7834,'-4'15'2968,"14"3"-2031,-6-20-745,17 2 16,7-1 0,-5-9-24,15-7-72,9 17-40,-7-1-64,-1-2-88,-3-2-312,0 14-185,-11-17 305</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29.831"/>
    </inkml:context>
    <inkml:brush xml:id="br0">
      <inkml:brushProperty name="width" value="0.1" units="cm"/>
      <inkml:brushProperty name="height" value="0.1" units="cm"/>
      <inkml:brushProperty name="color" value="#00A0D7"/>
    </inkml:brush>
  </inkml:definitions>
  <inkml:trace contextRef="#ctx0" brushRef="#br0">0 71 9066,'39'-71'3489,"-39"76"-3153,-1 13-32,1 7-8,0 23-56,3 1-40,-3-2-120,-3 3-24,-2-8-24,-2 4-24,1-1-48,6-4-104,1-10-304,-1-11-192,0-7 352</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30.160"/>
    </inkml:context>
    <inkml:brush xml:id="br0">
      <inkml:brushProperty name="width" value="0.1" units="cm"/>
      <inkml:brushProperty name="height" value="0.1" units="cm"/>
      <inkml:brushProperty name="color" value="#00A0D7"/>
    </inkml:brush>
  </inkml:definitions>
  <inkml:trace contextRef="#ctx0" brushRef="#br0">4 222 7714,'84'-95'2381,"-81"91"-2317,-1 1-1,1-1 1,0 1-1,0 0 1,0 0-1,0 0 0,0 0 1,1 1-1,-1-1 1,1 1-1,0 0 1,0 0-1,0 0 0,7-2 1,13-5 55,-11 3-33,0 2 1,-1-1-1,2 2 0,-1 0 0,0 0 0,17 0 0,-27 2-64,-1 1 0,0-1-1,0 0 1,0 1 0,0-1 0,0 0-1,0 0 1,0-1 0,0 1 0,0 0-1,0 0 1,0-1 0,-1 1 0,1-1-1,-1 0 1,1 1 0,-1-1 0,0 0-1,1 0 1,-1 0 0,0 0 0,0 0-1,0 0 1,-1 0 0,1-1 0,0 1-1,-1 0 1,1-4 0,2 15 8,0-1 1,-1 1-1,0 0 0,-1-1 1,0 1-1,0 0 0,-1 0 1,0 0-1,0 0 0,-1 0 1,0 0-1,-3 11 1,2-8-5,-13 162 124,14-154-140,0 1 0,2-1 0,0 0 0,1-1 0,1 1 0,10 33 0,-1 51-15,-11-98 8,0 1 1,-1 0-1,0-1 0,-1 1 1,1-1-1,-1 1 0,-1-1 0,1 1 1,-1-1-1,0 0 0,-4 9 1,4-10 0,0-1 0,0 1 1,0-1-1,0 1 0,-1-1 1,0 0-1,0 0 0,0 0 0,0-1 1,-1 1-1,1-1 0,-1 0 1,-5 4-1,-6 2-1,14-9-4,0 1 1,0-1 0,1 1 0,-1-1-1,0 1 1,0-1 0,0 0 0,1 1-1,-1-1 1,0 0 0,0 0 0,0 0-1,0 1 1,0-1 0,0 0 0,0 0-1,0 0 1,1 0 0,-1-1 0,0 1-1,0 0 1,0 0 0,0 0 0,0-1-1,0 1 1,1 0 0,-1-1 0,0 1-1,0-1 1,-1 0 0,-43-23-240,-54-36 1,42 24-466,19 11 368</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30.497"/>
    </inkml:context>
    <inkml:brush xml:id="br0">
      <inkml:brushProperty name="width" value="0.1" units="cm"/>
      <inkml:brushProperty name="height" value="0.1" units="cm"/>
      <inkml:brushProperty name="color" value="#00A0D7"/>
    </inkml:brush>
  </inkml:definitions>
  <inkml:trace contextRef="#ctx0" brushRef="#br0">0 48 9170,'38'-47'3169,"-30"47"-2833,5 1-192,1 11-16,9 8-48,6-1-72,-9 3-184,-2-1 88</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31.736"/>
    </inkml:context>
    <inkml:brush xml:id="br0">
      <inkml:brushProperty name="width" value="0.1" units="cm"/>
      <inkml:brushProperty name="height" value="0.1" units="cm"/>
      <inkml:brushProperty name="color" value="#00A0D7"/>
    </inkml:brush>
  </inkml:definitions>
  <inkml:trace contextRef="#ctx0" brushRef="#br0">9 33 5089,'0'0'25,"25"-24"1250,-25 24-1181,1-1 0,-1 1 0,0-1 0,1 1 0,-1-1 0,0 0 0,1 1 0,-1 0 0,1-1 0,-1 1 0,1-1 0,-1 1 1,1 0-1,-1-1 0,1 1 0,0 0 0,-1-1 0,1 1 0,-1 0 0,1 0 0,0 0 0,-1-1 0,1 1 0,-1 0 0,1 0 0,0 0 0,-1 0 0,1 0 0,0 0 1,-1 0-1,1 1 0,1-1 0,0 46 495,-2 1 0,-1-1 0,-3 0 0,-17 87 0,11-80-544,2 1-1,-2 98 1,10-151-58,0 0 0,0-1 1,0 1-1,0 0 0,0 0 0,0 0 0,0-1 0,0 1 1,0 0-1,0 0 0,0 0 0,0-1 0,1 1 0,-1 0 1,0 0-1,1 0 0,-1-1 0,0 1 0,1 0 1,-1-1-1,1 1 0,-1 0 0,1-1 0,-1 1 0,2 0 1,6-8-120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06.995"/>
    </inkml:context>
    <inkml:brush xml:id="br0">
      <inkml:brushProperty name="width" value="0.1" units="cm"/>
      <inkml:brushProperty name="height" value="0.1" units="cm"/>
      <inkml:brushProperty name="color" value="#00A0D7"/>
    </inkml:brush>
  </inkml:definitions>
  <inkml:trace contextRef="#ctx0" brushRef="#br0">1 1 5449,'1'5'375,"0"1"0,0 0 0,0-1 0,1 1 0,0-1 0,3 7 0,9 32-231,-14-22-78,0 0 0,-1 1 0,-8 43 0,4-37 50,7-54 68,-3 20-181,1 1 0,0 0 0,1 0 0,-1 0 0,1 0 0,-1-1 0,1 1 0,1 0 0,-1 0 0,0 0 0,1 1 0,2-6 0,2 2 60,1-1 1,0 1 0,0 0 0,0 0 0,1 1 0,0 0 0,0 0 0,1 1 0,0 0 0,18-8 0,-24 12-50,0-1 0,1 1 0,0-1 0,-1 1 0,1 0 1,0 1-1,0-1 0,-1 0 0,1 1 0,0 0 0,0 0 1,0 0-1,0 1 0,0-1 0,-1 1 0,1 0 0,0 0 0,-1 0 1,1 0-1,0 1 0,-1-1 0,0 1 0,1 0 0,-1 0 1,0 1-1,0-1 0,0 0 0,0 1 0,0 0 0,-1 0 1,4 5-1,-5-6-11,-1 0 0,0 0 1,0 1-1,0-1 0,0 0 0,0 1 1,0-1-1,0 0 0,-1 1 1,1-1-1,-1 0 0,0 0 0,0 0 1,0 0-1,0 1 0,0-1 1,0 0-1,0-1 0,-1 1 0,-2 3 1,-44 56 68,26-33-24,7-8-1,4-4 35,-1 0-1,-1-1 0,0 0 0,-26 21 1,37-34-74,0 0-1,1-1 1,-1 1 0,0 0 0,1 0 0,0 0 0,-1 1 0,1-1 0,0 0 0,0 0 0,0 1 0,0-1 0,0 0 0,0 6 0,1-8-6,0 1 0,0-1 0,-1 1 0,1-1 0,0 1 0,0-1 0,1 1 0,-1-1 0,0 1 1,0-1-1,0 1 0,0-1 0,0 1 0,0-1 0,1 1 0,-1-1 0,0 1 0,0-1 0,1 1 0,-1-1 0,0 1 0,1-1 1,-1 0-1,1 1 0,0 0 0,0-1-4,0 0 1,0 0-1,0 0 1,0 0-1,0 0 1,0 0 0,0 0-1,0 0 1,0 0-1,0 0 1,1 0-1,-1-1 1,0 1-1,0-1 1,0 1-1,0 0 1,-1-1-1,3-1 1,42-23-431,-15-2 293</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32.174"/>
    </inkml:context>
    <inkml:brush xml:id="br0">
      <inkml:brushProperty name="width" value="0.1" units="cm"/>
      <inkml:brushProperty name="height" value="0.1" units="cm"/>
      <inkml:brushProperty name="color" value="#00A0D7"/>
    </inkml:brush>
  </inkml:definitions>
  <inkml:trace contextRef="#ctx0" brushRef="#br0">0 133 8154,'37'-85'2287,"-37"84"-2267,1-1 0,1 0 0,-1 0 0,0 0-1,0 1 1,1-1 0,-1 0 0,0 1 0,1-1 0,0 1 0,-1 0 0,1 0 0,0-1 0,0 1 0,0 0 0,0 0-1,0 1 1,0-1 0,0 0 0,0 1 0,0-1 0,0 1 0,0 0 0,0-1 0,0 1 0,0 0 0,0 0-1,1 1 1,2-1 0,9 0 28,19-9-25,-27 7-17,-1 0 1,1 0-1,0 1 0,0-1 0,0 1 0,-1 1 0,11-1 0,-14 2-3,0-1-1,0 1 1,0-1-1,0 1 0,0 0 1,0 0-1,0 0 0,0 0 1,-1 0-1,1 1 1,0-1-1,-1 0 0,1 1 1,-1-1-1,1 1 0,-1 0 1,1-1-1,-1 1 0,0 0 1,0 0-1,0 0 1,0 0-1,-1 0 0,1 0 1,0 0-1,0 2 0,2 11 19,-1 1-1,0-1 0,-1 1 1,0-1-1,-3 28 0,0 1 36,0 90 176,0-34 36,13 127 0,0-87-17,-10-134-236,-1-1-1,0 1 1,0 0 0,0 0 0,-1 0 0,0-1 0,-3 11 0,4-14-13,-1 0 1,1 0-1,-1-1 1,0 1-1,1 0 1,-1-1-1,0 1 1,0-1-1,0 1 1,0-1-1,-1 0 1,1 1-1,0-1 0,-1 0 1,1 0-1,0 0 1,-1 0-1,1 0 1,-1 0-1,0 0 1,1 0-1,-3 0 1,3-1-1,1 0 0,-1 1 0,0-1 1,1 0-1,-1 1 0,1-1 0,-1 0 1,1 1-1,-1-1 0,1 1 0,-1-1 1,1 1-1,-1-1 0,1 1 0,-1-1 1,1 1-1,0-1 0,-1 1 0,1 0 1,0-1-1,0 1 0,-1-1 0,1 1 1,0 0-1,0-1 0,0 1 0,0 0 1,0-1-1,0 1 0,0 1 0,-4 6 18,-13-18 3,10 3-82,0-1 1,1 0-1,-1-1 1,2 1-1,-1-1 0,-7-18 1,-7-12-559,-8-9-619,-3-9 530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32.507"/>
    </inkml:context>
    <inkml:brush xml:id="br0">
      <inkml:brushProperty name="width" value="0.1" units="cm"/>
      <inkml:brushProperty name="height" value="0.1" units="cm"/>
      <inkml:brushProperty name="color" value="#00A0D7"/>
    </inkml:brush>
  </inkml:definitions>
  <inkml:trace contextRef="#ctx0" brushRef="#br0">1 78 8066,'15'-78'2912,"-4"85"-2480,-1-5-127,6 7 7,6 1-72,-6-8-16,15 6-128,4-3-40,-2 3-88,-12-4-160,2 4-488,-12-5 479</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32.849"/>
    </inkml:context>
    <inkml:brush xml:id="br0">
      <inkml:brushProperty name="width" value="0.1" units="cm"/>
      <inkml:brushProperty name="height" value="0.1" units="cm"/>
      <inkml:brushProperty name="color" value="#00A0D7"/>
    </inkml:brush>
  </inkml:definitions>
  <inkml:trace contextRef="#ctx0" brushRef="#br0">6 284 8626,'-5'4'2920,"10"-1"-2784,3-1-23,-8-4-105,10 0-233,16-4-367,56-17 368</inkml:trace>
  <inkml:trace contextRef="#ctx0" brushRef="#br0" timeOffset="1">380 74 8922,'12'-46'2985,"12"44"-2905,-1-11-56,15 17 24,-8-6-40,3-1 16,1 3-16,-8-10-120,-1 10-152,-2-2 135</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33.190"/>
    </inkml:context>
    <inkml:brush xml:id="br0">
      <inkml:brushProperty name="width" value="0.1" units="cm"/>
      <inkml:brushProperty name="height" value="0.1" units="cm"/>
      <inkml:brushProperty name="color" value="#00A0D7"/>
    </inkml:brush>
  </inkml:definitions>
  <inkml:trace contextRef="#ctx0" brushRef="#br0">212 22 5721,'-2'-1'26,"1"-1"179,0 0 0,-1 1 0,1-1 0,-1 1 0,0-1 0,0 1 0,1-1 0,-1 1 0,0 0 0,0 0 0,0 0-1,0 0 1,-1 0 0,-3 0 0,5 4 6,0 0 0,0 0-1,1 0 1,-1 0-1,1 0 1,-1 0 0,1 0-1,0 1 1,0-1-1,1 0 1,0 4 0,-1-6-214,-2 37 407,-1 0-1,-2 0 0,-11 43 0,4-23-234,5-31-135,0-1 0,-2 0 0,-1 0 0,-1 0 0,-1-2 0,-2 1 0,-29 41 0,40-62-133,0 0 1,0 1-1,1-1 0,-1 1 0,1 0 0,0-1 1,1 1-1,-1 0 0,1 0 0,-1 8 0,3-28-227</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33.529"/>
    </inkml:context>
    <inkml:brush xml:id="br0">
      <inkml:brushProperty name="width" value="0.1" units="cm"/>
      <inkml:brushProperty name="height" value="0.1" units="cm"/>
      <inkml:brushProperty name="color" value="#00A0D7"/>
    </inkml:brush>
  </inkml:definitions>
  <inkml:trace contextRef="#ctx0" brushRef="#br0">0 45 8394,'8'-10'656,"17"-20"735,-24 30-1362,-1 0 1,1-1-1,-1 1 1,0-1 0,1 1-1,-1 0 1,1-1-1,-1 1 1,1 0-1,-1 0 1,1-1 0,0 1-1,-1 0 1,1 0-1,-1 0 1,1 0 0,-1 0-1,1 0 1,0 0-1,-1 0 1,1 0 0,-1 0-1,1 0 1,-1 0-1,1 0 1,0 0 0,-1 0-1,1 1 1,-1-1-1,1 0 1,-1 0 0,1 1-1,-1-1 1,1 0-1,-1 1 1,1-1 0,-1 0-1,1 1 1,-1-1-1,0 1 1,1-1 0,-1 1-1,0-1 1,1 1-1,-1-1 1,0 1 0,1 0-1,3 7 106,0-1 0,1 0-1,-1 0 1,2 0 0,-1-1 0,1 0-1,0 0 1,0 0 0,1-1-1,8 6 1,6 1 127,1 0 0,26 10 0,-28-14-210,0 1-1,-1 0 1,0 2 0,18 13-1,1 11-3,-38-35-54,1 0-1,-1 0 1,0 0-1,0 0 1,1 0 0,-1 0-1,0 1 1,0-1 0,0 0-1,1 0 1,-1 0 0,0 1-1,0-1 1,0 0-1,1 0 1,-1 0 0,0 1-1,0-1 1,0 0 0,0 0-1,0 1 1,0-1-1,0 0 1,1 1 0,-1-1-1,0 0 1,0 0 0,0 1-1,0-1 1,0 0-1,0 0 1,0 1 0,0-1-1,-1 0 1,1 1 0,0-1-1,0 0 1,0 0 0,0 1-1,0-1 1,0 0-1,-1 1 1,-27-11-923,5-2 88,1-4 349</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33.856"/>
    </inkml:context>
    <inkml:brush xml:id="br0">
      <inkml:brushProperty name="width" value="0.1" units="cm"/>
      <inkml:brushProperty name="height" value="0.1" units="cm"/>
      <inkml:brushProperty name="color" value="#00A0D7"/>
    </inkml:brush>
  </inkml:definitions>
  <inkml:trace contextRef="#ctx0" brushRef="#br0">1 1 8602,'3'2'3072,"14"-1"-2439,1 6-329,3 4 56,-6 1-40,1 4-80,1 4-48,-1 1-248,-1 2-208,-10-13 144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35.711"/>
    </inkml:context>
    <inkml:brush xml:id="br0">
      <inkml:brushProperty name="width" value="0.1" units="cm"/>
      <inkml:brushProperty name="height" value="0.1" units="cm"/>
      <inkml:brushProperty name="color" value="#00A0D7"/>
    </inkml:brush>
  </inkml:definitions>
  <inkml:trace contextRef="#ctx0" brushRef="#br0">137 40 8026,'46'-39'2760,"-48"45"-2504,-1 1-48,5 16 112,-2-2-7,-2 17 39,-11 3-8,-7 8-144,2 14-32,-5-3-72,7 9-32,4-10-64,-9-13 0,0-18-48,9-8-80,-8-18-264,19-2-248,14-7 375</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36.048"/>
    </inkml:context>
    <inkml:brush xml:id="br0">
      <inkml:brushProperty name="width" value="0.1" units="cm"/>
      <inkml:brushProperty name="height" value="0.1" units="cm"/>
      <inkml:brushProperty name="color" value="#00A0D7"/>
    </inkml:brush>
  </inkml:definitions>
  <inkml:trace contextRef="#ctx0" brushRef="#br0">1 96 8370,'80'-95'2944,"-68"95"-2696,4 3-128,-1-3-31,-4 1-33,3 3-32,-3-6-88,-3-1-161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36.373"/>
    </inkml:context>
    <inkml:brush xml:id="br0">
      <inkml:brushProperty name="width" value="0.1" units="cm"/>
      <inkml:brushProperty name="height" value="0.1" units="cm"/>
      <inkml:brushProperty name="color" value="#00A0D7"/>
    </inkml:brush>
  </inkml:definitions>
  <inkml:trace contextRef="#ctx0" brushRef="#br0">32 63 8498,'0'-10'2896,"4"4"-2583,11 3-25,5-2 0,3 10 8,-3-10-152,-1-5-48,-1 5-136,-4-7-208,-6 1 608,-2 11-328</inkml:trace>
  <inkml:trace contextRef="#ctx0" brushRef="#br0" timeOffset="1">0 277 7778,'0'5'2864,"10"-4"-1984,-7 1-543,12-2-289,10 0 0,36-15-168,-37 7-153,-4-12 145</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36.729"/>
    </inkml:context>
    <inkml:brush xml:id="br0">
      <inkml:brushProperty name="width" value="0.1" units="cm"/>
      <inkml:brushProperty name="height" value="0.1" units="cm"/>
      <inkml:brushProperty name="color" value="#00A0D7"/>
    </inkml:brush>
  </inkml:definitions>
  <inkml:trace contextRef="#ctx0" brushRef="#br0">31 3 5769,'0'-1'61,"0"1"0,0 0 0,0 0 0,0 0 0,-1 0 0,1-1 0,0 1 0,0 0 0,-1 0 0,1 0 0,0 0 0,0 0 0,-1 0 0,1-1 0,0 1 0,0 0 0,-1 0 0,1 0 0,0 0-1,0 0 1,-1 0 0,1 0 0,0 0 0,-1 0 0,1 0 0,0 0 0,0 0 0,-1 1 0,1-1 0,0 0 0,0 0 0,-1 0 0,1 0 0,0 0 0,0 0 0,0 1 0,-1-1 0,1 0 0,0 0 0,0 0 0,0 1 0,-1-1 0,1 0 0,0 0-1,0 1 1,0-1 0,0 0 0,0 0 0,0 1 0,0-1 0,-1 0 0,1 0 0,0 1 0,0-1 0,0 0 0,0 0 0,0 1 0,-5 30 1305,5 41-658,0-70-583,0 62 640,-13 103 1,13-166-754,0 0 0,-1 1 0,1-1 1,0 0-1,0 1 0,0-1 0,0 0 1,0 1-1,0-1 0,0 0 0,1 1 1,-1-1-1,0 0 0,1 1 0,-1-1 1,1 0-1,-1 0 0,2 2 0,-2-3-7,1 1 0,0-1 0,-1 0 0,1 0 0,0 0 0,-1 0 0,1 1-1,0-1 1,-1 0 0,1 0 0,0 0 0,-1 0 0,1-1 0,0 1 0,-1 0 0,1 0 0,0 0 0,-1 0-1,1-1 1,-1 1 0,1 0 0,0-1 0,-1 1 0,1 0 0,0-1 0,44-39 70,-36 30-67,13-13-237,0-2 1,31-47 0,-23 24-18</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07.637"/>
    </inkml:context>
    <inkml:brush xml:id="br0">
      <inkml:brushProperty name="width" value="0.1" units="cm"/>
      <inkml:brushProperty name="height" value="0.1" units="cm"/>
      <inkml:brushProperty name="color" value="#00A0D7"/>
    </inkml:brush>
  </inkml:definitions>
  <inkml:trace contextRef="#ctx0" brushRef="#br0">1 70 4145,'64'-65'1835,"-64"65"-1782,1-1 1,-1 1-1,1 0 1,0-1-1,-1 1 1,1-1-1,-1 1 1,1 0-1,0 0 1,-1-1-1,1 1 1,-1 0-1,1 0 1,0 0-1,-1 0 1,1 0-1,0 0 1,-1 0-1,1 0 1,0 0-1,-1 0 1,1 0-1,0 0 1,-1 0-1,1 1 0,0-1 1,-1 0-1,1 1 1,-1-1-1,1 0 1,0 1-1,-1-1 1,1 0-1,-1 1 1,1-1-1,-1 1 1,1-1-1,-1 1 1,0-1-1,1 1 1,-1-1-1,0 1 1,1 1-1,12 27 644,-11-24-629,-1 1-43,1 1 0,-2 0-1,1 0 1,-1 0 0,0 0 0,0 0-1,-1 0 1,0-1 0,0 1 0,0 0-1,-1 0 1,0-1 0,-1 1 0,-4 9 0,-6 21 27,-6 46-54,15-55 2,-2-1 0,-1-1 0,-1 1 0,-22 46-1,26-57 27,14-28 58,27-90 92,-21 54 103,2 2 0,29-56 0,-47 102-274,0 0 0,0 0-1,0 1 1,0-1-1,0 0 1,0 0 0,0 0-1,0 0 1,0 0-1,0 0 1,0 0 0,0 0-1,0 0 1,0 1 0,0-1-1,0 0 1,0 0-1,1 0 1,-1 0 0,0 0-1,0 0 1,0 0 0,0 0-1,0 0 1,0 0-1,0 0 1,0 0 0,0 1-1,0-1 1,0 0-1,0 0 1,1 0 0,-1 0-1,0 0 1,0 0 0,0 0-1,0 0 1,0 0-1,0 0 1,0 0 0,0 0-1,0 0 1,1 0 0,-1 0-1,0 0 1,0 0-1,0 0 1,0 0 0,0 0-1,0 0 1,0 0 0,0 0-1,0 0 1,0 0-1,1-1 1,-1 1 0,0 0-1,0 0 1,2 17 110,-1 0-89,4 71 191,-3 0 1,-12 95-1,0 68 151,10-217-330,3 36 45,22-191-2027,-15 73 1373</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37.057"/>
    </inkml:context>
    <inkml:brush xml:id="br0">
      <inkml:brushProperty name="width" value="0.1" units="cm"/>
      <inkml:brushProperty name="height" value="0.1" units="cm"/>
      <inkml:brushProperty name="color" value="#00A0D7"/>
    </inkml:brush>
  </inkml:definitions>
  <inkml:trace contextRef="#ctx0" brushRef="#br0">5 55 9626,'-2'-2'3441,"1"0"-2985,-1 1-320,2-1-24,2 0-64,22-9 0,47-17 0,-40 23-8,-3 4-24,0 1-56,-8 1-224,-6 2-144,-9-3-480,-5-3 568</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37.391"/>
    </inkml:context>
    <inkml:brush xml:id="br0">
      <inkml:brushProperty name="width" value="0.1" units="cm"/>
      <inkml:brushProperty name="height" value="0.1" units="cm"/>
      <inkml:brushProperty name="color" value="#00A0D7"/>
    </inkml:brush>
  </inkml:definitions>
  <inkml:trace contextRef="#ctx0" brushRef="#br0">293 19 8138,'-71'-19'2354,"70"19"-2338,1 0 0,0 0 1,0 0-1,-1 0 1,1 0-1,0 1 1,0-1-1,0 0 0,-1 0 1,1 0-1,0 0 1,0 0-1,-1 1 1,1-1-1,0 0 0,0 0 1,0 0-1,0 1 1,-1-1-1,1 0 1,0 0-1,0 1 0,0-1 1,0 0-1,0 0 1,0 1-1,0-1 0,0 0 1,0 0-1,0 1 1,0-1-1,0 0 1,0 1-1,0-1 0,0 0 1,0 0-1,0 1 1,0-1-1,0 0 1,0 1-1,4 20 369,10 21 117,-13-38-480,1-1 0,-1 1 0,0 0 0,0 0 1,0 0-1,-1 0 0,0 0 0,1 0 0,-1 0 0,0 1 0,-1-1 1,1 0-1,-1 0 0,0 0 0,0 0 0,0 0 0,-1-1 0,-1 6 1,-3-1-14,1 0 0,-1-1 0,0 1-1,-1-1 1,-13 11 0,11-10-3,1 0 0,0 0 0,0 0 0,1 1 0,-7 11-1,2-2-7,-2 1-1,0-1 1,0-1-1,-21 18 1,2-2 21,33-32-14,-1-1 0,0 1 1,1 0-1,-1 0 0,1 0 0,-1-1 1,1 1-1,0 0 0,-1 0 0,1 0 1,0 0-1,-1 0 0,1 0 0,0 0 1,0 0-1,0 0 0,0 0 0,0 0 1,0 0-1,0 0 0,0 0 0,1 1 1,-1 0 105,4-5-78,0 0 0,1 0 0,-1 0-1,1 1 1,0 0 0,-1 0 0,1 0 0,7-2 0,16-6 94,-10 1-56,5-1 28,-1-1 0,23-16 0,43-29 89,-79 52-273,-1 0 0,1 0 0,0 0 1,0 1-1,1 1 0,-1 0 0,1 0 0,14-1 0,-20 3-30,-4 0 79,0 0-1,1 0 1,-1 0 0,1 0 0,-1 0-1,1 0 1,-1 0 0,0 0 0,1 0-1,-1 0 1,1 0 0,-1 0 0,0 0 0,1 0-1,-1 0 1,1 0 0,-1 0 0,0 1-1,1-1 1,-1 0 0,0 0 0,1 0 0,-1 1-1,0-1 1,1 0 0,-1 1 0,0-1-1,1 0 1,-1 0 0,0 1 0,0-1 0,0 1-1,1-1 1,-1 1 0,0 5-410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37.732"/>
    </inkml:context>
    <inkml:brush xml:id="br0">
      <inkml:brushProperty name="width" value="0.1" units="cm"/>
      <inkml:brushProperty name="height" value="0.1" units="cm"/>
      <inkml:brushProperty name="color" value="#00A0D7"/>
    </inkml:brush>
  </inkml:definitions>
  <inkml:trace contextRef="#ctx0" brushRef="#br0">2 140 8562,'-1'5'3008,"9"-5"-2639,8-8-113,19-5-56,16 4-8,1-15-32,11 4-24,-13 2-80,-7-8-64,-8 11-200,-4 10-168,-15-1-184,-6 6 319</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38.061"/>
    </inkml:context>
    <inkml:brush xml:id="br0">
      <inkml:brushProperty name="width" value="0.1" units="cm"/>
      <inkml:brushProperty name="height" value="0.1" units="cm"/>
      <inkml:brushProperty name="color" value="#00A0D7"/>
    </inkml:brush>
  </inkml:definitions>
  <inkml:trace contextRef="#ctx0" brushRef="#br0">479 94 8546,'-58'-31'2904,"60"52"-2672,1 4 17,-1 9 87,-1 2 16,-4 7-24,0 9-64,-4 8-120,-7 0-56,-3-5-64,7 0-16,7 0 8,6-9 16,-4-4-40,-3-6-80,6-21-264,-12-3-248,23-12 336</inkml:trace>
  <inkml:trace contextRef="#ctx0" brushRef="#br0" timeOffset="1">44 63 9210,'-43'-63'3145,"44"70"-2977,9-2-136,0 5-88,2-1-224,-1 6-257,-1 3 297</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38.729"/>
    </inkml:context>
    <inkml:brush xml:id="br0">
      <inkml:brushProperty name="width" value="0.1" units="cm"/>
      <inkml:brushProperty name="height" value="0.1" units="cm"/>
      <inkml:brushProperty name="color" value="#00A0D7"/>
    </inkml:brush>
  </inkml:definitions>
  <inkml:trace contextRef="#ctx0" brushRef="#br0">115 1 6953,'-37'98'2126,"36"-96"-2094,1-1 0,-1 1 0,0 0-1,0-1 1,1 1 0,-1 0 0,1 0-1,0 0 1,-1 0 0,1 0 0,0-1-1,0 1 1,0 0 0,0 0 0,1 0 0,-1 0-1,0 0 1,1-1 0,-1 1 0,1 0-1,0 0 1,0-1 0,0 1 0,-1 0-1,2-1 1,-1 1 0,0-1 0,0 1-1,0-1 1,1 1 0,2 1 0,0-1-26,1 0 1,0 0-1,0-1 0,0 0 1,0 0-1,0 0 1,0 0-1,8-1 1,5 2 89,-10 0-100,-1 1 0,1-1 0,-1 1 0,0 1 0,0-1 0,0 1 0,-1 0 0,8 7 0,-12-10-2,-1 0 1,1 0 0,-1 0 0,1 1 0,-1-1 0,0 0-1,1 1 1,-1-1 0,0 1 0,0 0 0,0-1-1,0 1 1,0 0 0,-1 0 0,1 0 0,0-1 0,-1 1-1,1 0 1,-1 0 0,0 0 0,0 0 0,0 0-1,0 0 1,0 0 0,0 0 0,0 0 0,-1 0 0,1 0-1,0-1 1,-1 1 0,0 0 0,0 0 0,1 0 0,-1-1-1,0 1 1,0 0 0,-3 2 0,-4 7 132,-1 0 0,0-1 0,-1 0 1,0 0-1,0-1 0,-1-1 0,0 1 0,-1-2 0,0 0 1,-13 6-1,8-3 380,17-10-502,0 0 1,0 1 0,0-1 0,0 0 0,0 0 0,0 0-1,0 1 1,0-1 0,0 0 0,0 0 0,-1 1-1,1-1 1,0 0 0,0 0 0,1 0 0,-1 1 0,0-1-1,0 0 1,0 0 0,0 1 0,0-1 0,0 0-1,0 0 1,0 0 0,0 1 0,0-1 0,0 0 0,1 0-1,-1 0 1,0 0 0,0 1 0,0-1 0,0 0-1,1 0 1,-1 0 0,0 0 0,0 0 0,0 1 0,0-1-1,1 0 1,-1 0 0,0 0 0,0 0 0,1 0-1,-1 0 1,0 0 0,0 0 0,0 0 0,1 0 0,-1 0-1,0 0 1,0 0 0,1 0 0,-1 0 0,0 0-1,0 0 1,0 0 0,1 0 0,-1 0 0,0 0 0,0-1-1,0 1 1,1 0 0,-1 0 0,0 0 0,9 0-3,-1 1 1,0 1 0,0 0 0,15 5 0,-21-7-4,0 0 1,-1 1-1,1 0 1,0 0-1,-1-1 1,1 1-1,0 0 1,-1 0-1,1 0 1,-1 0-1,1 1 1,-1-1-1,0 0 1,0 1-1,1-1 1,-1 1-1,0-1 1,0 1-1,0-1 1,-1 1-1,1 0 1,0-1-1,-1 1 1,1 0-1,-1 0 1,1 0-1,-1 2 1,-1 0 1,0 1-1,-1 0 1,0-1-1,1 0 1,-2 1-1,1-1 1,0 0 0,-1 0-1,0 0 1,0-1-1,0 1 1,-4 3-1,-43 39-172,45-43 162,-1 1-1,1-1 0,-1-1 0,0 1 1,0-1-1,0 0 0,0 0 0,0 0 1,0-1-1,-1 0 0,1 0 0,-11-1 1,16 0 23,-1 0 0,1 0 0,0 0 0,0 0 0,-1 0 0,1 0 0,0 1 0,0-1 0,0 0 0,-1 1 0,1-1 0,0 1 0,0-1 0,0 1 0,0 0 0,0-1 0,-2 2 0,8 2 392,18-5-204,-8-1-173,28-4 304,49-1 0,106 21 477,-68-2-583,-49 1-168,-71-10-123,0 0-1,0-1 1,0 0 0,0-1 0,1 0 0,-1-1-1,0 0 1,0 0 0,1-1 0,-1-1 0,0 0 0,0 0-1,0-1 1,17-7 0,19-13-260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39.107"/>
    </inkml:context>
    <inkml:brush xml:id="br0">
      <inkml:brushProperty name="width" value="0.1" units="cm"/>
      <inkml:brushProperty name="height" value="0.1" units="cm"/>
      <inkml:brushProperty name="color" value="#00A0D7"/>
    </inkml:brush>
  </inkml:definitions>
  <inkml:trace contextRef="#ctx0" brushRef="#br0">231 78 9426,'-9'-77'3313,"3"85"-2897,-4 5-288,3 8 40,-9 7 8,6 0 8,-5 12-48,4 14-56,-15 2-48,8 11-24,-7-9-64,-1-16-112,11-6-304,-10-11-280,14-12 432</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39.500"/>
    </inkml:context>
    <inkml:brush xml:id="br0">
      <inkml:brushProperty name="width" value="0.1" units="cm"/>
      <inkml:brushProperty name="height" value="0.1" units="cm"/>
      <inkml:brushProperty name="color" value="#00A0D7"/>
    </inkml:brush>
  </inkml:definitions>
  <inkml:trace contextRef="#ctx0" brushRef="#br0">1 88 5921,'40'-19'1094,"-24"12"-45,0 0 1,1 0-1,23-4 0,-7 1-576,-10 3-342,0 1-1,0 1 0,0 2 1,24-2-1,-46 5-116,0 0-1,0 1 0,-1-1 1,1 0-1,0 1 0,0-1 1,0 1-1,-1-1 0,1 1 1,0-1-1,-1 1 0,1 0 0,0-1 1,-1 1-1,1 0 0,-1-1 1,1 1-1,-1 0 0,1 0 1,-1 0-1,1 0 0,-1-1 1,0 1-1,0 0 0,1 0 1,-1 0-1,0 0 0,0 0 1,0 0-1,0 0 0,0 0 1,0 1-1,-1 41 162,0-28-95,1-14-78,-15 539 791,15-540-805,-4 26-93,4-26 89,0 1-1,0-1 1,0 0-1,0 1 1,0-1-1,0 0 1,0 1 0,0-1-1,0 1 1,0-1-1,0 0 1,0 1 0,0-1-1,0 0 1,0 1-1,0-1 1,0 0 0,-1 1-1,1-1 1,0 0-1,0 1 1,0-1 0,0 0-1,-1 0 1,1 1-1,0-1 1,0 0 0,-1 0-1,1 1 1,0-1-1,-1 0 1,1 0 0,0 0-1,-1 0 1,1 1-1,0-1 1,-1 0-1,1 0 1,0 0 0,-1 0-1,1 0 1,0 0-1,-1 0 1,1 0 0,0 0-1,-1 0 1,1 0-1,0 0 1,-1 0 0,1 0-1,0 0 1,-1 0-1,1 0 1,0-1 0,-1 1-1,1 0 1,0 0-1,-1 0 1,1-1 0,0 1-1,0 0 1,-1 0-1,1-1 1,0 1-1,0 0 1,-1-1 0,-6-16-376</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40.093"/>
    </inkml:context>
    <inkml:brush xml:id="br0">
      <inkml:brushProperty name="width" value="0.1" units="cm"/>
      <inkml:brushProperty name="height" value="0.1" units="cm"/>
      <inkml:brushProperty name="color" value="#00A0D7"/>
    </inkml:brush>
  </inkml:definitions>
  <inkml:trace contextRef="#ctx0" brushRef="#br0">98 89 8010,'-40'-75'2304,"39"75"-2289,1-1 0,0 1 0,0 0 0,0 0 1,-1-1-1,1 1 0,0 0 0,0-1 0,0 1 0,0 0 0,0-1 0,0 1 0,0 0 0,0-1 0,0 1 0,0 0 0,0-1 0,0 1 0,0 0 1,0-1-1,0 1 0,0 0 0,0 0 0,0-1 0,1 1 0,-1 0 0,0-1 0,0 1 0,0 0 0,0 0 0,1-1 0,-1 1 0,0 0 0,0 0 1,1-1-1,-1 1 0,0 0 0,16-2 111,13 8-91,-25-4-29,0 0 1,-1 0 0,1 0-1,-1 0 1,0 1-1,0 0 1,0-1 0,0 1-1,0 1 1,-1-1-1,1 0 1,-1 0 0,0 1-1,0 0 1,0-1-1,0 1 1,-1 0 0,1 0-1,-1 0 1,0 0-1,0 0 1,-1 0 0,1 0-1,-1 0 1,0 0 0,0 0-1,-1 5 1,-1 6 2,0 0-1,-2-1 1,0 1 0,-1-1 0,0 0 0,-9 16-1,12-26-5,0 0 0,0 0 0,0 0 0,-1-1 0,0 1-1,0-1 1,0 0 0,0 0 0,0 0 0,-1 0 0,1 0 0,-1-1-1,0 0 1,0 0 0,0 0 0,-5 2 0,7-3-5,1-1 1,-1 1 0,0-1 0,0 0-1,0 0 1,0 0 0,0 0-1,0 0 1,0 0 0,0 0-1,0-1 1,0 1 0,0-1-1,1 1 1,-1-1 0,0 0 0,0 1-1,0-1 1,1 0 0,-1 0-1,0-1 1,1 1 0,-1 0-1,1 0 1,0-1 0,-1 1-1,1-1 1,0 1 0,0-1 0,0 0-1,0 1 1,0-1 0,0 0-1,0 0 1,1 1 0,-1-1-1,0-3 1,-1-8-12,0 0-1,1 0 1,0 0-1,1 0 1,1 0-1,0 0 1,0 0-1,1 1 1,7-22-1,-9 33 16,0 0 0,1 0-1,-1 0 1,0 0-1,1 0 1,-1 0-1,1 0 1,-1 0-1,1 0 1,0 0 0,-1 0-1,1 0 1,0 0-1,0 0 1,-1 1-1,1-1 1,0 0 0,0 1-1,1-2 1,-1 2-1,-1 1 1,1-1-1,0 0 1,-1 0-1,1 1 1,-1-1-1,1 0 1,-1 1-1,0-1 0,1 0 1,-1 1-1,1-1 1,-1 1-1,0-1 1,1 1-1,-1-1 1,0 1-1,1-1 1,-1 1-1,0-1 1,0 1-1,1-1 1,-1 1-1,0 1 1,9 44 87,-9-9 165,-1-1 1,-2 0 0,-12 62 0,-5 38 728,19-119-808,1 0 0,0 0 0,1 0 0,1-1 0,7 32 0,-8-46-155,-1-1-1,1 1 1,0 0-1,0 0 1,0-1-1,0 1 1,0-1-1,0 1 1,0-1-1,0 1 1,1-1-1,-1 0 1,0 1-1,1-1 1,-1 0-1,1 0 1,0 0-1,-1 0 1,1 0-1,0-1 1,0 1-1,-1 0 1,1-1-1,0 0 1,0 1-1,0-1 1,0 0-1,0 0 1,-1 0-1,1 0 1,0 0-1,0 0 1,0 0-1,0-1 1,0 1-1,2-2 1,8-1 34,0-1 0,0 0 0,-1-1 0,12-6 0,-21 9-49,188-108-1504,-166 91 1028</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40.546"/>
    </inkml:context>
    <inkml:brush xml:id="br0">
      <inkml:brushProperty name="width" value="0.1" units="cm"/>
      <inkml:brushProperty name="height" value="0.1" units="cm"/>
      <inkml:brushProperty name="color" value="#00A0D7"/>
    </inkml:brush>
  </inkml:definitions>
  <inkml:trace contextRef="#ctx0" brushRef="#br0">300 39 9634,'28'-36'2382,"-22"33"-1415,-16 26-452,3-13-380,0 0 1,-1 0-1,0-1 1,0 0-1,-1 0 1,-14 11-1,11-10-78,-1 2 0,-19 23-1,-143 210-277,162-227-10,5-6-169,24-31-1625</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40.898"/>
    </inkml:context>
    <inkml:brush xml:id="br0">
      <inkml:brushProperty name="width" value="0.1" units="cm"/>
      <inkml:brushProperty name="height" value="0.1" units="cm"/>
      <inkml:brushProperty name="color" value="#00A0D7"/>
    </inkml:brush>
  </inkml:definitions>
  <inkml:trace contextRef="#ctx0" brushRef="#br0">1 79 8954,'103'-79'3105,"-94"89"-2729,7 2-80,2 4 88,7 2-24,-1 3-72,4 2-56,0-8-160,-5 3-40,-3-6-32,-4-2-8,-11-4-120,-1-6-48,-8-6-128,3 4-104,-1 0-200,-1-1-577</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07.995"/>
    </inkml:context>
    <inkml:brush xml:id="br0">
      <inkml:brushProperty name="width" value="0.1" units="cm"/>
      <inkml:brushProperty name="height" value="0.1" units="cm"/>
      <inkml:brushProperty name="color" value="#00A0D7"/>
    </inkml:brush>
  </inkml:definitions>
  <inkml:trace contextRef="#ctx0" brushRef="#br0">0 14 6969,'2'-8'2745,"-2"3"-1945,3 5 264,-3 2-1064,3 12-120,15 1-240,24 33 248</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41.235"/>
    </inkml:context>
    <inkml:brush xml:id="br0">
      <inkml:brushProperty name="width" value="0.1" units="cm"/>
      <inkml:brushProperty name="height" value="0.1" units="cm"/>
      <inkml:brushProperty name="color" value="#00A0D7"/>
    </inkml:brush>
  </inkml:definitions>
  <inkml:trace contextRef="#ctx0" brushRef="#br0">0 0 8666,'2'4'3097,"3"-4"-2697,6 1-144,2 9 0,1 3-40,2 14-64,-3 2-128,-6-19-80,-4 8-384,-3-3-320,0 0 447</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41.561"/>
    </inkml:context>
    <inkml:brush xml:id="br0">
      <inkml:brushProperty name="width" value="0.1" units="cm"/>
      <inkml:brushProperty name="height" value="0.1" units="cm"/>
      <inkml:brushProperty name="color" value="#00A0D7"/>
    </inkml:brush>
  </inkml:definitions>
  <inkml:trace contextRef="#ctx0" brushRef="#br0">224 1 6233,'-67'9'1764,"48"-8"-520,30-5 1600,-2 3-2761,1 0-1,-1 1 1,0 1 0,1 0-1,-1 0 1,0 1-1,1 0 1,-1 0-1,0 1 1,9 4 0,36 8 160,-44-13-225,0-1 0,-1 2 0,1-1-1,-1 1 1,1 1 0,-1-1-1,13 8 1,-22-10-22,0-1-1,0 0 1,1 0 0,-1 0-1,0 1 1,0-1 0,1 0-1,-1 0 1,0 1 0,0-1-1,0 0 1,0 0 0,1 1-1,-1-1 1,0 0 0,0 0-1,0 1 1,0-1 0,0 0 0,0 1-1,0-1 1,0 0 0,0 1-1,0-1 1,0 0 0,0 1-1,0-1 1,0 0 0,0 1-1,0-1 1,0 0 0,0 0-1,0 1 1,0-1 0,-1 0-1,1 1 1,0-1 0,0 0-1,0 0 1,0 1 0,-1-1 0,1 0-1,-1 1 1,-16 13-411,3-3 120,-4 4-784,1 1 0,-25 32 0,18-24-153</inkml:trace>
  <inkml:trace contextRef="#ctx0" brushRef="#br0" timeOffset="1">10 236 7266,'-2'0'3032,"-1"8"-1199,2 13-1561,-3 47-88,17-42 16,-3-6-48,-10-11-32,10 0-176,-5-3-168,-2 1-448,9-2-1513,-4-4 1481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42.044"/>
    </inkml:context>
    <inkml:brush xml:id="br0">
      <inkml:brushProperty name="width" value="0.1" units="cm"/>
      <inkml:brushProperty name="height" value="0.1" units="cm"/>
      <inkml:brushProperty name="color" value="#00A0D7"/>
    </inkml:brush>
  </inkml:definitions>
  <inkml:trace contextRef="#ctx0" brushRef="#br0">1 72 8562,'68'-44'2484,"-63"41"-2390,0 0-1,1 1 0,-1-1 1,1 1-1,-1 0 0,1 0 1,0 1-1,0 0 0,0 0 1,-1 0-1,1 1 0,10 0 1,15-2 311,-14 0-301,0 0 0,0 1 0,0 1 0,0 1 0,0 0 1,0 1-1,31 8 0,-20 7-53,-20-6-28,-8-10-23,0-1 1,0 1-1,0-1 1,0 0 0,0 1-1,0-1 1,-1 0-1,1 1 1,0-1-1,0 0 1,0 1-1,-1-1 1,1 0-1,0 0 1,0 1 0,-1-1-1,1 0 1,0 0-1,0 1 1,-1-1-1,1 0 1,0 0-1,-1 0 1,1 0-1,0 1 1,-1-1 0,1 0-1,0 0 1,-1 0-1,1 0 1,-1 0-1,1 0 1,0 0-1,-1 0 1,-29 12-50,15-3 38,-6 4-59,0-1 0,-1-2 0,0 0 0,-37 11 0,32-15 25,11-3 75,1 0 1,0 1-1,-1 0 1,2 1-1,-1 1 1,0 1 0,-23 14-1,27-15 479,30-16-46,11 0-184,1 2-1,55-8 1,-20 5-148,-51 8-137,-7 1-21,-1 0 0,1 0 0,-1 1 1,1-1-1,0 2 0,0-1 0,0 1 0,-1 1 1,1-1-1,0 1 0,0 1 0,7 1 1,-14-2-2,-1-1 1,0 0 0,1 0 0,-1 1 0,0-1 0,0 0 0,1 1 0,-1-1-1,0 0 1,0 1 0,0-1 0,1 0 0,-1 1 0,0-1 0,0 0 0,0 1 0,0-1-1,0 1 1,0-1 0,0 0 0,0 1 0,0-1 0,0 1 0,0-1 0,0 0 0,0 1-1,0-1 1,0 0 0,0 1 0,0-1 0,-1 1 0,1-1 0,0 0 0,0 1-1,0-1 1,-1 0 0,1 1 0,0-1 0,0 0 0,-1 0 0,1 1 0,0-1 0,-1 1-1,-15 12-963,-4-4 518</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44.296"/>
    </inkml:context>
    <inkml:brush xml:id="br0">
      <inkml:brushProperty name="width" value="0.1" units="cm"/>
      <inkml:brushProperty name="height" value="0.1" units="cm"/>
      <inkml:brushProperty name="color" value="#00A0D7"/>
    </inkml:brush>
  </inkml:definitions>
  <inkml:trace contextRef="#ctx0" brushRef="#br0">161 47 8322,'89'-21'2374,"-74"12"-1809,-17 1-277,-14-1-171,10 11-117,-1-1 0,1 1 0,0 1 0,1-1 0,-1 1 0,0 0 0,1 0 0,-1 1 0,-8 7 0,0 0-6,6-4 0,0 0 1,0 1-1,1 0 1,-1 0-1,2 0 1,0 1-1,0 0 0,0 0 1,1 1-1,0 0 1,-4 15-1,-3 1-3,9-20 6,-15 33-17,-18 59 0,32-87 17,1 0 0,1 0 0,0 0 0,0 0 0,1 1 0,1-1 0,0 0 0,0 1 0,1-1 0,5 21 0,-3-24 14,0-1 0,0 1 0,1-1 0,0 1 1,1-1-1,-1-1 0,1 1 0,1 0 0,-1-1 0,1 0 0,0-1 1,1 1-1,-1-1 0,1 0 0,0-1 0,0 0 0,0 0 0,1 0 1,0-1-1,9 3 0,-11-4-28,1 0 1,0 0-1,-1-1 1,1 0-1,0 0 1,-1-1-1,1 0 1,0 0-1,0-1 1,-1 1-1,1-1 1,0-1-1,-1 1 1,1-1-1,-1-1 1,0 1-1,1-1 1,-1 0-1,0 0 1,-1-1-1,1 0 1,-1 0-1,1 0 1,8-10-1,0-7-198</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44.630"/>
    </inkml:context>
    <inkml:brush xml:id="br0">
      <inkml:brushProperty name="width" value="0.1" units="cm"/>
      <inkml:brushProperty name="height" value="0.1" units="cm"/>
      <inkml:brushProperty name="color" value="#00A0D7"/>
    </inkml:brush>
  </inkml:definitions>
  <inkml:trace contextRef="#ctx0" brushRef="#br0">0 45 8418,'43'-45'2824,"-35"55"-2688,1 3-72,7 10 8,-1-3-8,-2 1-32,3 9-48,-6-9-352,2-3-952,-2-1 872</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44.995"/>
    </inkml:context>
    <inkml:brush xml:id="br0">
      <inkml:brushProperty name="width" value="0.1" units="cm"/>
      <inkml:brushProperty name="height" value="0.1" units="cm"/>
      <inkml:brushProperty name="color" value="#00A0D7"/>
    </inkml:brush>
  </inkml:definitions>
  <inkml:trace contextRef="#ctx0" brushRef="#br0">247 45 7410,'9'-11'480,"23"-20"884,-22 29-841,-8 19-161,-8 8-212,-1 0 0,-1-1 0,-1 1-1,-2-2 1,0 1 0,-23 34 0,17-30-42,9-13-88,-28 46 122,3 2-1,2 2 0,-32 99 0,40-69-139,22-92-32,0-6-434,1 0 389</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45.331"/>
    </inkml:context>
    <inkml:brush xml:id="br0">
      <inkml:brushProperty name="width" value="0.1" units="cm"/>
      <inkml:brushProperty name="height" value="0.1" units="cm"/>
      <inkml:brushProperty name="color" value="#00A0D7"/>
    </inkml:brush>
  </inkml:definitions>
  <inkml:trace contextRef="#ctx0" brushRef="#br0">12 101 7778,'78'-87'2173,"-67"73"-1660,-14 16-367,-13 15-28,-7 74 340,16-83-386,6-7-65,1 0-1,-1-1 1,0 1 0,1 0-1,-1 0 1,1 0 0,-1-1 0,1 1-1,0 0 1,-1 0 0,1 0-1,0 0 1,-1 0 0,1 0-1,0 0 1,0-1 0,0 1-1,0 0 1,0 0 0,0 0-1,0 0 1,0 0 0,0 0-1,1 0 1,-1 0 0,0 0-1,0 0 1,1 1 0,2 9 26,-1 1 1,1 0 0,1-1-1,0 1 1,1-1 0,0-1-1,1 1 1,0-1-1,0 1 1,1-2 0,1 1-1,-1-1 1,11 10 0,-9-12-43,-5-3 25,1 0-1,0 1 1,-1-1-1,0 1 1,0 0-1,0 0 1,4 8-1,-8-11-4,1-1 1,-1 1-1,1 0 0,-1 0 0,0-1 1,0 1-1,0 0 0,0 0 0,0-1 1,0 1-1,-1 0 0,1-1 0,0 1 1,-1 0-1,1-1 0,-1 1 0,0 0 1,0-1-1,1 1 0,-1-1 0,0 1 1,0-1-1,0 0 0,-1 1 0,1-1 1,0 0-1,0 0 0,-1 0 0,1 0 1,-1 0-1,1 0 0,-4 2 0,4-3-12,-65 41 183,61-38-221,1-1 0,-1 0-1,0 0 1,1 0-1,-1 0 1,0-1 0,0 0-1,0 0 1,-1 0 0,1 0-1,0-1 1,-8 0 0,-3-7-133</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47.492"/>
    </inkml:context>
    <inkml:brush xml:id="br0">
      <inkml:brushProperty name="width" value="0.1" units="cm"/>
      <inkml:brushProperty name="height" value="0.1" units="cm"/>
      <inkml:brushProperty name="color" value="#00A0D7"/>
    </inkml:brush>
  </inkml:definitions>
  <inkml:trace contextRef="#ctx0" brushRef="#br0">0 15 4457,'12'-5'872,"-7"-5"-1096</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47.914"/>
    </inkml:context>
    <inkml:brush xml:id="br0">
      <inkml:brushProperty name="width" value="0.1" units="cm"/>
      <inkml:brushProperty name="height" value="0.1" units="cm"/>
      <inkml:brushProperty name="color" value="#00A0D7"/>
    </inkml:brush>
  </inkml:definitions>
  <inkml:trace contextRef="#ctx0" brushRef="#br0">1 21 5777,'2'-7'1831,"5"-6"1040,-6 13-2828,-1 0 1,1 0 0,0 0-1,-1 0 1,1 0 0,-1 0-1,1 0 1,-1 0 0,1 0-1,-1 1 1,1-1 0,-1 0-1,1 0 1,-1 0 0,1 1-1,-1-1 1,1 0 0,-1 0-1,1 1 1,-1-1 0,0 1-1,1-1 1,-1 0 0,1 1-1,-1-1 1,0 1 0,1 0-1,14 5 492,0-1 0,0 0 0,27 5 0,-21-5-348,37 12 261,-36-10-329,1 0 0,0-2 0,0-1 0,33 2 0,170-7 363,-51-2-248,-76 0-53,112-17 0,-165 14-136,16-2 58,66-6 101,-114 14-186,-1 0 0,1 1 0,0 1 0,0 0 0,-1 0 0,1 2 0,16 5 0,-29-8-1,6 2-208,-15-2-518,-1 0 249,-23 2-7</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52.132"/>
    </inkml:context>
    <inkml:brush xml:id="br0">
      <inkml:brushProperty name="width" value="0.1" units="cm"/>
      <inkml:brushProperty name="height" value="0.1" units="cm"/>
      <inkml:brushProperty name="color" value="#00A0D7"/>
    </inkml:brush>
  </inkml:definitions>
  <inkml:trace contextRef="#ctx0" brushRef="#br0">52 57 6777,'-51'-22'2657,"62"9"-1537,10 11-920,7-1 0,-1 0 32,-3 3-88,-1 0-16,2 0-72,-4 0-16,6 0-72,-4-5-160,-7-3 160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08.322"/>
    </inkml:context>
    <inkml:brush xml:id="br0">
      <inkml:brushProperty name="width" value="0.1" units="cm"/>
      <inkml:brushProperty name="height" value="0.1" units="cm"/>
      <inkml:brushProperty name="color" value="#00A0D7"/>
    </inkml:brush>
  </inkml:definitions>
  <inkml:trace contextRef="#ctx0" brushRef="#br0">1 277 7178,'14'0'2640,"9"-6"-2112,3-20 56,5 11-32,-4-14-151,0-2-217,0 2-40,3 1-72,-2-2-32,-9 5-56,17 4-80,-17 1-216,5 10-233,-9 4 361</inkml:trace>
  <inkml:trace contextRef="#ctx0" brushRef="#br0" timeOffset="1">114 342 6257,'3'11'2577,"4"-8"-1401,-3 8-576,3-3-104,-3-7-200,4 9-248,2-9 24,1 1-64,1-1 8,4-2-72,-8-17-120,3 1-448,-3-5 400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52.762"/>
    </inkml:context>
    <inkml:brush xml:id="br0">
      <inkml:brushProperty name="width" value="0.1" units="cm"/>
      <inkml:brushProperty name="height" value="0.1" units="cm"/>
      <inkml:brushProperty name="color" value="#00A0D7"/>
    </inkml:brush>
  </inkml:definitions>
  <inkml:trace contextRef="#ctx0" brushRef="#br0">65 0 5977,'-3'15'4288,"-5"19"-3851,-35 410 69,42-436-486,-8 88 146,9-89-117,0 0 1,1 1-1,-1-1 0,2 0 0,-1 1 1,1-1-1,0 0 0,0 0 0,1 0 1,6 10-1,-9-16-44,1 0 0,-1 0 0,1 0-1,0-1 1,0 1 0,-1 0 0,1 0 0,0-1 0,0 1 0,0 0 0,0-1-1,0 1 1,0-1 0,0 0 0,0 1 0,0-1 0,0 0 0,0 1 0,0-1-1,0 0 1,0 0 0,0 0 0,0 0 0,0 0 0,0 0 0,0 0 0,1 0-1,-1-1 1,0 1 0,0 0 0,0-1 0,0 1 0,0 0 0,0-1 0,0 1-1,-1-1 1,1 0 0,0 1 0,0-1 0,0 0 0,0 1 0,-1-1 0,1 0-1,0 0 1,-1 0 0,2-1 0,32-44-246,-34 46 237,38-70-788,-17 37 562</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53.261"/>
    </inkml:context>
    <inkml:brush xml:id="br0">
      <inkml:brushProperty name="width" value="0.1" units="cm"/>
      <inkml:brushProperty name="height" value="0.1" units="cm"/>
      <inkml:brushProperty name="color" value="#00A0D7"/>
    </inkml:brush>
  </inkml:definitions>
  <inkml:trace contextRef="#ctx0" brushRef="#br0">186 72 6649,'-1'-5'377,"0"0"0,0 0 0,-1 1 0,0-1 0,0 1 0,0-1 0,0 1 0,0-1 0,-1 1 0,0 0 0,0 0-1,-6-5 1,8 8-367,-1 0 1,1 0-1,-1 0 0,1 0 0,-1 1 0,0-1 0,0 0 0,1 1 1,-1-1-1,0 1 0,0 0 0,0 0 0,1 0 0,-1 0 0,0 0 1,0 0-1,0 0 0,0 0 0,1 1 0,-1-1 0,0 1 0,0-1 0,1 1 1,-1 0-1,0-1 0,1 1 0,-1 0 0,1 0 0,-1 0 0,1 1 1,-1-1-1,1 0 0,0 0 0,0 1 0,0-1 0,-1 1 0,0 1 1,-4 6 2,-1 0 0,1 0 1,1 1-1,-1-1 0,2 1 1,-1 0-1,-3 15 0,-17 81 93,22-90-82,-11 80 100,13-89-119,1 0-1,0 1 1,0-1 0,1 0 0,0 0 0,0 0 0,0 0-1,1-1 1,0 1 0,6 12 0,-7-17-4,0-1-1,0 0 1,0 0 0,0 1-1,1-1 1,-1 0 0,0 0 0,1 0-1,-1-1 1,1 1 0,-1 0-1,1 0 1,-1-1 0,1 1-1,-1-1 1,1 1 0,0-1-1,-1 0 1,1 0 0,0 0 0,-1 0-1,1 0 1,0 0 0,-1 0-1,1 0 1,-1-1 0,1 1-1,0 0 1,-1-1 0,1 0-1,-1 1 1,1-1 0,-1 0 0,1 0-1,-1 0 1,0 0 0,3-2-1,2-1 5,0 0-1,0-1 1,0 0-1,0 0 1,-1-1 0,0 1-1,7-10 1,5-17 8,0 0 1,19-57 0,-36 88-13,0-1-1,0 1 1,1 0-1,-1 0 1,1-1-1,-1 1 1,1 0-1,-1 0 1,1 0-1,0 0 1,-1 0-1,1 0 1,0 0 0,0 0-1,0 0 1,0 0-1,0 0 1,0 0-1,0 0 1,0 1-1,0-1 1,0 1-1,0-1 1,0 1-1,1-1 1,-1 1 0,0-1-1,0 1 1,3 0-1,-3 0 2,1 1-1,-1 0 1,0 0-1,0-1 1,0 1 0,0 0-1,0 0 1,0 0-1,0 0 1,0 1-1,0-1 1,0 0 0,-1 0-1,1 1 1,0-1-1,-1 0 1,1 0-1,-1 1 1,0-1-1,1 1 1,-1-1 0,0 0-1,0 1 1,0-1-1,0 1 1,0-1-1,0 3 1,-3 170-759,7-154 516</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53.831"/>
    </inkml:context>
    <inkml:brush xml:id="br0">
      <inkml:brushProperty name="width" value="0.1" units="cm"/>
      <inkml:brushProperty name="height" value="0.1" units="cm"/>
      <inkml:brushProperty name="color" value="#00A0D7"/>
    </inkml:brush>
  </inkml:definitions>
  <inkml:trace contextRef="#ctx0" brushRef="#br0">460 96 6329,'-1'-5'244,"-1"0"1,1 0-1,-1 0 0,0 0 0,-1 0 0,1 1 0,-1-1 0,0 0 0,0 1 0,0 0 0,-1 0 0,0 0 1,0 0-1,0 1 0,0-1 0,0 1 0,0 0 0,-1 0 0,0 1 0,0-1 0,1 1 0,-8-2 0,9 3-221,0 0 0,0 0 0,0 0 0,0 1 0,-1 0 0,1-1 0,0 1 0,0 0 0,0 0 0,0 1 0,-1-1 0,1 1 0,0-1 0,0 1 0,0 0 0,0 0 0,0 0 0,0 1 0,1-1 0,-1 1 0,0 0-1,1-1 1,-1 1 0,1 0 0,-1 1 0,1-1 0,0 0 0,0 1 0,0-1 0,0 1 0,0-1 0,1 1 0,-1 0 0,1 0 0,0 0 0,0 0 0,0 0 0,-1 6 0,-2 4-4,2 1 0,-1 0 0,2 0 0,0 0 0,0 0 0,2 0 0,3 28 0,-3-37-18,-1-1 0,1 1 0,1 0 0,-1 0 0,1-1 0,-1 1 0,1-1 0,0 1 0,1-1 0,-1 0 0,1 0 0,0 0 0,0 0 0,0-1 0,1 1 0,-1-1 0,1 1 0,0-1 0,0-1 0,0 1 0,0 0-1,0-1 1,1 0 0,-1 0 0,1 0 0,5 1 0,-7-3-4,0 0-1,0 0 1,0 0-1,0 0 0,0 0 1,0-1-1,0 1 0,-1-1 1,1 0-1,0 0 1,0 0-1,-1 0 0,1-1 1,-1 1-1,1-1 0,-1 1 1,1-1-1,-1 0 0,0 0 1,0 0-1,0 0 1,0 0-1,0-1 0,0 1 1,-1 0-1,1-1 0,-1 0 1,0 1-1,2-6 1,4-7 8,-2 0 1,1-1 0,4-29 0,-11 203 20,2-28 92,0-59-7,-5 88 202,3-146-278,0 0 0,-2 0 0,1 0 0,-2-1 0,0 1 0,0-1 0,-1 0 0,0 0 0,-10 15 0,12-24-27,-1 1 0,1-1 0,-1 0 0,0 0 0,0 0 0,0-1 0,0 1 0,0-1 1,-1 0-1,1 0 0,-1-1 0,1 1 0,-1-1 0,1 0 0,-1 0 0,-6 0 0,-14 2 20,-48-3 0,48 0-31,-28-1-407,-56-10-1,63 1 99</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57.223"/>
    </inkml:context>
    <inkml:brush xml:id="br0">
      <inkml:brushProperty name="width" value="0.1" units="cm"/>
      <inkml:brushProperty name="height" value="0.1" units="cm"/>
      <inkml:brushProperty name="color" value="#00A0D7"/>
    </inkml:brush>
  </inkml:definitions>
  <inkml:trace contextRef="#ctx0" brushRef="#br0">12 63 5841,'-11'-4'4353,"22"12"-3865,6 9-104,7-6-48,3-4-104,6-7-39,11 2-129,-5-4-16,2-3 0,-14-8-48,-11-5-64,0 0-104,-9-4-433,1 9-2055,0 0 1880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57.577"/>
    </inkml:context>
    <inkml:brush xml:id="br0">
      <inkml:brushProperty name="width" value="0.1" units="cm"/>
      <inkml:brushProperty name="height" value="0.1" units="cm"/>
      <inkml:brushProperty name="color" value="#00A0D7"/>
    </inkml:brush>
  </inkml:definitions>
  <inkml:trace contextRef="#ctx0" brushRef="#br0">413 72 6881,'-9'-68'2173,"9"68"-2157,0 0 0,0 0 0,0 0 0,0 0-1,0-1 1,0 1 0,0 0 0,0 0 0,0 0 0,0 0 0,0 0 0,0 0 0,0 0 0,0-1-1,0 1 1,0 0 0,0 0 0,0 0 0,0 0 0,0 0 0,0 0 0,0-1 0,0 1-1,0 0 1,0 0 0,0 0 0,0 0 0,-1 0 0,1 0 0,0 0 0,0 0 0,0 0 0,0 0-1,0 0 1,0-1 0,0 1 0,0 0 0,-1 0 0,1 0 0,0 0 0,0 0 0,0 0 0,0 0-1,0 0 1,0 0 0,-1 0 0,1 0 0,0 0 0,0 0 0,0 0 0,0 0 0,0 0 0,0 0-1,0 0 1,-1 1 0,1-1 0,0 0 0,0 0 0,0 0 0,0 0 0,0 0 0,-8 11 431,-5 16 112,3 6-244,-74 219 820,66-209-1095,-1 0 0,-3-1-1,-43 64 1,1-25-4,35-47-10,-31 49 0,53-63-257,7-20 197,1 0 0,0 0-1,-1 0 1,1 0 0,0-1-1,-1 1 1,1 0 0,-1 0-1,1 0 1,0-1 0,-1 1-1,1 0 1,-1-1 0,1 1-1,-1-1 1,1 1 0,-1-1-1,0 1 1,1-1 0,-1 1-1,1-1 1,-1 1 0,0-1-1,1 1 1,-1-1-1,0-1 1,14-15-333</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57.916"/>
    </inkml:context>
    <inkml:brush xml:id="br0">
      <inkml:brushProperty name="width" value="0.1" units="cm"/>
      <inkml:brushProperty name="height" value="0.1" units="cm"/>
      <inkml:brushProperty name="color" value="#00A0D7"/>
    </inkml:brush>
  </inkml:definitions>
  <inkml:trace contextRef="#ctx0" brushRef="#br0">0 0 7906,'13'10'2728,"-9"-2"-2432,10 1 24,-2 5 64,-5 11 17,7 6-129,3 9-80,-1-4-56,2 0-64,0-5-32,0-6 16,0-2-48,-4-2-16,-6 2-96,-5-2-112,-5-9-256,-2-9-201,-3-11 425</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58.259"/>
    </inkml:context>
    <inkml:brush xml:id="br0">
      <inkml:brushProperty name="width" value="0.1" units="cm"/>
      <inkml:brushProperty name="height" value="0.1" units="cm"/>
      <inkml:brushProperty name="color" value="#00A0D7"/>
    </inkml:brush>
  </inkml:definitions>
  <inkml:trace contextRef="#ctx0" brushRef="#br0">1 273 8186,'0'6'2816,"21"6"-2592,1-9 64,19 5 73,-27 2-9,9 2-88,2 12-96,-12 4-120,8-8-16,-11-5-232,-1-7-232,0-11 280</inkml:trace>
  <inkml:trace contextRef="#ctx0" brushRef="#br0" timeOffset="1">316 133 9178,'54'-121'3113,"-29"117"-2969,1-4-32,9 10 80,-4 3-8,0-2-48,0 9-24,-1-12-96,3 9 16,-5 1-208,-14-11-152,-4 4-552,-3-1 511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58.593"/>
    </inkml:context>
    <inkml:brush xml:id="br0">
      <inkml:brushProperty name="width" value="0.1" units="cm"/>
      <inkml:brushProperty name="height" value="0.1" units="cm"/>
      <inkml:brushProperty name="color" value="#00A0D7"/>
    </inkml:brush>
  </inkml:definitions>
  <inkml:trace contextRef="#ctx0" brushRef="#br0">181 0 12115,'-15'85'360,"-3"-2"1,-4 0 0,-34 81 0,34-109-227,-19 74 1,37-120-263,2-14-968,2 2 816</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19:58.934"/>
    </inkml:context>
    <inkml:brush xml:id="br0">
      <inkml:brushProperty name="width" value="0.1" units="cm"/>
      <inkml:brushProperty name="height" value="0.1" units="cm"/>
      <inkml:brushProperty name="color" value="#00A0D7"/>
    </inkml:brush>
  </inkml:definitions>
  <inkml:trace contextRef="#ctx0" brushRef="#br0">0 37 7426,'66'-37'3088,"-61"64"-1279,18 15-1521,11-2 88,9-1 96,3 2 40,17-1-128,-1-1-128,-5-4-128,4 1-48,-26-5-88,-7-1-72,-10-8-264,-8-8-224,-9-23 360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11.122"/>
    </inkml:context>
    <inkml:brush xml:id="br0">
      <inkml:brushProperty name="width" value="0.1" units="cm"/>
      <inkml:brushProperty name="height" value="0.1" units="cm"/>
      <inkml:brushProperty name="color" value="#00A0D7"/>
    </inkml:brush>
  </inkml:definitions>
  <inkml:trace contextRef="#ctx0" brushRef="#br0">16 1 7898,'-11'76'2611,"6"-65"-1201,12-24-630,3 9-636,1-1 0,-1 2 0,1 0-1,0 0 1,1 1 0,-1 1 0,0-1 0,0 2 0,13 0 0,-10-1-59,32-1 134,21 0-144,73-13 0,-135 14-221,-4 1 91,0 1 0,-1-1 0,1 0 1,0 0-1,0 0 0,0 0 0,-1 0 0,1 0 0,0 0 0,0-1 0,0 1 0,-1 0 0,1 0 1,0-1-1,0 1 0,-1 0 0,1-1 0,0 1 0,-1-1 0,1 1 0,0-1 0,-1 1 0,1-1 1,-1 1-1,1-1 0,0 1 0,-1-1 0,0 0 0,1 1 0,-1-1 0,1 0 0,-1 0 0,0 1 1,0-1-1,1 0 0,-1 0 0,0-1 0,-2-6-334</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08.662"/>
    </inkml:context>
    <inkml:brush xml:id="br0">
      <inkml:brushProperty name="width" value="0.1" units="cm"/>
      <inkml:brushProperty name="height" value="0.1" units="cm"/>
      <inkml:brushProperty name="color" value="#00A0D7"/>
    </inkml:brush>
  </inkml:definitions>
  <inkml:trace contextRef="#ctx0" brushRef="#br0">1 68 6081,'91'-60'2243,"-91"59"-2190,1 1 0,-1-1-1,1 1 1,-1-1 0,1 1-1,-1-1 1,1 1 0,0-1-1,-1 1 1,1 0 0,0-1-1,-1 1 1,1 0 0,0 0-1,-1-1 1,1 1 0,0 0-1,0 0 1,-1 0-1,1 0 1,0 0 0,0 0-1,-1 0 1,1 0 0,0 0-1,0 0 1,-1 0 0,1 1-1,0-1 1,0 0 0,-1 0-1,1 1 1,0-1 0,-1 0-1,1 1 1,-1-1 0,1 1-1,0-1 1,-1 1 0,1-1-1,-1 1 1,1-1-1,-1 1 1,0 0 0,1-1-1,-1 1 1,1 0 0,-1-1-1,0 2 1,1 33 380,-2-29-262,-12 105 392,12-99-543,-1 0 1,-1-1-1,0 1 0,0 0 1,-1-1-1,-1 0 1,1 0-1,-2 0 0,0-1 1,-10 15-1,-13 25-115,17-4-673,1-40 589</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11.461"/>
    </inkml:context>
    <inkml:brush xml:id="br0">
      <inkml:brushProperty name="width" value="0.1" units="cm"/>
      <inkml:brushProperty name="height" value="0.1" units="cm"/>
      <inkml:brushProperty name="color" value="#00A0D7"/>
    </inkml:brush>
  </inkml:definitions>
  <inkml:trace contextRef="#ctx0" brushRef="#br0">45 77 7794,'-42'-76'2351,"39"81"-1204,4 19-613,4 27 28,25 418 919,-12-102-1488,-15-325-215,-3-30-229,0-29-454,-2-5 209,-1-7 294</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11.793"/>
    </inkml:context>
    <inkml:brush xml:id="br0">
      <inkml:brushProperty name="width" value="0.1" units="cm"/>
      <inkml:brushProperty name="height" value="0.1" units="cm"/>
      <inkml:brushProperty name="color" value="#00A0D7"/>
    </inkml:brush>
  </inkml:definitions>
  <inkml:trace contextRef="#ctx0" brushRef="#br0">335 1 7738,'-3'1'254,"-1"0"0,1 1 0,-1 0 0,1-1 0,-1 1 1,1 0-1,0 1 0,0-1 0,0 1 0,0-1 0,1 1 0,-1 0 1,1 0-1,-1 0 0,1 0 0,0 0 0,0 1 0,-2 5 1,-3 8-248,1 0 0,-8 32 0,4-8 516,-3 0-320,-9 29 87,-34 75 1,48-126-280,-2 1 0,-1-2 1,0 1-1,-1-2 0,-1 1 1,-1-2-1,0 0 0,-26 22 0,27-32-224,9-13-437,10-23-603,9-2 879</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12.124"/>
    </inkml:context>
    <inkml:brush xml:id="br0">
      <inkml:brushProperty name="width" value="0.1" units="cm"/>
      <inkml:brushProperty name="height" value="0.1" units="cm"/>
      <inkml:brushProperty name="color" value="#00A0D7"/>
    </inkml:brush>
  </inkml:definitions>
  <inkml:trace contextRef="#ctx0" brushRef="#br0">0 386 8346,'71'-49'2944,"-55"85"-2576,-1 5 73,0 9-49,1-1-24,-4-3-120,3-7-104,3-11-80,-4-3-56,1-14-192,-3-11-88,-2-13-360,-4-8 2168,-1-10-1232</inkml:trace>
  <inkml:trace contextRef="#ctx0" brushRef="#br0" timeOffset="1">472 38 8338,'11'-6'3056,"20"-1"-2495,-16-3-241,10 5-16,-4-1-72,-4 2 0,17 4-40,-9 0-96,1 4-48,-8-1-16,-8-3-40,1 0-216,-7 0-128,-4 7 2256,0-6-1560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12.478"/>
    </inkml:context>
    <inkml:brush xml:id="br0">
      <inkml:brushProperty name="width" value="0.1" units="cm"/>
      <inkml:brushProperty name="height" value="0.1" units="cm"/>
      <inkml:brushProperty name="color" value="#00A0D7"/>
    </inkml:brush>
  </inkml:definitions>
  <inkml:trace contextRef="#ctx0" brushRef="#br0">0 68 8810,'17'3'3153,"9"-8"-2705,31 9-112,-1-3-32,-7-12 24,15 11-16,-26-18-120,2 6-16,-9 6-104,-15-6-40,1 6-56,-4 1-120,-2 11-288,-2 2-176,-3 7 352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12.809"/>
    </inkml:context>
    <inkml:brush xml:id="br0">
      <inkml:brushProperty name="width" value="0.1" units="cm"/>
      <inkml:brushProperty name="height" value="0.1" units="cm"/>
      <inkml:brushProperty name="color" value="#00A0D7"/>
    </inkml:brush>
  </inkml:definitions>
  <inkml:trace contextRef="#ctx0" brushRef="#br0">172 0 7858,'-3'5'211,"-1"-1"0,1 1-1,-1 0 1,1 0 0,1 1 0,-1-1 0,1 1 0,0-1 0,0 1 0,0 0 0,1 0 0,0-1 0,0 1 0,1 0 0,-1 0 0,1 0 0,1 6-1,34 471 2072,-35-475-2250,1-1-8,0 0 0,-1 0 0,0 0 0,0 0 0,-1 0 1,0 0-1,0 0 0,0 0 0,-1 0 0,0 0 1,-4 8-1,5-15-24,1 1 1,-1-1-1,0 0 1,1 1-1,-1-1 1,0 0-1,1 0 1,-1 0-1,0 0 1,0 1-1,1-1 1,-1 0-1,0 0 1,0 0-1,1-1 0,-1 1 1,0 0-1,1 0 1,-1 0-1,0 0 1,0-1-1,1 1 1,-1 0-1,0-1 1,1 1-1,-1 0 1,1-1-1,-1 1 1,0-1-1,1 1 1,-1-1-1,1 1 1,-1-1-1,1 0 1,0 1-1,-1-2 1,-18-23-39,-3-10-711,-39-51 0,25 44 420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13.146"/>
    </inkml:context>
    <inkml:brush xml:id="br0">
      <inkml:brushProperty name="width" value="0.1" units="cm"/>
      <inkml:brushProperty name="height" value="0.1" units="cm"/>
      <inkml:brushProperty name="color" value="#00A0D7"/>
    </inkml:brush>
  </inkml:definitions>
  <inkml:trace contextRef="#ctx0" brushRef="#br0">89 63 8090,'-53'-22'2944,"50"52"-2416,-3-10-47,-3 6-113,3-3-56,-2-5-136,4 3-56,6-7-96,8 2-32,-5-5-112,1 1-104,-1-1-280,12-1-289,6-5 497</inkml:trace>
  <inkml:trace contextRef="#ctx0" brushRef="#br0" timeOffset="1">457 0 8426,'3'4'3160,"4"10"-2407,1 6-433,-5-2-80,4 12-112,-1-4 0,-2 4-96,2-4-8,-2-6-112,-1 1-136,0-6-456,0-4 432</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13.479"/>
    </inkml:context>
    <inkml:brush xml:id="br0">
      <inkml:brushProperty name="width" value="0.1" units="cm"/>
      <inkml:brushProperty name="height" value="0.1" units="cm"/>
      <inkml:brushProperty name="color" value="#00A0D7"/>
    </inkml:brush>
  </inkml:definitions>
  <inkml:trace contextRef="#ctx0" brushRef="#br0">1 65 9418,'72'-64'3361,"-75"72"-2793,3 5-456,-7 7-176,7 1-120,-1-1-288,-4-4-288,11-8 488</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13.816"/>
    </inkml:context>
    <inkml:brush xml:id="br0">
      <inkml:brushProperty name="width" value="0.1" units="cm"/>
      <inkml:brushProperty name="height" value="0.1" units="cm"/>
      <inkml:brushProperty name="color" value="#00A0D7"/>
    </inkml:brush>
  </inkml:definitions>
  <inkml:trace contextRef="#ctx0" brushRef="#br0">2 105 9082,'0'-1'95,"0"0"1,-1 0-1,1 0 0,0 0 1,0 0-1,0-1 0,-1 1 1,1 0-1,0 0 1,0 0-1,1 0 0,-1 0 1,0 0-1,0 0 0,1 0 1,-1 0-1,0 0 0,1 0 1,-1 0-1,1 0 0,-1 0 1,1 0-1,-1 0 1,1 0-1,0 1 0,0-1 1,-1 0-1,1 0 0,0 1 1,0-1-1,0 0 0,0 1 1,0-1-1,0 1 0,0-1 1,0 1-1,0 0 1,1-1-1,48-19-439,-42 17 642,27-17-196,-31 16-94,0 1 1,1 0 0,0 1-1,-1-1 1,1 1 0,8-3-1,-6 3-1,0 1-1,0-1 1,0 2-1,0-1 0,-1 1 1,1 0-1,0 1 0,0-1 1,0 1-1,0 1 1,9 2-1,-13-3-5,0 0 1,-1 0-1,1 0 0,-1 1 1,0-1-1,1 1 1,-1-1-1,0 1 0,0 0 1,0 0-1,0 0 0,0 0 1,0 0-1,-1 0 0,1 1 1,-1-1-1,1 1 0,-1-1 1,0 1-1,0-1 1,0 1-1,0-1 0,-1 1 1,1 0-1,-1 0 0,0-1 1,1 1-1,-1 0 0,0 0 1,-1-1-1,1 4 0,-43 195 86,18 77 1588,25-275-1653,0-1 0,0 1 0,1-1 0,-1 1-1,1-1 1,-1 1 0,1-1 0,0 0 0,0 1 0,0-1 0,0 0-1,1 0 1,-1 0 0,1 0 0,-1 0 0,1 0 0,-1 0 0,4 2-1,-4-3-18,0 0 0,-1-1 0,1 1-1,0 0 1,0-1 0,0 1-1,0 0 1,0-1 0,1 1-1,-1-1 1,0 0 0,0 1-1,0-1 1,0 0 0,0 0-1,1 0 1,-1 0 0,0 0 0,0 0-1,0 0 1,1 0 0,-1 0-1,0 0 1,0-1 0,0 1-1,0 0 1,0-1 0,0 1-1,1-1 1,-1 1 0,0-1-1,0 0 1,-1 0 0,1 1 0,0-1-1,0 0 1,0 0 0,1-1-1,13-17-7,32-39-1101,39-66 1,-57 75 741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14.209"/>
    </inkml:context>
    <inkml:brush xml:id="br0">
      <inkml:brushProperty name="width" value="0.1" units="cm"/>
      <inkml:brushProperty name="height" value="0.1" units="cm"/>
      <inkml:brushProperty name="color" value="#00A0D7"/>
    </inkml:brush>
  </inkml:definitions>
  <inkml:trace contextRef="#ctx0" brushRef="#br0">89 119 8338,'-2'-93'2760,"0"70"-1515,3 20-719,3 5-395,-3-2 57,39 25 107,57 52-244,-95-76-62,-1 0 1,1 0 0,-1 0-1,0 0 1,0 0 0,1 0-1,-1 1 1,0-1 0,0 0 0,0 1-1,0-1 1,0 1 0,-1-1-1,1 1 1,0-1 0,-1 1-1,1-1 1,-1 1 0,1 0 0,-1-1-1,0 1 1,0 0 0,0-1-1,0 1 1,0 0 0,0 0-1,0-1 1,0 1 0,-1 0-1,1-1 1,-1 1 0,1-1 0,-1 1-1,0 0 1,0-1 0,1 1-1,-1-1 1,0 0 0,0 1-1,-2 1 1,-5 5-59,0 1 0,-1-2-1,0 1 1,-18 11 0,11-7 44,-9 5 96,1 2 0,0 1 0,2 1 0,-34 41 0,55-60-35,0 1 1,-1 0 0,1 0-1,0-1 1,1 1-1,-1 0 1,0 0 0,1 0-1,0 0 1,0 0 0,0 5-1,0-7-29,0 0 0,0-1 0,0 1 0,0 0 1,0-1-1,0 1 0,0 0 0,0-1 0,0 1 0,0 0 0,1-1 0,-1 1 0,0 0 0,0-1 0,1 1 0,-1-1 0,0 1 1,1-1-1,-1 1 0,1-1 0,-1 1 0,1-1 0,-1 1 0,1-1 0,-1 1 0,1-1 0,-1 0 0,1 1 0,-1-1 0,1 0 1,0 0-1,-1 1 0,1-1 0,0 0 0,-1 0 0,1 0 0,0 0 0,-1 0 0,1 0 0,0 0 0,-1 0 0,1 0 0,0 0 1,-1 0-1,1 0 0,-1 0 0,1-1 0,0 1 0,-1 0 0,1 0 0,0-1 0,-1 1 0,2-1 0,173-103 285,-174 104-310,50-30-153,-49 29 94,-1 0 0,1 0 0,0-1-1,-1 1 1,1 0 0,-1-1 0,0 1 0,1 0 0,-1-1 0,0 0 0,0 1 0,0-1 0,0 0 0,0 1 0,0-1 0,0 0 0,-1 0 0,1 0 0,-1 0 0,1 0 0,-1 0 0,0 0 0,0 0 0,0 1 0,0-1 0,0-3 0,-7-6-372</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14.547"/>
    </inkml:context>
    <inkml:brush xml:id="br0">
      <inkml:brushProperty name="width" value="0.1" units="cm"/>
      <inkml:brushProperty name="height" value="0.1" units="cm"/>
      <inkml:brushProperty name="color" value="#00A0D7"/>
    </inkml:brush>
  </inkml:definitions>
  <inkml:trace contextRef="#ctx0" brushRef="#br0">69 0 7042,'-46'102'2304,"43"-95"-2177,1-1 0,1 1 0,-1 0 0,1 0 1,0 0-1,0-1 0,1 1 0,0 0 0,1 0 0,-1 0 0,2 7 0,1 16 251,-12 93 852,5-95-998,1 0 1,1 0-1,2 0 1,1 0-1,8 52 1,-9-77-221,1 0 1,0-1-1,0 1 1,0 0 0,0-1-1,0 1 1,1-1-1,-1 1 1,1-1 0,-1 0-1,1 1 1,0-1-1,0 0 1,0 0 0,0 0-1,0-1 1,0 1-1,1 0 1,-1-1 0,1 1-1,-1-1 1,1 0-1,-1 0 1,1 0 0,0 0-1,0-1 1,-1 1-1,1-1 1,0 1 0,0-1-1,0 0 1,-1 0-1,1 0 1,0-1-1,0 1 1,0-1 0,3 0-1,13-4 3,-1-1-1,0 0 1,0-1-1,24-14 1,-25 13 6,249-122-1787,-237 120 1417</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08.990"/>
    </inkml:context>
    <inkml:brush xml:id="br0">
      <inkml:brushProperty name="width" value="0.1" units="cm"/>
      <inkml:brushProperty name="height" value="0.1" units="cm"/>
      <inkml:brushProperty name="color" value="#00A0D7"/>
    </inkml:brush>
  </inkml:definitions>
  <inkml:trace contextRef="#ctx0" brushRef="#br0">12 49 6209,'0'0'89,"-1"1"-1,1-1 1,-1 0-1,0 0 0,1 0 1,-1 1-1,1-1 1,-1 0-1,1 1 0,-1-1 1,1 0-1,-1 1 1,1-1-1,-1 1 1,1-1-1,0 1 0,-1-1 1,1 1-1,-1-1 1,1 1-1,0-1 0,0 1 1,-1-1-1,1 1 1,0 0-1,0-1 1,0 1-1,0-1 0,0 1 1,0 0-1,-1-1 1,2 1-1,-1-1 0,0 1 1,0 0-1,0-1 1,0 1-1,0 0 1,0-1-1,1 1 0,-1-1 1,0 1-1,0-1 1,1 1-1,-1-1 0,0 1 1,1-1-1,-1 1 1,1-1-1,-1 1 1,1-1-1,-1 1 0,0-1 1,1 0-1,0 1 1,0-1-1,2 2 6,-1-1 0,1 0-1,0 0 1,0 0 0,0 0-1,0 0 1,0-1 0,0 1 0,0-1-1,6 0 1,216-31 1622,-99 11-1409,-25 5-349,124 0 0,-223 14-488,-5 0 50,-5 0-177,5 0 300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15.119"/>
    </inkml:context>
    <inkml:brush xml:id="br0">
      <inkml:brushProperty name="width" value="0.1" units="cm"/>
      <inkml:brushProperty name="height" value="0.1" units="cm"/>
      <inkml:brushProperty name="color" value="#00A0D7"/>
    </inkml:brush>
  </inkml:definitions>
  <inkml:trace contextRef="#ctx0" brushRef="#br0">84 62 9354,'47'-61'2638,"-47"61"-2630,0 0 1,0 0-1,0 0 0,0 0 1,0 0-1,0 0 0,0 0 1,-1 0-1,1 0 0,0 1 1,0-1-1,0 0 1,0 0-1,0 0 0,0 0 1,0 0-1,0 0 0,0 0 1,0 1-1,0-1 0,0 0 1,0 0-1,0 0 1,0 0-1,0 0 0,0 0 1,0 1-1,0-1 0,0 0 1,0 0-1,0 0 0,0 0 1,0 0-1,1 0 0,-1 0 1,0 1-1,0-1 1,0 0-1,0 0 0,0 0 1,0 0-1,0 0 0,0 0 1,0 0-1,0 0 0,1 0 1,-1 0-1,0 0 0,0 1 1,0-1-1,0 0 1,0 0-1,0 0 0,1 0 1,-1 0-1,0 0 0,0 0 1,0 0-1,0 0 0,0 0 1,0 0-1,1 0 1,-1 0-1,0 0 0,0 0 1,0-1-1,0 1 0,0 0 1,-2 22 103,-6 22-132,-4 0 85,-36 79 0,20-56-47,13-38-7,12-26-9,0 1 0,1 0 0,0 0-1,0 0 1,0 0 0,1 1 0,-1-1 0,1 0 0,0 1 0,0-1 0,0 6 0,44-33 82,19-9-80,-62 32-4,1-1 0,-1 1 0,1 0 0,-1 0 0,1-1 0,-1 1 0,1 0 0,-1 0 0,1 0 0,0 0 0,-1 0 0,1 0 0,-1 0 0,1 0 0,-1 0 0,1 0 0,-1 0 0,1 0 0,-1 0 0,1 0 0,0 0 0,-1 1 0,1-1 0,-1 0 0,1 0 0,-1 1 0,0-1 0,1 0 0,-1 1 0,1-1 0,-1 0 0,1 1 0,-1-1 0,0 1 0,1 0 0,6 24 1,-7 27 75,-43 335 1504,45-385-1918,3-14-96,5-23-357,2-2 457</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15.483"/>
    </inkml:context>
    <inkml:brush xml:id="br0">
      <inkml:brushProperty name="width" value="0.1" units="cm"/>
      <inkml:brushProperty name="height" value="0.1" units="cm"/>
      <inkml:brushProperty name="color" value="#00A0D7"/>
    </inkml:brush>
  </inkml:definitions>
  <inkml:trace contextRef="#ctx0" brushRef="#br0">0 93 8706,'66'-56'2937,"-61"51"-2885,2 1 0,-1 1 0,0-1 0,1 1-1,-1 0 1,1 1 0,0 0 0,0 0 0,0 0-1,8 0 1,3 0 7,-13 1-18,0 0 0,0 1 0,0 0-1,0 0 1,0 0 0,0 0 0,1 1 0,4 1 0,-8-1-27,-1 0 0,1 0 0,-1 0 0,1 0 0,-1 0 0,0 0 1,1 0-1,-1 1 0,0-1 0,0 1 0,0-1 0,0 1 0,0-1 0,0 1 1,0-1-1,0 1 0,-1 0 0,1-1 0,-1 1 0,1 0 0,-1 0 1,0 0-1,0-1 0,0 1 0,0 0 0,0 0 0,0 0 0,0 1 0,6 89 492,0 18 107,-6-89-511,1-1 0,1 0 1,7 30-1,-1-7-17,8 15-10,-12-48-80,-1 0 0,0 0-1,0 0 1,-1 1 0,-1 0 0,0-1-1,0 1 1,-2 20 0,1-31-4,1 1 0,-1-1 1,0 0-1,0 0 0,0 1 0,0-1 1,0 0-1,0 0 0,0 0 0,0 1 1,0-1-1,-1 0 0,1 0 1,0 1-1,0-1 0,0 0 0,0 0 1,0 0-1,0 1 0,0-1 0,0 0 1,-1 0-1,1 0 0,0 0 0,0 1 1,0-1-1,0 0 0,-1 0 1,1 0-1,0 0 0,0 0 0,0 0 1,-1 0-1,1 1 0,0-1 0,0 0 1,0 0-1,-1 0 0,1 0 0,0 0 1,0 0-1,-1 0 0,1 0 1,0 0-1,0 0 0,0 0 0,-1 0 1,1 0-1,0 0 0,0 0 0,-1-1 1,1 1-1,-12-12-794,-3-8 486</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15.808"/>
    </inkml:context>
    <inkml:brush xml:id="br0">
      <inkml:brushProperty name="width" value="0.1" units="cm"/>
      <inkml:brushProperty name="height" value="0.1" units="cm"/>
      <inkml:brushProperty name="color" value="#00A0D7"/>
    </inkml:brush>
  </inkml:definitions>
  <inkml:trace contextRef="#ctx0" brushRef="#br0">66 43 7242,'-65'-43'3072,"68"50"-1263,7-9-1521,5 7 40,3-5 32,1 10 0,6-7-144,3-3-64,0-1-144,-3 1-112,6 5-272,-20-9-184,-3 4 312</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16.159"/>
    </inkml:context>
    <inkml:brush xml:id="br0">
      <inkml:brushProperty name="width" value="0.1" units="cm"/>
      <inkml:brushProperty name="height" value="0.1" units="cm"/>
      <inkml:brushProperty name="color" value="#00A0D7"/>
    </inkml:brush>
  </inkml:definitions>
  <inkml:trace contextRef="#ctx0" brushRef="#br0">14 886 6433,'-12'16'3145,"10"-1"-600,7-9-2041,7-6-248,3-1-104,8-12-48,0-1-8,11-5-48,-3-6-72,-3-3-304,8-5-280,-4 0 352</inkml:trace>
  <inkml:trace contextRef="#ctx0" brushRef="#br0" timeOffset="1">406 18 8330,'2'-13'3232,"4"10"-2191,-11 1-513,17 19 32,-12-1 16,-13 12 32,18 10-64,-12 6-216,2 9-128,8 3-136,-12-2-32,10 2-120,-12-12-136,-2-3-384,9 0-184,-9-23 2552,30 2-1528</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16.558"/>
    </inkml:context>
    <inkml:brush xml:id="br0">
      <inkml:brushProperty name="width" value="0.1" units="cm"/>
      <inkml:brushProperty name="height" value="0.1" units="cm"/>
      <inkml:brushProperty name="color" value="#00A0D7"/>
    </inkml:brush>
  </inkml:definitions>
  <inkml:trace contextRef="#ctx0" brushRef="#br0">0 148 8562,'34'-70'2482,"-31"66"-2412,-1 1 0,1 0 1,1 0-1,-1 0 1,0 0-1,1 1 0,-1-1 1,1 1-1,0 0 1,0 0-1,0 0 0,0 1 1,0 0-1,6-2 1,9-4 154,-5 0-57,-7 3-96,0 0-1,0 1 1,0 0 0,0 0-1,0 1 1,1 0 0,-1 0-1,1 1 1,11-1-1,-17 2-58,-1 1 0,0-1 0,1 1 0,-1 0 0,0-1 0,0 1 0,1 0 0,-1 0 0,0 0 0,0 0-1,0 0 1,0 0 0,0 0 0,0 0 0,0 0 0,-1 0 0,1 1 0,0-1 0,-1 0 0,1 1 0,-1-1-1,1 0 1,-1 1 0,1-1 0,-1 1 0,0 2 0,7 49 242,-6-37-156,31 349 799,-14-131-531,-14-197-290,-1-25-6,-1 1 0,-1 0 0,0 0 0,-1-1 0,0 1 0,-1 0 0,-4 20 0,4-32-62,1-1 0,-1 1 1,1 0-1,-1 0 0,1 0 0,-1 0 1,0 0-1,1-1 0,-1 1 0,0 0 0,1 0 1,-1-1-1,0 1 0,0-1 0,0 1 1,0-1-1,0 1 0,0-1 0,0 1 1,0-1-1,0 0 0,0 0 0,0 1 0,0-1 1,0 0-1,0 0 0,0 0 0,0 0 1,0 0-1,0 0 0,0 0 0,0-1 0,0 1 1,0 0-1,0-1 0,0 1 0,0 0 1,0-1-1,1 1 0,-1-1 0,-2-1 0,-41-26 13,40 24-35,-20-13-497,2-1 0,0-1 1,2-1-1,0-1 0,1-1 0,-20-30 0,17 10-56</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16.899"/>
    </inkml:context>
    <inkml:brush xml:id="br0">
      <inkml:brushProperty name="width" value="0.1" units="cm"/>
      <inkml:brushProperty name="height" value="0.1" units="cm"/>
      <inkml:brushProperty name="color" value="#00A0D7"/>
    </inkml:brush>
  </inkml:definitions>
  <inkml:trace contextRef="#ctx0" brushRef="#br0">1 35 7506,'15'-34'3168,"-10"39"-1311,9 16-1729,3 5-72,-6-3-48,11 7-112,-4-12-336,0-2 280,10 2-16</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17.224"/>
    </inkml:context>
    <inkml:brush xml:id="br0">
      <inkml:brushProperty name="width" value="0.1" units="cm"/>
      <inkml:brushProperty name="height" value="0.1" units="cm"/>
      <inkml:brushProperty name="color" value="#00A0D7"/>
    </inkml:brush>
  </inkml:definitions>
  <inkml:trace contextRef="#ctx0" brushRef="#br0">6 2 9410,'-2'-2'3289,"0"2"-2913,1 4 16,2 28-48,11 49-8,-19-47-112,20 7-64,-13-6-160,5-2-96,4-5-312,-19-9-144,8-5-544,2-8 672</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17.562"/>
    </inkml:context>
    <inkml:brush xml:id="br0">
      <inkml:brushProperty name="width" value="0.1" units="cm"/>
      <inkml:brushProperty name="height" value="0.1" units="cm"/>
      <inkml:brushProperty name="color" value="#00A0D7"/>
    </inkml:brush>
  </inkml:definitions>
  <inkml:trace contextRef="#ctx0" brushRef="#br0">1 13 8626,'61'-6'3121,"-31"2"-2898,0 1-1,46 3 1,-74 0-213,0 0 1,0 1-1,1-1 1,-1 1 0,0 0-1,0-1 1,0 1 0,0 0-1,0 0 1,0 0-1,0 0 1,0 0 0,-1 1-1,1-1 1,0 1-1,-1-1 1,1 1 0,-1-1-1,3 5 1,-2-2-1,0 0 0,0 0 1,-1 0-1,1 1 0,-1-1 1,0 1-1,0-1 0,0 1 1,0 4-1,-1 7 20,0-1 1,-1 0-1,-1 0 0,-7 28 0,7-34-39,0 4-61,-1-1 0,0 0-1,-1 0 1,0 0 0,-1 0 0,0 0-1,-1-1 1,0 0 0,-1 0-1,0-1 1,0 0 0,-11 11 0,2-7-231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17.896"/>
    </inkml:context>
    <inkml:brush xml:id="br0">
      <inkml:brushProperty name="width" value="0.1" units="cm"/>
      <inkml:brushProperty name="height" value="0.1" units="cm"/>
      <inkml:brushProperty name="color" value="#00A0D7"/>
    </inkml:brush>
  </inkml:definitions>
  <inkml:trace contextRef="#ctx0" brushRef="#br0">69 56 8914,'-33'-48'3169,"55"48"-2721,1 0-272,-4 0 8,-4 2-72,-2 0-32,4-1-32,4-2-48,-5-4-232,1 3-136,-7-3-2873,-2 5 2297</inkml:trace>
  <inkml:trace contextRef="#ctx0" brushRef="#br0" timeOffset="1">136 46 6705,'-136'118'2929,"148"-118"-1041,11 0-1551,1-3-33,6-3-8,-9-6-24,2 2-16,2 0-160,-4 1-40,-3 5-168,-3 1-176,-9 3-432,-2 3-665</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18.228"/>
    </inkml:context>
    <inkml:brush xml:id="br0">
      <inkml:brushProperty name="width" value="0.1" units="cm"/>
      <inkml:brushProperty name="height" value="0.1" units="cm"/>
      <inkml:brushProperty name="color" value="#00A0D7"/>
    </inkml:brush>
  </inkml:definitions>
  <inkml:trace contextRef="#ctx0" brushRef="#br0">0 222 8722,'2'0'3177,"16"-8"-2497,23-15-416,15 5 64,15-5 40,-4-9-32,-6 4-120,-5 2-56,-19 0-128,-2 9-16,-4 6-136,-8 1-120,-8 10-256,-2 3-152,-11 7-1153,-4 5 1209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09.511"/>
    </inkml:context>
    <inkml:brush xml:id="br0">
      <inkml:brushProperty name="width" value="0.1" units="cm"/>
      <inkml:brushProperty name="height" value="0.1" units="cm"/>
      <inkml:brushProperty name="color" value="#00A0D7"/>
    </inkml:brush>
  </inkml:definitions>
  <inkml:trace contextRef="#ctx0" brushRef="#br0">62 1 6761,'-61'63'2545,"86"-71"-2073,7-2 56,-1-12 8,10 22-248,-5-8-136,-3 2-112,7 9-16,-16-7-24,4 8-16,-6 6-192,-16-5-240,7 9 280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18.557"/>
    </inkml:context>
    <inkml:brush xml:id="br0">
      <inkml:brushProperty name="width" value="0.1" units="cm"/>
      <inkml:brushProperty name="height" value="0.1" units="cm"/>
      <inkml:brushProperty name="color" value="#00A0D7"/>
    </inkml:brush>
  </inkml:definitions>
  <inkml:trace contextRef="#ctx0" brushRef="#br0">45 0 6137,'-43'56'2841,"43"-34"-777,-1-8-1576,1 4-103,0 10-33,5 2 8,-2 1-8,5 4-144,-3 1-24,0-5-128,0 0-56,-5-8-240,-2-6-248,-1-11 296</inkml:trace>
  <inkml:trace contextRef="#ctx0" brushRef="#br0" timeOffset="1">28 298 8498,'15'-142'3032,"2"136"-2615,2-7-89,3 11-184,1-6-24,-4 3-48,1 8-56,-2-3-32,-6 0-104,-4 0-264,-3-5-265,-8 2 393</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18.896"/>
    </inkml:context>
    <inkml:brush xml:id="br0">
      <inkml:brushProperty name="width" value="0.1" units="cm"/>
      <inkml:brushProperty name="height" value="0.1" units="cm"/>
      <inkml:brushProperty name="color" value="#00A0D7"/>
    </inkml:brush>
  </inkml:definitions>
  <inkml:trace contextRef="#ctx0" brushRef="#br0">43 0 8466,'0'1'171,"-1"0"-1,1 0 1,-1 0 0,1 0-1,-1-1 1,1 1 0,0 0-1,-1 0 1,1 0 0,0 0-1,0 0 1,-1 0 0,1 0-1,0 0 1,0 0 0,0 0 0,0 0-1,0 0 1,1 0 0,-1 0-1,0 0 1,0 0 0,1 0-1,0 2 1,7 29 264,-2-11-298,-1 1-1,-1 0 1,-1 0-1,-1 1 1,-1-1 0,-1 1-1,-1-1 1,-1 0-1,-1 1 1,0-1 0,-11 33-1,12-41-110,-5 17-892,7-30 828,0-1 1,-1 1-1,1-1 1,0 1-1,-1-1 1,1 1-1,-1-1 1,1 1-1,-1-1 0,1 1 1,-1-1-1,1 1 1,-1-1-1,1 0 1,-1 0-1,1 1 1,-1-1-1,1 0 1,-1 0-1,0 1 1,1-1-1,-1 0 1,1 0-1,-1 0 1,0 0-1,1 0 1,-1 0-1,0 0 1,1 0-1,-1 0 1,1 0-1,-1 0 1,0-1-1,1 1 0,-1 0 1,1 0-1,-1-1 1,0 1-1,1 0 1,-1-1-1,1 1 1,-1-1-1,-13-13-336</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19.227"/>
    </inkml:context>
    <inkml:brush xml:id="br0">
      <inkml:brushProperty name="width" value="0.1" units="cm"/>
      <inkml:brushProperty name="height" value="0.1" units="cm"/>
      <inkml:brushProperty name="color" value="#00A0D7"/>
    </inkml:brush>
  </inkml:definitions>
  <inkml:trace contextRef="#ctx0" brushRef="#br0">1 73 5937,'64'-64'2833,"-62"63"-2700,0 0 0,0 0 0,0 0 0,0 0 0,0 1 0,0-1 0,0 0 0,0 1 0,0 0 0,0-1 0,0 1 0,0 0 0,1 0 0,-1 0 0,0 0 0,0 0 0,0 1 0,0-1 0,3 2 0,35 17 581,-29-13-475,141 80 1521,-94-50-1492,2-3-1,88 34 1,-124-57-283,-19-7-29,2 0 1,-1 0-1,0-1 0,0 0 0,1 0 1,-1 0-1,1-1 0,0 0 0,-1-1 1,9 1-1,-14-1 19,-1-1 0,1 1 0,-1 0 1,1 0-1,-1 0 0,1-1 0,-1 1 0,1 0 1,-1-1-1,1 1 0,-1 0 0,1-1 1,-1 1-1,0-1 0,1 1 0,-1 0 0,0-1 1,1 1-1,-1-1 0,0 1 0,1-1 1,-1 0-1,0 1 0,0-1 0,0 1 0,0-1 1,0 1-1,1-1 0,-1 1 0,0-1 0,0 0 1,0 1-1,0-1 0,-1 1 0,1-1 1,0 1-1,0-1 0,0 0 0,0 1 0,-1-1 1,0-7-199,3-24-161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19.559"/>
    </inkml:context>
    <inkml:brush xml:id="br0">
      <inkml:brushProperty name="width" value="0.1" units="cm"/>
      <inkml:brushProperty name="height" value="0.1" units="cm"/>
      <inkml:brushProperty name="color" value="#00A0D7"/>
    </inkml:brush>
  </inkml:definitions>
  <inkml:trace contextRef="#ctx0" brushRef="#br0">280 48 8186,'8'-47'2960,"-24"58"-2488,7 10-175,3 6 31,-12 2-48,-2 1 56,-1 4-104,-7 4-56,0 13-72,5 5-72,-3 13-32,1 8 0,2-10-40,2-3-72,7-19-184,5-21-168</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19.898"/>
    </inkml:context>
    <inkml:brush xml:id="br0">
      <inkml:brushProperty name="width" value="0.1" units="cm"/>
      <inkml:brushProperty name="height" value="0.1" units="cm"/>
      <inkml:brushProperty name="color" value="#00A0D7"/>
    </inkml:brush>
  </inkml:definitions>
  <inkml:trace contextRef="#ctx0" brushRef="#br0">70 127 8338,'0'11'3000,"8"17"-2559,-13 3 39,-11 25-24,8 11 0,-17 14 88,22 12-48,-7-9-128,10-7-56,-5-13-200,5-6-64,-2-14-64,-1-1-88,8-18-344,-5-11-128,1-17-448,-1-17 584</inkml:trace>
  <inkml:trace contextRef="#ctx0" brushRef="#br0" timeOffset="1">214 81 7610,'53'-81'3216,"-38"84"-1327,9 7-1713,-1 2 8,0-1 0,5-1 8,0-3-40,2-4-16,1-1-88,-1 1 0,-4-3-48,3-3-72,-9-4-208,-18-1-136,-2 4-496,1 1 568</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20.278"/>
    </inkml:context>
    <inkml:brush xml:id="br0">
      <inkml:brushProperty name="width" value="0.1" units="cm"/>
      <inkml:brushProperty name="height" value="0.1" units="cm"/>
      <inkml:brushProperty name="color" value="#00A0D7"/>
    </inkml:brush>
  </inkml:definitions>
  <inkml:trace contextRef="#ctx0" brushRef="#br0">51 1 8274,'2'10'3961,"3"20"-3699,-5-12-251,0 0-1,-1 0 1,-5 25-1,5-37-9,0 0-1,-1 0 1,0 0-1,0 0 1,0 0-1,0 0 1,-1-1-1,0 1 1,-1-1-1,1 0 1,-1 0-1,0 0 1,0 0-1,-9 7 1,44-36 27,-2-2 0,-1-1 1,29-36-1,-52 58-28,0 0 1,1 0-1,-1 0 0,1 0 0,10-5 0,-15 9 1,0 1-1,0-1 0,0 0 0,-1 1 0,1-1 0,0 1 0,0-1 0,0 1 0,0 0 0,0-1 0,0 1 0,0 0 1,0 0-1,1-1 0,-1 1 0,0 0 0,0 0 0,0 0 0,0 1 0,0-1 0,0 0 0,0 0 0,0 0 0,0 1 1,0-1-1,0 1 0,0-1 0,0 1 0,0-1 0,0 1 0,0-1 0,-1 1 0,1 0 0,0-1 0,0 1 0,-1 0 1,1 0-1,0 0 0,-1 0 0,1-1 0,-1 1 0,1 0 0,-1 0 0,1 0 0,-1 0 0,1 2 0,-1-1 2,0 1 0,0-1-1,-1 1 1,1-1-1,-1 0 1,1 1-1,-1-1 1,0 0-1,1 1 1,-1-1 0,-1 0-1,1 0 1,0 0-1,0 0 1,-1 0-1,1 0 1,-3 2 0,-2 5 7,-48 91 36,38-69-67,0 0 1,-39 53 0,83-140-1399,-13 16 1102</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20.630"/>
    </inkml:context>
    <inkml:brush xml:id="br0">
      <inkml:brushProperty name="width" value="0.1" units="cm"/>
      <inkml:brushProperty name="height" value="0.1" units="cm"/>
      <inkml:brushProperty name="color" value="#00A0D7"/>
    </inkml:brush>
  </inkml:definitions>
  <inkml:trace contextRef="#ctx0" brushRef="#br0">241 1 6065,'9'17'4386,"-8"19"-3903,-1-22-41,12 453 1574,-11-446-1952,-1-1 0,-2 0 0,0 0 0,0 0-1,-10 31 1,11-47-44,-1 1 0,1-1-1,-1 0 1,-1 1 0,1-1 0,0 0-1,-1 0 1,0-1 0,0 1-1,0 0 1,0-1 0,-6 5 0,6-7-9,0 1 1,0-1-1,0 1 1,0-1-1,0 0 1,-1 0 0,1 0-1,0-1 1,-1 1-1,1-1 1,0 0-1,-1 0 1,1 0 0,0 0-1,-1 0 1,1-1-1,0 0 1,0 1-1,-6-3 1,-2-1-28,-1 0 0,1 0 1,0-1-1,0 0 0,1-1 0,-1-1 0,-11-9 0,18 13-59,1 0 0,-1-1 0,1 1-1,0-1 1,0 0 0,1 0 0,-1 0-1,1 0 1,0 0 0,0-1 0,0 1-1,0-1 1,1 1 0,0-1 0,0 0-1,0 0 1,1 1 0,-1-1 0,1 0-1,1-9 1,7-32-310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20.976"/>
    </inkml:context>
    <inkml:brush xml:id="br0">
      <inkml:brushProperty name="width" value="0.1" units="cm"/>
      <inkml:brushProperty name="height" value="0.1" units="cm"/>
      <inkml:brushProperty name="color" value="#00A0D7"/>
    </inkml:brush>
  </inkml:definitions>
  <inkml:trace contextRef="#ctx0" brushRef="#br0">135 39 9738,'37'-29'1855,"-22"20"-1129,-15 9-717,0 0 0,0 0 0,0 0-1,1 0 1,-1 0 0,0 0 0,0 0-1,0-1 1,0 1 0,0 0 0,0 0-1,0 0 1,1 0 0,-1 0 0,0 0-1,0 0 1,0 0 0,0 0 0,0 0-1,1 1 1,-1-1 0,0 0 0,0 0-1,0 0 1,0 0 0,0 0-1,0 0 1,0 0 0,1 0 0,-1 0-1,0 0 1,0 0 0,0 0 0,0 0-1,0 1 1,0-1 0,0 0 0,0 0-1,0 0 1,0 0 0,0 0 0,0 0-1,0 0 1,1 1 0,-1-1 0,0 0-1,0 0 1,0 0 0,0 0 0,0 0-1,0 1 1,0-1 0,0 0 0,0 0-1,0 0 1,-1 0 0,1 0 0,0 0-1,0 0 1,0 1 0,0-1 0,0 0-1,0 0 1,0 0 0,0 0 0,0 0-1,0 0 1,0 1 0,-18 52-63,-3-1 1,-1 0 0,-34 55-1,38-77 161,-18 43-1,32-64-58,1 0 1,0 1 0,0-1-1,1 0 1,1 1 0,-1-1-1,1 1 1,1-1 0,0 16-1,0-25-41,0 1-1,0 0 1,0-1-1,0 1 1,1 0-1,-1-1 1,0 1-1,0-1 1,0 1-1,1 0 0,-1-1 1,0 1-1,1-1 1,-1 1-1,0-1 1,1 1-1,-1-1 1,1 1-1,-1-1 1,1 1-1,-1-1 1,1 0-1,-1 1 1,1-1-1,-1 0 1,1 1-1,0-1 1,-1 0-1,1 0 1,-1 0-1,1 1 1,0-1-1,0 0 1,28-8 96,35-35-44,-50 33-26,13-8 95,-1-1-1,-1-1 0,-1-2 1,-1 0-1,30-37 0,-40 37 432</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21.327"/>
    </inkml:context>
    <inkml:brush xml:id="br0">
      <inkml:brushProperty name="width" value="0.1" units="cm"/>
      <inkml:brushProperty name="height" value="0.1" units="cm"/>
      <inkml:brushProperty name="color" value="#00A0D7"/>
    </inkml:brush>
  </inkml:definitions>
  <inkml:trace contextRef="#ctx0" brushRef="#br0">64 25 7490,'-13'-12'640,"-6"0"2154,22 43-1325,6 32-951,-3 1 0,-4 122 0,-3-102-383,3 28-40,-3 101-118,1-212 5,1 0 1,-1 1-1,0-1 1,0 1 0,-1-1-1,1 1 1,0-1-1,0 1 1,-1-1 0,1 0-1,-1 1 1,1-1-1,-1 0 1,1 1 0,-1-1-1,0 0 1,-1 2-1,1-3-9,1 0-1,-1 0 0,0 0 0,1-1 0,-1 1 1,1 0-1,-1 0 0,0-1 0,1 1 0,-1 0 0,1-1 1,-1 1-1,1 0 0,-1-1 0,1 1 0,-1-1 1,1 1-1,0-1 0,-1 1 0,1-1 0,0 1 1,-1-1-1,1 1 0,0-1 0,-1-1 0,-21-54-1310,12 7 921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21.644"/>
    </inkml:context>
    <inkml:brush xml:id="br0">
      <inkml:brushProperty name="width" value="0.1" units="cm"/>
      <inkml:brushProperty name="height" value="0.1" units="cm"/>
      <inkml:brushProperty name="color" value="#00A0D7"/>
    </inkml:brush>
  </inkml:definitions>
  <inkml:trace contextRef="#ctx0" brushRef="#br0">188 4 5281,'-2'-2'905,"2"2"-724,0 0 0,-1 0 0,1-1 1,-1 1-1,1 0 0,-1 0 0,1 0 0,-1 0 0,1 0 0,-1 0 0,1 0 0,0 0 0,-1 0 0,1 0 0,-1 0 0,1 0 0,-1 0 0,1 0 0,-1 0 0,1 1 0,-1-1 0,1 0 0,0 0 0,-1 1 0,-15 12 1197,-7 21-1139,3 8 118,3 0 0,1 2-1,-15 68 1,-15 140-32,41-222-319,4 14-1113,9-58 523,15-13 263</inkml:trace>
  <inkml:trace contextRef="#ctx0" brushRef="#br0" timeOffset="1">180 130 9114,'48'-29'3129,"-40"66"-2905,2-2-136,-2 12 0,2 1 0,1-8-64,1-6-64,-1-9-296,-2-15-328,-4-6 407</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09.841"/>
    </inkml:context>
    <inkml:brush xml:id="br0">
      <inkml:brushProperty name="width" value="0.1" units="cm"/>
      <inkml:brushProperty name="height" value="0.1" units="cm"/>
      <inkml:brushProperty name="color" value="#00A0D7"/>
    </inkml:brush>
  </inkml:definitions>
  <inkml:trace contextRef="#ctx0" brushRef="#br0">30 111 6929,'-30'32'2625,"60"-45"-2081,13 4 0,4-4-232,-14-1-120,2 1-128,1-1-8,-10-2-40,18 10-24,-24-10-200,-6 4-192,-7-4 248</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21.981"/>
    </inkml:context>
    <inkml:brush xml:id="br0">
      <inkml:brushProperty name="width" value="0.1" units="cm"/>
      <inkml:brushProperty name="height" value="0.1" units="cm"/>
      <inkml:brushProperty name="color" value="#00A0D7"/>
    </inkml:brush>
  </inkml:definitions>
  <inkml:trace contextRef="#ctx0" brushRef="#br0">1 66 8770,'44'-66'3153,"-38"81"-2521,1 8-552,-2 8 16,2-3-56,-4 3 0,-2-6-96,-1-4-64,0 9-168,-1-19-152,1 1-257,0-4-47,-2-24 448</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22.312"/>
    </inkml:context>
    <inkml:brush xml:id="br0">
      <inkml:brushProperty name="width" value="0.1" units="cm"/>
      <inkml:brushProperty name="height" value="0.1" units="cm"/>
      <inkml:brushProperty name="color" value="#00A0D7"/>
    </inkml:brush>
  </inkml:definitions>
  <inkml:trace contextRef="#ctx0" brushRef="#br0">1 215 6025,'22'-129'2473,"-21"125"-2328,0 0 0,0 0 0,0 1 0,1-1 0,-1 0 0,1 0 0,0 1 0,0-1 0,1 1 0,-1 0 0,1 0 0,-1 0 0,1 0 0,0 0 0,0 0 0,1 1 0,-1-1 0,0 1 0,5-2 0,0 0 20,0 2 1,0-1-1,0 1 0,0 0 0,1 1 1,10-1-1,-19 2-156,59-3 221,-1 2 1,70 8-1,-120-5-228,0-1 1,0 1-1,-1 0 0,1 0 1,9 5-1,-16-7-5,1 1-1,-1-1 0,0 0 1,0 1-1,0-1 0,0 1 0,0-1 1,0 1-1,0-1 0,0 1 1,0 0-1,-1 0 0,1-1 1,0 1-1,0 0 0,-1 0 1,1 0-1,0 0 0,-1 0 1,1 0-1,-1 0 0,1 0 1,-1 0-1,1 0 0,-1 0 1,0 0-1,0 0 0,1 0 0,-1 0 1,0 1-1,0-1 0,0 0 1,0 0-1,0 0 0,-1 0 1,1 0-1,0 0 0,0 1 1,-1-1-1,1 0 0,-1 0 1,1 0-1,-1 0 0,1 0 1,-1 0-1,1 0 0,-1-1 0,0 1 1,0 0-1,-1 1 0,-8 6-19,0 0 0,-1-1-1,0 0 1,0-1-1,-1-1 1,1 0-1,-1 0 1,-14 3-1,-18 9 43,-166 53 844,189-56-353,21-14-501,1 0 1,-1 1-1,0-1 1,0 0-1,0 1 1,0-1-1,1 0 0,-1 1 1,0-1-1,0 0 1,1 1-1,-1-1 1,0 0-1,1 0 1,-1 1-1,0-1 1,1 0-1,-1 0 1,0 0-1,1 1 1,-1-1-1,0 0 1,1 0-1,-1 0 0,1 0 1,-1 0-1,0 0 1,1 0-1,-1 0 1,0 0-1,2 0 1,42 0 120,5-11-47,69-26-1,10-2-480,-117 37 265,-9 2 67,-1 0-1,1 0 1,-1 0 0,1 0 0,0-1 0,-1 1 0,1 0-1,-1-1 1,1 1 0,-1-1 0,1 1 0,-1-1 0,1 0 0,-1 1-1,0-1 1,1 0 0,-1 0 0,0 0 0,0 0 0,1-1 0,-1 1-1,0 0 1,0 0 0,0-1 0,-1 1 0,2-3 0,-1-10-330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22.643"/>
    </inkml:context>
    <inkml:brush xml:id="br0">
      <inkml:brushProperty name="width" value="0.1" units="cm"/>
      <inkml:brushProperty name="height" value="0.1" units="cm"/>
      <inkml:brushProperty name="color" value="#00A0D7"/>
    </inkml:brush>
  </inkml:definitions>
  <inkml:trace contextRef="#ctx0" brushRef="#br0">1 1 8682,'11'27'3951,"21"91"-3232,-17-34-202,-3 1 1,-5 0-1,-3 121 0,0 2-112,-3-196-389,5 78 66,-3 1 0,-5-1 0,-16 113 0,14-165-122,4-38 31,0 1 0,1-1 0,-1 0 0,0 1 0,0-1 0,0 0 0,0 0-1,0 1 1,0-1 0,0 0 0,0 1 0,1-1 0,-1 0 0,0 1 0,0-1 0,0 0 0,0 1 0,-1-1 0,1 0 0,0 1-1,0-1 1,0 0 0,0 0 0,0 1 0,0-1 0,0 0 0,-1 1 0,1-1 0,0 0 0,0 0 0,0 1 0,-1-1 0,1 0-1,0 0 1,0 0 0,-1 1 0,1-1 0,0 0 0,0 0 0,-1 0 0,1 0 0,0 0 0,0 1 0,-1-1 0,1 0 0,0 0-1,-1 0 1,1 0 0,-12-17-684,-8-34-547,7 0 739</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25.260"/>
    </inkml:context>
    <inkml:brush xml:id="br0">
      <inkml:brushProperty name="width" value="0.1" units="cm"/>
      <inkml:brushProperty name="height" value="0.1" units="cm"/>
      <inkml:brushProperty name="color" value="#00A0D7"/>
    </inkml:brush>
  </inkml:definitions>
  <inkml:trace contextRef="#ctx0" brushRef="#br0">275 37 8018,'-2'-19'2824,"2"8"-2464,12 4 8,-9 11-7,-2 4-25,-1 15 8,-1-3-8,-7 16-88,-12 5-32,-6 1-88,-9 14-40,-3-8-32,4 8-16,-1 11-40,-2-11-120,15-7-224,1-13-152,9-32 264</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25.591"/>
    </inkml:context>
    <inkml:brush xml:id="br0">
      <inkml:brushProperty name="width" value="0.1" units="cm"/>
      <inkml:brushProperty name="height" value="0.1" units="cm"/>
      <inkml:brushProperty name="color" value="#00A0D7"/>
    </inkml:brush>
  </inkml:definitions>
  <inkml:trace contextRef="#ctx0" brushRef="#br0">238 10 6921,'13'-3'1080,"-1"0"-1,1 2 1,18-1-1,-18 1-948,0 2-1,-1 0 0,1 0 1,0 1-1,-1 1 0,1 0 0,-1 0 1,0 2-1,0-1 0,0 2 0,14 7 1,-25-12-125,1 0 1,-1 0 0,0 0-1,0 0 1,1 0 0,-1 1 0,0-1-1,0 0 1,0 0 0,0 1-1,0-1 1,-1 1 0,1-1-1,0 1 1,-1-1 0,1 1-1,-1-1 1,1 1 0,-1-1-1,0 1 1,0 0 0,1-1-1,-1 1 1,0-1 0,-1 1 0,1 0-1,0-1 1,0 1 0,-1-1-1,1 1 1,-1 0 0,1-1-1,-2 3 1,-3 5 47,0 0 0,-1 0 0,0-1 0,-11 12 1,4-5 14,-81 121 191,68-94-255,-3 0 0,-1-2 1,-42 42-1,56-66-154,0-1 0,-2-1 1,0 0-1,0-2 0,-1 0 0,-30 14 0,22-16-193</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25.926"/>
    </inkml:context>
    <inkml:brush xml:id="br0">
      <inkml:brushProperty name="width" value="0.1" units="cm"/>
      <inkml:brushProperty name="height" value="0.1" units="cm"/>
      <inkml:brushProperty name="color" value="#00A0D7"/>
    </inkml:brush>
  </inkml:definitions>
  <inkml:trace contextRef="#ctx0" brushRef="#br0">0 0 7098,'3'7'2792,"12"1"-1520,2 10-1096,1 7-120,-5-7 16,-5 3-112,10-3-200,-3-6 152</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26.262"/>
    </inkml:context>
    <inkml:brush xml:id="br0">
      <inkml:brushProperty name="width" value="0.1" units="cm"/>
      <inkml:brushProperty name="height" value="0.1" units="cm"/>
      <inkml:brushProperty name="color" value="#00A0D7"/>
    </inkml:brush>
  </inkml:definitions>
  <inkml:trace contextRef="#ctx0" brushRef="#br0">351 21 5969,'63'-21'2511,"-63"21"-2474,0 0 0,1 0-1,-1 0 1,0 0 0,1 0-1,-1 0 1,0 0 0,0 0-1,1 0 1,-1 0 0,0 1-1,1-1 1,-1 0 0,0 0-1,0 0 1,1 0 0,-1 0-1,0 0 1,0 1 0,1-1-1,-1 0 1,0 0 0,0 0-1,0 1 1,1-1 0,-1 0-1,0 0 1,0 0-1,0 1 1,0-1 0,0 0-1,1 1 1,-1-1 0,0 0-1,0 0 1,0 1 0,0-1-1,0 0 1,0 1 0,0-1-1,-3 18 576,-12 18-221,-88 121 852,87-133-1216,-2 0 0,-20 22 0,-14 18 50,8-9 164,75-62-134,-12-3-98,0 0 1,0-2-1,-1 0 1,-1-2-1,0 0 1,0 0-1,22-28 1,-25 26-7,1 0 1,1 1-1,0 1 1,1 1-1,0 0 1,1 1-1,30-15 1,-47 27-5,0-1 1,-1 1 0,1 0-1,-1 0 1,1 0 0,-1-1-1,1 1 1,-1 0 0,1 0 0,-1 0-1,1 0 1,0 0 0,-1 0-1,1 0 1,-1 1 0,1-1-1,-1 0 1,1 0 0,0 0-1,-1 0 1,1 1 0,-1-1-1,1 0 1,-1 0 0,0 1-1,1-1 1,-1 1 0,1-1-1,-1 0 1,1 1 0,-1-1-1,0 1 1,1-1 0,-1 1-1,7 26 15,-13 31 112,-5-28 40,-2-1-1,-1 0 1,-2-1 0,-23 33 0,18-27-47,-4 1-59,-1 0 1,-2-2 0,-1 0-1,-1-2 1,-2-2-1,-1-1 1,-39 26-1,-34 20-284,106-74 210,0 0 0,0 1 0,0-1 0,0 0 0,0 0 0,-1 1 0,1-1 0,0 0 0,0 0 0,0 1-1,-1-1 1,1 0 0,0 0 0,-1 0 0,1 1 0,0-1 0,0 0 0,-1 0 0,1 0 0,0 0 0,-1 0 0,1 0 0,0 0 0,-1 0 0,1 0 0,0 0 0,-1 0 0,1 0 0,0 0-1,0 0 1,-1 0 0,1 0 0,0 0 0,-1 0 0,1 0 0,0 0 0,-1 0 0,1 0 0,0-1 0,-1 1 0,1 0 0,0 0 0,0 0 0,-1 0 0,1-1 0,0 1 0,0 0 0,0 0-1,-1-1 1,1 1 0,0 0 0,0-1 0,0 1 0,0 0 0,-1 0 0,1-1 0,0 1 0,0 0 0,0-1 0,1-26-787,6-10 409</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26.595"/>
    </inkml:context>
    <inkml:brush xml:id="br0">
      <inkml:brushProperty name="width" value="0.1" units="cm"/>
      <inkml:brushProperty name="height" value="0.1" units="cm"/>
      <inkml:brushProperty name="color" value="#00A0D7"/>
    </inkml:brush>
  </inkml:definitions>
  <inkml:trace contextRef="#ctx0" brushRef="#br0">1 375 8514,'3'12'2992,"-3"-4"-2679,5 4-313,7-1-64,1-9-201,-4-1-271,6-10 336</inkml:trace>
  <inkml:trace contextRef="#ctx0" brushRef="#br0" timeOffset="1">232 1 7498,'0'2'2968,"-1"6"-1760,-1 8-895,-1 17 47,-4 2-16,4 9 64,0 5-24,-1 9-152,4 7-72,-1-1-88,1-3-16,0-8-120,1-14-128,1-14-376,0-15-208,3-22 432</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27.008"/>
    </inkml:context>
    <inkml:brush xml:id="br0">
      <inkml:brushProperty name="width" value="0.1" units="cm"/>
      <inkml:brushProperty name="height" value="0.1" units="cm"/>
      <inkml:brushProperty name="color" value="#00A0D7"/>
    </inkml:brush>
  </inkml:definitions>
  <inkml:trace contextRef="#ctx0" brushRef="#br0">0 124 7642,'2'-5'217,"0"1"0,0 1 0,0-1 0,1 0 0,-1 0 0,1 1 0,0-1 0,0 1 0,0 0 0,0 0 0,0 0 0,1 0 0,0 1 0,-1-1 0,1 1 0,0 0 0,0 0 0,0 1 0,0-1 0,1 1 0,-1 0 0,6-1 0,9-3-152,-1-1-1,32-12 0,-40 13-55,0 0 0,0 1 0,1 0 0,-1 1 0,1 0 0,0 1 0,0 0-1,0 1 1,0 0 0,22 1 0,-31 1-7,0-1 1,0 1-1,0 0 0,0 0 1,0 0-1,0 0 0,-1 0 0,1 0 1,0 1-1,0-1 0,-1 1 0,1-1 1,-1 1-1,0 0 0,1-1 1,-1 1-1,0 0 0,0 0 0,0 0 1,0 0-1,0 0 0,-1 0 1,1 0-1,0 4 0,7 59 128,-7-44-56,4 31 89,8 149 337,-13-178-455,6 213 368,-5-201-287,-1 0 1,-1 0-1,-11 61 0,4-45 92,8-40-172,0 0 1,0 0-1,1 0 1,0-1-1,4 14 1,-3-16-19,-1 0-1,1 0 1,-1 0 0,0 1-1,-1-1 1,0 0 0,-1 0-1,1 1 1,-5 15 0,5-23-27,-1 1 1,1 0 0,-1-1 0,1 1 0,-1-1-1,0 1 1,0-1 0,0 0 0,0 1-1,0-1 1,0 0 0,0 0 0,0 1-1,0-1 1,-1 0 0,1 0 0,0 0 0,-1-1-1,1 1 1,-1 0 0,1 0 0,-1-1-1,1 1 1,-1-1 0,1 1 0,-1-1 0,0 0-1,1 0 1,-1 0 0,1 0 0,-1 0-1,0 0 1,1 0 0,-1 0 0,0 0-1,1-1 1,-1 1 0,1-1 0,-1 1 0,1-1-1,-1 0 1,1 1 0,-3-3 0,-4-1-66,0-1 0,0 0 0,0-1 1,1 0-1,0 0 0,-9-11 1,2 0-298,1 0 0,1-1 0,-18-36 1,3-4-115</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27.342"/>
    </inkml:context>
    <inkml:brush xml:id="br0">
      <inkml:brushProperty name="width" value="0.1" units="cm"/>
      <inkml:brushProperty name="height" value="0.1" units="cm"/>
      <inkml:brushProperty name="color" value="#00A0D7"/>
    </inkml:brush>
  </inkml:definitions>
  <inkml:trace contextRef="#ctx0" brushRef="#br0">1 69 8866,'34'-69'3097,"-14"84"-2689,1-7-232,5 1-24,-1-1-40,1-13-32,4 5-40,-6-3-192,1-6-192,-15 3 200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10.176"/>
    </inkml:context>
    <inkml:brush xml:id="br0">
      <inkml:brushProperty name="width" value="0.1" units="cm"/>
      <inkml:brushProperty name="height" value="0.1" units="cm"/>
      <inkml:brushProperty name="color" value="#00A0D7"/>
    </inkml:brush>
  </inkml:definitions>
  <inkml:trace contextRef="#ctx0" brushRef="#br0">22 91 5601,'-22'-90'2137,"43"104"-1505,-3 6-24,1 17 72,-11 1-152,-14 3-216,8 7-64,-10-5-112,-5 3-8,18 12-64,-5-4-40,1-1-56,-1-4-104,-14-17-736,-2-1 600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27.660"/>
    </inkml:context>
    <inkml:brush xml:id="br0">
      <inkml:brushProperty name="width" value="0.1" units="cm"/>
      <inkml:brushProperty name="height" value="0.1" units="cm"/>
      <inkml:brushProperty name="color" value="#00A0D7"/>
    </inkml:brush>
  </inkml:definitions>
  <inkml:trace contextRef="#ctx0" brushRef="#br0">83 281 8042,'-80'122'3336,"78"-109"-1623,7 0-1537,5-1-64,3-9-72,0-5-16,2-17-120,14-1-152,6-6 2472,-2-4-1736</inkml:trace>
  <inkml:trace contextRef="#ctx0" brushRef="#br0" timeOffset="1">287 69 7082,'47'-42'3112,"-27"42"-975,13 1-1969,-2-1 8,8 4 16,-4-1-32,-4-5-64,5-1-40,-3-4-80,-2-1-112,-4 2-344,-8-2 328</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28.001"/>
    </inkml:context>
    <inkml:brush xml:id="br0">
      <inkml:brushProperty name="width" value="0.1" units="cm"/>
      <inkml:brushProperty name="height" value="0.1" units="cm"/>
      <inkml:brushProperty name="color" value="#00A0D7"/>
    </inkml:brush>
  </inkml:definitions>
  <inkml:trace contextRef="#ctx0" brushRef="#br0">275 31 6297,'-56'-30'2996,"56"29"-2931,-1 1 1,1 0 0,-1 0 0,1 0 0,-1 0-1,1 0 1,-1 0 0,0 0 0,1 0-1,-1 0 1,1 0 0,-1 1 0,1-1-1,-1 0 1,1 0 0,-1 0 0,1 1 0,-1-1-1,1 0 1,-1 0 0,1 1 0,0-1-1,-1 0 1,1 1 0,-1-1 0,1 1-1,0-1 1,-1 1 0,1-1 0,0 0 0,0 1-1,-1-1 1,1 1 0,0-1 0,0 1-1,0-1 1,0 1 0,0-1 0,-1 1 0,1 0-1,0-1 1,0 2 0,-1 28 402,1-22-146,-11 113 1427,-13 109-831,18-195-902,-2 1-1,-1-2 1,-2 1 0,-18 40 0,27-70 2,-30 52-351,31-55 289,0 0 1,-1 0-1,0 0 1,1 0-1,-1 0 1,0 0-1,0-1 1,0 1-1,0-1 1,-1 1-1,1-1 1,0 0-1,0 0 1,-1 0-1,1 0 1,-1 0-1,1-1 1,-1 1-1,1-1 1,-5 1-1,6-1 112,0 0 0,1 0-1,-1-1 1,0 1 0,0 0-1,1 0 1,-1 0-1,0-1 1,0 1 0,1 0-1,-1-1 1,0 1 0,1-1-1,-1 1 1,0-1 0,1 1-1,-1-1 1,1 1-1,-1-1 1,0-1 0,-5-16 631</inkml:trace>
  <inkml:trace contextRef="#ctx0" brushRef="#br0" timeOffset="0.03">157 338 7562,'21'36'3112,"4"4"-1775,-1-3-817,4 3 8,0-6-64,-3-4-64,-1-9-144,-2-1-88,-6-5-264,-3-2-144,-8-3-376,-5-2-240,-13-6 504</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28.329"/>
    </inkml:context>
    <inkml:brush xml:id="br0">
      <inkml:brushProperty name="width" value="0.1" units="cm"/>
      <inkml:brushProperty name="height" value="0.1" units="cm"/>
      <inkml:brushProperty name="color" value="#00A0D7"/>
    </inkml:brush>
  </inkml:definitions>
  <inkml:trace contextRef="#ctx0" brushRef="#br0">124 34 8626,'-123'-33'3425,"123"43"-2073,10 4-1072,0 3 16,0-2-72,4-1 0,4-2-208,2-5-256,1-1-544,-1-4 512</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28.646"/>
    </inkml:context>
    <inkml:brush xml:id="br0">
      <inkml:brushProperty name="width" value="0.1" units="cm"/>
      <inkml:brushProperty name="height" value="0.1" units="cm"/>
      <inkml:brushProperty name="color" value="#00A0D7"/>
    </inkml:brush>
  </inkml:definitions>
  <inkml:trace contextRef="#ctx0" brushRef="#br0">37 0 10210,'-36'40'3465,"62"-40"-3265,-5 0-88,0-2-64,4 4 8,-2 1-32,-3 0-8,0 5-272,-2-1-184,-10 5 2000,-3-1-1328</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28.985"/>
    </inkml:context>
    <inkml:brush xml:id="br0">
      <inkml:brushProperty name="width" value="0.1" units="cm"/>
      <inkml:brushProperty name="height" value="0.1" units="cm"/>
      <inkml:brushProperty name="color" value="#00A0D7"/>
    </inkml:brush>
  </inkml:definitions>
  <inkml:trace contextRef="#ctx0" brushRef="#br0">12 209 8770,'-11'-8'3385,"19"-7"-2249,48 12-888,6-14 48,9 1 0,-4-10 0,-11-9-72,0 4-88,-4 6-120,2 6-144,-11 9-360,-5 6-224,-17 6 384</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29.308"/>
    </inkml:context>
    <inkml:brush xml:id="br0">
      <inkml:brushProperty name="width" value="0.1" units="cm"/>
      <inkml:brushProperty name="height" value="0.1" units="cm"/>
      <inkml:brushProperty name="color" value="#00A0D7"/>
    </inkml:brush>
  </inkml:definitions>
  <inkml:trace contextRef="#ctx0" brushRef="#br0">228 19 8122,'-92'-18'2863,"91"18"-2805,0 0 0,-1 0 0,1 0 0,0 0 0,0 1 0,-1-1 0,1 0 0,0 1 0,0-1 0,-1 1 0,1-1 0,0 1 0,0-1 0,0 1 0,0 0 0,0 0 0,0-1 0,0 1 0,0 0 0,0 0 0,0 0 0,1 0 0,-1 0 0,0 0 0,1 1 0,-2 1 0,-7 33 335,6-23-146,-11 45 143,2 0 1,-8 113-1,15-109-349,1-39-24,0-1 0,-10 31 1,9-38-128,0 1 0,2-1 0,0 1 1,0 0-1,1 22 0,5-22-321,-3-16 384,0 0 1,0-1-1,0 1 0,0 0 1,1 0-94,-1 0 93,0 0 0,0 0 1,0 0-1,0 0 0,0-1 1,1 1-1,-1 0 0,0 0 1,0 0-1,0 0 0,0 0 1,0 0-1,1 0 0,-1 0 1,0 0-1,0 0 0,0 0 1,0 0-1,0 0 0,1 0 1,-1 0-1,0 0 0,0 0 1,0 0-1,0 0 0,0 1 1,1-1-1,-1 0 0,0 0 1,1-27-448</inkml:trace>
  <inkml:trace contextRef="#ctx0" brushRef="#br0" timeOffset="1">146 200 5513,'15'-15'2083,"-4"17"-81,-10 0-1883,0 0 0,1 1 0,-1-1 0,0 0 0,0 1 0,0-1 0,-1 0 0,1 1 1,-1-1-1,1 1 0,-1-1 0,0 1 0,0 3 0,-2 132 1268,-1-91-1119,2-1 0,2 1 0,11 67 0,-11-109-255,0-1 0,1 1-1,-1 0 1,1 0-1,0-1 1,1 1 0,-1-1-1,1 0 1,0 0 0,0 0-1,0 0 1,0 0-1,1-1 1,-1 1 0,8 4-1,-9-7-13,0 1 0,0-1 0,1 0-1,-1 0 1,0-1 0,1 1 0,-1 0-1,1-1 1,-1 1 0,1-1 0,0 0-1,-1 0 1,1 0 0,-1 0 0,1 0 0,-1-1-1,1 1 1,-1-1 0,1 0 0,-1 0-1,0 1 1,1-2 0,-1 1 0,0 0-1,1 0 1,-1-1 0,0 1 0,0-1-1,0 1 1,-1-1 0,1 0 0,0 0 0,1-2-1,10-14-191,-1 0-1,-1-1 1,-1 0-1,0 0 1,-1-1-1,-2 0 1,7-26-1,-2 10-183,13-39-28</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29.666"/>
    </inkml:context>
    <inkml:brush xml:id="br0">
      <inkml:brushProperty name="width" value="0.1" units="cm"/>
      <inkml:brushProperty name="height" value="0.1" units="cm"/>
      <inkml:brushProperty name="color" value="#00A0D7"/>
    </inkml:brush>
  </inkml:definitions>
  <inkml:trace contextRef="#ctx0" brushRef="#br0">1 40 9538,'60'-39'3377,"-48"42"-2929,9 4-128,-6 1-32,-9 2-48,4 4-24,-16-2-72,2 4-288,9 4-192,-13-5-344,2 5-144,-6-16 464</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29.997"/>
    </inkml:context>
    <inkml:brush xml:id="br0">
      <inkml:brushProperty name="width" value="0.1" units="cm"/>
      <inkml:brushProperty name="height" value="0.1" units="cm"/>
      <inkml:brushProperty name="color" value="#00A0D7"/>
    </inkml:brush>
  </inkml:definitions>
  <inkml:trace contextRef="#ctx0" brushRef="#br0">49 0 9154,'-49'46'3201,"52"-46"-2777,6 13-200,4-4-16,3 12 8,1 0-40,6-9-48,-12 6-176,10 3-168,-12-1-392,-6 9-336,-6 3 559</inkml:trace>
  <inkml:trace contextRef="#ctx0" brushRef="#br0" timeOffset="1">35 557 8730,'-10'15'3257,"0"-12"-2433,12 0-360,12-6-112,0-9-48,7-11-80,-5-9-40,22-8-200,-3-4-112,-4-5-304,5 4-216,-7 1 368</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30.348"/>
    </inkml:context>
    <inkml:brush xml:id="br0">
      <inkml:brushProperty name="width" value="0.1" units="cm"/>
      <inkml:brushProperty name="height" value="0.1" units="cm"/>
      <inkml:brushProperty name="color" value="#00A0D7"/>
    </inkml:brush>
  </inkml:definitions>
  <inkml:trace contextRef="#ctx0" brushRef="#br0">1 316 9546,'0'-1'3449,"0"-1"-2897,0 0-328,6-3 0,17-6-48,46-17-16,-36 16-88,5 3-56,-7-5-168,-3 6-144,-3-2-320,-2 1-312,-18-10 560</inkml:trace>
  <inkml:trace contextRef="#ctx0" brushRef="#br0" timeOffset="1">181 85 6985,'-92'-84'5650,"92"97"-5194,0 10 48,5 3 72,-3 1 48,5 15-64,1 1-128,-2 3-224,1 2-96,-6-6-96,-1 1-176,-3 8-504,-8-3-184,-4 2 424</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30.690"/>
    </inkml:context>
    <inkml:brush xml:id="br0">
      <inkml:brushProperty name="width" value="0.1" units="cm"/>
      <inkml:brushProperty name="height" value="0.1" units="cm"/>
      <inkml:brushProperty name="color" value="#00A0D7"/>
    </inkml:brush>
  </inkml:definitions>
  <inkml:trace contextRef="#ctx0" brushRef="#br0">1 165 9186,'11'-12'3401,"21"-1"-2521,2-10-496,14 5-8,3-1-32,0-4-48,6 4-80,7 1-144,0 4-152,-8 9-400,1 6-168,-22-1-592,-7 7 760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43.029"/>
    </inkml:context>
    <inkml:brush xml:id="br0">
      <inkml:brushProperty name="width" value="0.1" units="cm"/>
      <inkml:brushProperty name="height" value="0.1" units="cm"/>
      <inkml:brushProperty name="color" value="#00A0D7"/>
    </inkml:brush>
  </inkml:definitions>
  <inkml:trace contextRef="#ctx0" brushRef="#br0">131 0 7194,'1'2'292,"0"0"0,0 0 1,1 0-1,-1 0 0,-1 0 1,1 0-1,0 0 0,0 0 0,-1 1 1,0-1-1,1 0 0,-1 3 1,0 51-421,-1-50 407,-9 91-51,-5 0 0,-4 0 0,-36 104 0,52-191-265,-35 96-838,124-147 1486,-43 27-476,-37 12-122,1 0-1,-1 0 0,1-1 0,-1 1 0,0-2 0,0 1 1,-1 0-1,1-1 0,5-5 0,48-36 1,-33 31-11,-22 15 5,-8 9 5,2-7-16,-1 0 0,1 0 0,-1 0 0,0 0 0,0 0 1,0 0-1,0-1 0,-5 4 0,5-5 1,0 1 1,0 0-1,0 0 0,1 0 1,-1 0-1,1 1 0,-1-1 1,1 1-1,0-1 0,0 1 1,0 0-1,1 0 0,-1 0 1,0 0-1,1 0 0,0 0 1,-2 6-1,-36 155-56,34-148 7,0 0 0,-1-1 1,-10 18-1,10-20 56,0 0-1,0 0 1,1 0 0,-3 17 0,8-27 46,0 0 0,0 1 0,0-1 0,1 1 0,-1-1 0,1 0 0,0 1 0,0-1 0,0 0 0,0 0-1,0 0 1,1 0 0,-1 0 0,1 0 0,0 0 0,0 0 0,0 0 0,1-1 0,-1 1 0,0-1 0,1 0 0,5 4 0,-1 0 28,1-1 1,-1-1 0,1 1-1,0-1 1,0 0 0,0-1-1,14 4 1,-5-4-50,0-2 0,0 1 0,0-2-1,1 0 1,-1-1 0,0-1 0,0-1 0,0 0 0,-1-1 0,1-1 0,-1 0 0,0-2 0,0 1-1,0-2 1,-1 0 0,-1-1 0,1-1 0,-1 0 0,-1-1 0,16-16 0,-26 24-126,-1 0 0,1 0 0,-1 0 0,0-1 0,0 1 0,0-1 0,-1 0 0,1 0 0,-1 1 0,0-1 0,0 0 0,0-5 0,4-23-389</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10.526"/>
    </inkml:context>
    <inkml:brush xml:id="br0">
      <inkml:brushProperty name="width" value="0.1" units="cm"/>
      <inkml:brushProperty name="height" value="0.1" units="cm"/>
      <inkml:brushProperty name="color" value="#00A0D7"/>
    </inkml:brush>
  </inkml:definitions>
  <inkml:trace contextRef="#ctx0" brushRef="#br0">136 98 6769,'-127'60'2641,"119"-63"-1769,17 4-392,2-5 32,11-1-63,13-6-57,-3-5-24,17 0-120,-2-1-80,8 1-136,5-1 24,-14 3-24,1 1-40,-20 2-136,1 6-104,-14-4-328,2 7 103,3 7 281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31.011"/>
    </inkml:context>
    <inkml:brush xml:id="br0">
      <inkml:brushProperty name="width" value="0.1" units="cm"/>
      <inkml:brushProperty name="height" value="0.1" units="cm"/>
      <inkml:brushProperty name="color" value="#00A0D7"/>
    </inkml:brush>
  </inkml:definitions>
  <inkml:trace contextRef="#ctx0" brushRef="#br0">118 4 7786,'-5'4'282,"-1"0"0,1 0 1,-1 1-1,2 0 0,-1 0 0,0 0 1,1 0-1,0 1 0,0 0 1,1 0-1,-1 0 0,1 0 1,1 1-1,-3 7 0,-24 40 402,26-49-594,0 0 0,0 1 0,1-1 1,-1 0-1,1 1 0,0-1 0,0 1 0,1 0 0,-1 6 1,2-11-66,-1 1 1,1-1-1,0 0 1,0 0 0,1 0-1,-1 0 1,0 1 0,0-1-1,0 0 1,1 0 0,-1 0-1,1 0 1,-1 0-1,1 0 1,-1 0 0,1 0-1,0 0 1,-1 0 0,1 0-1,1 1 1,0-1-9,-1 0 0,1-1-1,-1 1 1,1 0 0,0-1 0,-1 1 0,1-1-1,0 0 1,0 0 0,-1 0 0,1 0 0,0 0-1,0 0 1,-1 0 0,1 0 0,0-1-1,0 1 1,2-1 0,20-8-62,-1 0 1,0-2-1,0 0 0,-1-2 0,0 0 0,29-25 1,-45 33-10,9-6 220,-1 0 0,-1-1 1,0 0-1,0-1 1,12-18-1,-3-4 639</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31.342"/>
    </inkml:context>
    <inkml:brush xml:id="br0">
      <inkml:brushProperty name="width" value="0.1" units="cm"/>
      <inkml:brushProperty name="height" value="0.1" units="cm"/>
      <inkml:brushProperty name="color" value="#00A0D7"/>
    </inkml:brush>
  </inkml:definitions>
  <inkml:trace contextRef="#ctx0" brushRef="#br0">1 586 7498,'3'-4'3000,"2"1"-1944,-5 1-471,2 1 15,4-1 32,-1 4-8,0 1-104,0 33-88,43 40-176,-40-37-96,13-3-72,-21-6-32,10-9-256,-10-4-160,-10-8-392,15-7-240,2-13 600</inkml:trace>
  <inkml:trace contextRef="#ctx0" brushRef="#br0" timeOffset="1">313 65 10706,'0'0'3577,"5"0"-3489,6 3-32,7 2-24,43 12 8,-35-24-24,7-1 8,2-5 8,3-2-64,-12 2-192,-2 0-144,-9 8-400,-10-8 1008,-6 11-304</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31.681"/>
    </inkml:context>
    <inkml:brush xml:id="br0">
      <inkml:brushProperty name="width" value="0.1" units="cm"/>
      <inkml:brushProperty name="height" value="0.1" units="cm"/>
      <inkml:brushProperty name="color" value="#00A0D7"/>
    </inkml:brush>
  </inkml:definitions>
  <inkml:trace contextRef="#ctx0" brushRef="#br0">360 1 8610,'-55'131'3719,"-1"-34"-1530,41-74-2070,0 0-1,2 2 1,-16 40 0,2 23-37,13-40-62,-2 0-1,-35 71 1,47-112-35,-11 20-228,2-1-1,0 2 0,-9 33 0,20-52-313,2-9 540,0 0 0,0 0-1,0 0 1,0 0 0,0 0-1,1 0 1,-1 1 0,0-1-1,0 0 1,0 0 0,0 0 0,0 0-1,0 0 1,0 0 0,0 0-1,0 0 1,0 0 0,0 0-1,0 1 1,1-1 0,-1 0-1,0 0 1,0 0 0,0 0-1,0 0 1,0 0 0,0 0-1,0 0 1,0 0 0,1 0-1,-1 0 1,0 0 0,0 0-1,0 0 1,0 0 0,0 0-1,0 0 1,0 0 0,1 0-1,-1 0 1,0 0 0,0 0-1,0 0 1,0 0 0,0 0-1,0 0 1,0-1 0,0 1-1,1 0 1,-1 0 0,0 0-1,0 0 1,0 0 0,0 0 0,0 0-1,0 0 1,0 0 0,0 0-1,0-1 1,0 1 0,0 0-1,0 0 1,0 0 0,0 0-1,0 0 1,0 0 0,0 0-1,0-1 1,0 1 0,13-15-483</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32.014"/>
    </inkml:context>
    <inkml:brush xml:id="br0">
      <inkml:brushProperty name="width" value="0.1" units="cm"/>
      <inkml:brushProperty name="height" value="0.1" units="cm"/>
      <inkml:brushProperty name="color" value="#00A0D7"/>
    </inkml:brush>
  </inkml:definitions>
  <inkml:trace contextRef="#ctx0" brushRef="#br0">81 1 8130,'-3'109'3901,"-1"-61"-3630,-2-1 1,-2 0-1,-18 61 0,25-105-267,1-1-2,-1 0-1,1 1 1,-1-1-1,0 0 1,0 1-1,0-1 1,0 0 0,0 0-1,0 0 1,-1 0-1,1 0 1,-1 0-1,1 0 1,-1 0-1,0 0 1,0-1 0,-3 3-1,5-4-3,-1 0 0,1 0-1,0 0 1,0 0 0,-1 0-1,1 0 1,0 0 0,-1 0 0,1 0-1,0 0 1,0 0 0,-1 0-1,1 0 1,0-1 0,0 1 0,-1 0-1,1 0 1,0 0 0,0 0-1,0-1 1,-1 1 0,1 0-1,0 0 1,0 0 0,0-1 0,0 1-1,-1 0 1,1 0 0,0-1-1,0 1 1,0 0 0,0-1 0,0 1-1,0 0 1,0 0 0,0-1-1,0 1 1,0 0 0,0 0 0,0-1-1,0 1 1,0 0 0,0-1-1,0 1 1,0 0 0,0 0 0,0-1-1,0 1 1,3-18-73,5-8 62,2 1 0,0 0 0,2 0 0,1 1 0,0 1 0,2 0 0,1 1 0,1 0 0,0 2 0,28-25-1,-42 42 15,0 0 0,0 1-1,0-1 1,0 1 0,1 0 0,-1 0-1,1 0 1,0 1 0,0-1-1,-1 1 1,1 0 0,0 0-1,0 0 1,0 1 0,0-1 0,7 1-1,-9 0 2,-1 1 0,1-1 0,0 1 0,0 0 0,0 0-1,-1 0 1,1 0 0,0 0 0,-1 0 0,1 0 0,-1 0 0,0 1-1,1-1 1,-1 1 0,0-1 0,0 1 0,0-1 0,0 1 0,0 0-1,0-1 1,0 1 0,0 0 0,-1 0 0,1 0 0,-1-1 0,1 1-1,-1 0 1,0 0 0,0 0 0,0 0 0,0 0 0,0 0 0,0 0-1,0 0 1,-1 2 0,-1 12 29,-1-1-1,0 0 1,-1 0-1,-1 0 0,0 0 1,-1-1-1,-1 1 1,0-2-1,-1 1 1,0-1-1,-14 17 1,5-9 60,-1-1 1,0-1-1,-2 0 1,0-2-1,-40 28 1,60-45-93,0 0 1,0 0-1,-1 0 1,1 0-1,0 0 1,0 0-1,-1 0 1,1 0-1,0 0 1,0 0-1,-1 0 1,1 0-1,0 0 1,0 0-1,0 0 1,-1 0-1,1 0 1,0 0-1,0 0 1,-1 0-1,1 0 1,0 0-1,0 0 1,0-1-1,-1 1 1,1 0-1,0 0 1,0 0-1,0 0 1,0-1-1,-1 1 1,1 0-1,0 0 1,0 0-1,0-1 1,0 1-1,0 0 1,0 0-1,0 0 0,-1-1 1,1 1-1,0 0 1,0 0-1,0-1 1,0 1-1,0 0 1,0 0-1,0 0 1,0-1-1,0 1 1,0 0-1,0 0 1,0-1-1,1 1 1,-1 0-1,0 0 1,0-1-1,0 1 1,0 0-1,0 0 1,0 0-1,0-1 1,1 1-1,-1 0 1,0 0-1,5-18-162,29-58-744,-9 21 579</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32.341"/>
    </inkml:context>
    <inkml:brush xml:id="br0">
      <inkml:brushProperty name="width" value="0.1" units="cm"/>
      <inkml:brushProperty name="height" value="0.1" units="cm"/>
      <inkml:brushProperty name="color" value="#00A0D7"/>
    </inkml:brush>
  </inkml:definitions>
  <inkml:trace contextRef="#ctx0" brushRef="#br0">148 0 9794,'-17'12'3473,"3"9"-2985,-1 7-88,7 2-24,-7-3-56,5 13-72,4 6-56,-4 0-168,-8 0-72,3-13-312,7-14-208,-4-5-432,22-5 592</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32.684"/>
    </inkml:context>
    <inkml:brush xml:id="br0">
      <inkml:brushProperty name="width" value="0.1" units="cm"/>
      <inkml:brushProperty name="height" value="0.1" units="cm"/>
      <inkml:brushProperty name="color" value="#00A0D7"/>
    </inkml:brush>
  </inkml:definitions>
  <inkml:trace contextRef="#ctx0" brushRef="#br0">48 39 9634,'27'-13'3543,"22"1"-2769,-12 4-17,-34 7-727,0 0-1,-1 0 0,1 0 0,0 1 1,0-1-1,0 1 0,0-1 0,0 1 1,0 0-1,0 0 0,0 0 0,0 1 1,0-1-1,0 1 0,0 0 0,0 0 1,0 0-1,-1 0 0,1 0 0,0 0 1,3 3-1,-5-2-33,0 0 1,1 0-1,-1 0 1,0 1-1,0-1 1,0 1-1,0-1 1,-1 0-1,1 1 1,-1-1-1,1 1 1,-1-1-1,0 1 1,0-1-1,0 1 1,0 0-1,-1-1 1,1 1-1,-1-1 1,1 1-1,-1-1 1,0 0-1,0 1 1,0-1-1,-2 4 1,-6 12-357,0 0 1,-1 0 0,0-1 0,-2 0-1,0-1 1,-1-1 0,0 0 0,-1 0-1,-1-1 1,0-1 0,-1-1 0,-30 19-1,10-13-196</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33.008"/>
    </inkml:context>
    <inkml:brush xml:id="br0">
      <inkml:brushProperty name="width" value="0.1" units="cm"/>
      <inkml:brushProperty name="height" value="0.1" units="cm"/>
      <inkml:brushProperty name="color" value="#00A0D7"/>
    </inkml:brush>
  </inkml:definitions>
  <inkml:trace contextRef="#ctx0" brushRef="#br0">69 0 6561,'-69'18'4967,"78"-20"-4809,-1 0 0,1 1 0,-1 1 1,1-1-1,0 1 0,9 2 0,7-1 162,-24-1-307,0 0 1,0 0 0,0 0 0,0 1-1,0-1 1,1 0 0,-1 1-1,0-1 1,0 1 0,0-1-1,0 1 1,0-1 0,0 1-1,0 0 1,-1 0 0,1-1-1,0 1 1,0 0 0,0 0 0,-1 0-1,1 0 1,0 0 0,-1 0-1,1 0 1,-1 0 0,1 0-1,-1 0 1,0 0 0,1 0-1,-1 2 1,4 39 199,-4-41-206,-4 55 392,-16 93-1,6-65-142,6-21-89,5-26-135,-3 0-1,-13 49 1,19-86-53,0 1 0,0 0 0,0-1 1,0 1-1,0 0 0,-1-1 0,1 1 0,0 0 1,0-1-1,-1 1 0,1-1 0,-1 1 1,1 0-1,0-1 0,-1 1 0,1-1 0,-1 1 1,1-1-1,-1 0 0,1 1 0,-1-1 0,0 1 1,1-1-1,-1 0 0,1 0 0,-1 1 0,0-1 1,1 0-1,-1 0 0,0 0 0,1 0 0,-1 1 1,0-1-1,1 0 0,-1 0 0,0 0 0,0-1 1,1 1-1,-1 0 0,0 0 0,1 0 0,-1 0 1,1-1-1,-1 1 0,0 0 0,1-1 1,-2 0-1,1 0-48,-1 0 0,1 0 1,0 0-1,-1 0 0,1 0 1,0 0-1,0-1 1,0 1-1,0-1 0,0 1 1,0-1-1,0 1 0,1-1 1,-1 1-1,0-1 0,1 0 1,-1-1-1,9-28-344</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33.341"/>
    </inkml:context>
    <inkml:brush xml:id="br0">
      <inkml:brushProperty name="width" value="0.1" units="cm"/>
      <inkml:brushProperty name="height" value="0.1" units="cm"/>
      <inkml:brushProperty name="color" value="#00A0D7"/>
    </inkml:brush>
  </inkml:definitions>
  <inkml:trace contextRef="#ctx0" brushRef="#br0">1 98 8402,'42'-55'2683,"-41"53"-2630,0 1 0,0 0 0,1 0-1,-1 0 1,0 0 0,1 0 0,-1 1 0,0-1-1,1 0 1,-1 0 0,1 1 0,-1-1 0,1 1 0,-1 0-1,1-1 1,0 1 0,-1 0 0,1 0 0,-1 0 0,1 0-1,0 0 1,-1 0 0,1 0 0,2 1 0,4 0 24,67-17 123,-63 12-182,1 1-1,0 0 0,-1 1 0,1 0 1,18 0-1,-30 2-15,1 1 1,0-1 0,0 1 0,0-1 0,0 1-1,-1-1 1,1 1 0,0 0 0,0 0-1,-1 0 1,1 0 0,-1 0 0,1 0-1,-1 1 1,1-1 0,-1 0 0,0 1-1,0-1 1,1 1 0,-1-1 0,0 1 0,0 0-1,-1 0 1,1-1 0,0 1 0,0 2-1,10 52 179,-10-48-151,17 182 548,8 65-152,-18-210-267,-3-1-1,-1 1 0,-3 0 0,-4 46 0,3-89-151,0 0-1,0-1 1,0 1-1,0-1 1,-1 1-1,1 0 1,-1-1-1,1 1 1,-1-1-1,1 1 1,-1-1 0,0 1-1,0-1 1,0 0-1,0 1 1,0-1-1,0 0 1,0 0-1,0 0 1,-2 1-1,2-1-7,0-1 0,0 1 0,-1-1 0,1 0 0,0 0 0,0 0 0,-1 0 0,1 0 0,0 0 0,0 0 0,-1 0 0,1-1 0,0 1 0,0 0 0,0-1 0,-1 1 0,1-1 0,0 1 0,-2-2 0,-7-5-95,1 0 0,0-1 0,0 0 0,-10-12 0,11 12-64,-63-70-1263,31 26 1009</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33.694"/>
    </inkml:context>
    <inkml:brush xml:id="br0">
      <inkml:brushProperty name="width" value="0.1" units="cm"/>
      <inkml:brushProperty name="height" value="0.1" units="cm"/>
      <inkml:brushProperty name="color" value="#00A0D7"/>
    </inkml:brush>
  </inkml:definitions>
  <inkml:trace contextRef="#ctx0" brushRef="#br0">50 14 6393,'-3'-4'6274,"11"6"-6138,27 1-16,43 7-48,-45-18-8,-3 5-152,-4-10-176,-13 13 384,-3 3-152</inkml:trace>
  <inkml:trace contextRef="#ctx0" brushRef="#br0" timeOffset="1">1 303 8066,'1'1'3160,"16"-2"-1975,9-4-881,10-3-272,2-4-8,6-8 32,1-1-24,-6 0-104,-3-1-152,-16 8 2592,-8-3-1832</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34.024"/>
    </inkml:context>
    <inkml:brush xml:id="br0">
      <inkml:brushProperty name="width" value="0.1" units="cm"/>
      <inkml:brushProperty name="height" value="0.1" units="cm"/>
      <inkml:brushProperty name="color" value="#00A0D7"/>
    </inkml:brush>
  </inkml:definitions>
  <inkml:trace contextRef="#ctx0" brushRef="#br0">61 32 8618,'-61'-31'3137,"61"46"-2513,2 11-400,-1 7 80,1 23 72,-2 8-16,0 14-96,0 8-88,2-6-104,-1-2-16,-1-16-56,0-6 16,0-12-80,0-9-104,0-17-208,3-5-184,2-23 320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23.204"/>
    </inkml:context>
    <inkml:brush xml:id="br0">
      <inkml:brushProperty name="width" value="0.1" units="cm"/>
      <inkml:brushProperty name="height" value="0.1" units="cm"/>
      <inkml:brushProperty name="color" value="#00A0D7"/>
    </inkml:brush>
  </inkml:definitions>
  <inkml:trace contextRef="#ctx0" brushRef="#br0">378 91 5433,'-7'-5'137,"-2"-2"598,0 0-1,0-1 1,0 0-1,1 0 1,0-1-1,1 0 1,-9-13-1,16 21-707,-1 1 0,1-1-1,0 1 1,-1-1-1,1 1 1,-1-1-1,0 1 1,1-1-1,-1 1 1,1 0-1,-1-1 1,0 1-1,1 0 1,-1-1-1,0 1 1,1 0-1,-1 0 1,0 0 0,1 0-1,-1 0 1,0-1-1,1 1 1,-1 0-1,0 1 1,1-1-1,-1 0 1,0 0-1,1 0 1,-2 1-1,-26 11 137,-12 17-181,37-26 22,-1 1 0,1-1 0,0 1 1,0 0-1,0 0 0,1 0 0,-4 7 1,-8 11 11,-32 30-9,33-39 5,0 1-1,1 1 1,0 0 0,2 1-1,-1 0 1,-7 18-1,9-15 1,-11 29 20,19-46-31,0 1 0,1 0 1,-1-1-1,1 1 0,0 0 0,0 0 0,0-1 0,0 1 0,0 0 0,0 0 0,1-1 0,-1 1 0,1 0 1,0-1-1,2 6 0,-1-6-1,1 0 1,-1 0 0,0 0 0,1-1-1,-1 1 1,1-1 0,-1 0 0,1 1-1,0-1 1,0 0 0,0 0 0,-1-1-1,1 1 1,0-1 0,6 1 0,-2 0 2,-1-1-1,1 1 1,0-1 0,-1-1 0,1 1 0,8-2 0,-6-2 2,0 0-1,0-1 1,-1 0 0,1 0 0,-1-1 0,8-6 0,37-24-2,-47 34-3,0 0-1,-1 0 0,1-1 1,-1 0-1,0 0 1,1-1-1,-2 1 1,1-1-1,0 0 1,-1 0-1,0-1 1,0 1-1,0-1 1,0 0-1,-1 0 1,1 0-1,3-9 1,-1-2 17,-7 17-27,-14 36-5,4-15 22,0-2 0,-19 27 0,-7 9-6,3-19-6,0-1 1,32-34 4,1 0 0,0 0 0,0 0 0,0 1 0,0-1 0,1 0 0,-1 0 0,1 1 0,-1-1-1,1 0 1,0 0 0,0 1 0,0-1 0,0 0 0,0 1 0,0-1 0,1 0 0,0 5 0,0-5 0,0 0 0,0-1 0,0 1 0,0 0 0,0 0 0,0-1 0,0 1-1,1 0 1,-1-1 0,1 1 0,-1-1 0,1 0 0,-1 0 0,1 1 0,0-1 0,0 0 0,-1 0 0,4 1 0,1 0 0,0-1 0,-1 1 0,1-1 0,0 0 0,0 0 0,10 0 0,-7-1 0,0 0 1,0-1-1,0 0 1,-1-1-1,1 0 1,0 0-1,-1 0 1,1-1-1,10-6 1,-6 2-4,-1-1 1,0 0-1,0-1 1,0-1-1,-2 0 1,15-16-1,-22 24 8,-1-1-1,1 1 0,0 0 0,-1 0 1,1 1-1,0-1 0,0 0 0,0 1 1,6-2-1,2-4-17,-12 7 13,1 0 0,0-1 1,0 1-1,0 0 0,0 0 1,0 0-1,0 0 0,0 0 1,-1 0-1,1 0 0,0 0 1,0 0-1,0 0 0,0 0 0,0 0 1,-1-1-1,1 1 0,0 0 1,0 0-1,0 0 0,0 0 1,0 0-1,-1 0 0,1 1 1,0-1-1,0 0 0,0 0 1,0 0-1,0 0 0,-1 0 1,1 0-1,0 0 0,0 0 1,0 0-1,0 0 0,0 0 0,0 0 1,0 0-1,-1 1 0,1-1 1,0 0-1,0 0 0,0 0 1,0 0-1,0 0 0,0 0 1,0 1-1,0-1 0,0 0 1,0 0-1,0 0 0,0 0 1,0 0-1,0 1 0,0-1 0,0 0 1,-4 15 3,3-8 0,-2 11-20,0 0-133,0 0 1,-2 0-1,-12 33 1,18-31-365,2-6 531,-2-12-16,0 4 29,0 0 0,0 1 0,0-1 0,-1 1 0,0-1 0,0 1 0,0-1 0,-1 1 0,0-1 0,-1 1 0,1-1 0,-5 11 0,-5 10 91,8-20-86,0 1-1,0 0 0,-1-1 0,0 0 1,0 0-1,-7 9 0,8-14-34,1 1 0,-1-1 0,0 0 0,1 0 0,-1-1 0,0 1 0,0-1 0,0 1 1,0-1-1,0 0 0,0 0 0,-1 0 0,1 0 0,0-1 0,-1 1 0,1-1 0,0 0 0,-1 0 0,1 0 0,-5-1 0,-4-1-94,-1 0-1,1-1 1,-1 0-1,-17-8 1,27 10 20,0 0-1,-1 0 1,1-1 0,0 1 0,0-1 0,0 0 0,0 0 0,0 0-1,0 0 1,1-1 0,-1 1 0,1-1 0,-1 0 0,1 1 0,0-1-1,0 0 1,0 0 0,1 0 0,-1-1 0,1 1 0,-2-4 0,10-10-265</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34.359"/>
    </inkml:context>
    <inkml:brush xml:id="br0">
      <inkml:brushProperty name="width" value="0.1" units="cm"/>
      <inkml:brushProperty name="height" value="0.1" units="cm"/>
      <inkml:brushProperty name="color" value="#00A0D7"/>
    </inkml:brush>
  </inkml:definitions>
  <inkml:trace contextRef="#ctx0" brushRef="#br0">295 112 9002,'75'-111'3273,"-68"112"-2545,2 16-664,3-6 0,-5 1-24,-3 6-48,1-2-192,-3 6-160,-2-8 192</inkml:trace>
  <inkml:trace contextRef="#ctx0" brushRef="#br0" timeOffset="1">60 203 9658,'-59'115'3305,"75"-110"-3017,7 3-176,8 2 32,2 3 32,-13 0 0,6 2-16,2-1-256,-8 5-144,4-5-296,-4 3-264,-9 1 496</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34.942"/>
    </inkml:context>
    <inkml:brush xml:id="br0">
      <inkml:brushProperty name="width" value="0.1" units="cm"/>
      <inkml:brushProperty name="height" value="0.1" units="cm"/>
      <inkml:brushProperty name="color" value="#00A0D7"/>
    </inkml:brush>
  </inkml:definitions>
  <inkml:trace contextRef="#ctx0" brushRef="#br0">61 149 8170,'49'-95'2846,"-47"91"-2711,0 1 0,1-1 1,-1 0-1,1 1 0,0 0 1,0 0-1,0 0 0,1 0 0,-1 0 1,0 1-1,1-1 0,0 1 1,0 0-1,0 0 0,0 0 1,0 1-1,0-1 0,0 1 1,0 0-1,0 0 0,1 0 0,-1 1 1,0 0-1,1 0 0,4 0 1,-5 0 9,4 0-99,0 0 1,0 0-1,0 0 0,0 1 0,0 1 1,0-1-1,0 1 0,-1 1 0,12 4 1,-17-6-72,0 0-1,0 1 1,0-1 0,0 1 0,0-1 0,-1 1 0,1-1 0,-1 1 0,1 0 0,-1 0 0,1 0 0,-1 0 0,0 0 0,0 0-1,0 0 1,0 0 0,0 0 0,-1 1 0,1-1 0,-1 0 0,1 1 0,-1-1 0,0 0 0,0 1 0,0-1 0,0 0-1,0 1 1,-1-1 0,1 0 0,-1 0 0,1 1 0,-1-1 0,0 0 0,0 0 0,0 0 0,-2 4 0,1-2-73,-1 0 1,1 0 0,-1 0-1,0-1 1,0 1 0,0-1-1,0 1 1,0-1-1,-1 0 1,0-1 0,1 1-1,-1-1 1,-6 4 0,-62 21-1020,22-9 633,46-16 460,-75 37 214,73-35-50,-1 0 0,1 1 0,0-1 0,0 1 0,0 0 0,1 1 0,-1-1 0,1 1 0,-5 9 0,10-15-124,-1 0 1,1 1-1,0-1 0,-1 0 1,1 1-1,0-1 0,0 0 1,0 1-1,-1-1 0,1 0 1,0 1-1,0-1 0,0 1 1,0-1-1,0 1 0,0-1 1,0 0-1,0 1 0,0-1 1,0 1-1,0-1 0,0 1 0,0-1 1,0 0-1,0 1 0,0-1 1,0 1-1,0-1 0,1 0 1,-1 1-1,0-1 0,0 1 1,0-1-1,1 0 0,-1 1 1,1-1-1,16 1 149,26-14-169,-42 13 22,7-4-16,-1 0 0,0-1 0,0 0 0,0 0 0,0 0 0,9-11 0,-11 11-2,0 0 1,-1 0-1,2 1 1,-1 0-1,0 0 1,1 0-1,0 1 1,0 0-1,0 0 1,0 0-1,10-2 1,-15 4-1,0 1 0,0 0 0,0 0 0,0 0 0,0 0 0,0 0 0,0 0 0,0 0 0,0 0 0,0 0 0,-1 1 0,1-1 0,0 0 0,0 1 0,0-1 0,0 0 0,0 1 0,0-1 0,0 1 0,0 0 0,-1-1 0,1 1 0,0 0-1,0-1 1,-1 1 0,1 0 0,0 0 0,0 2 0,0-1 0,0 1 0,0-1 0,-1 1 0,1-1 0,-1 1 0,1-1 0,-1 1 0,0-1 0,0 5 0,-2 8 3,0 0-1,-8 28 1,8-34 1,-12 44 36,2-12-2,2 1-1,2 0 0,-5 79 0,36-143 820,-7 3-847,10-9-42,-2-1 1,0-1-1,-2-2 1,31-56-1,-47 75-90,4-12-408,-10 24 490,0 0 0,0 0 0,0 0 0,-1 0 0,1 0 0,0 0 0,0 0 0,-1 0 0,1 1 0,-1-1 0,1 0 0,0 0 0,-1 0 0,0 1-1,1-1 1,-1 0 0,1 1 0,-1-1 0,0 0 0,1 1 0,-1-1 0,0 1 0,0-1 0,0 1 0,1-1 0,-1 1 0,-1-1 0,-16-7-288</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35.292"/>
    </inkml:context>
    <inkml:brush xml:id="br0">
      <inkml:brushProperty name="width" value="0.1" units="cm"/>
      <inkml:brushProperty name="height" value="0.1" units="cm"/>
      <inkml:brushProperty name="color" value="#00A0D7"/>
    </inkml:brush>
  </inkml:definitions>
  <inkml:trace contextRef="#ctx0" brushRef="#br0">222 0 8618,'-76'40'2554,"75"-39"-2509,1 0 1,-1 0 0,0 0 0,0 0-1,1 0 1,-1 0 0,1 0-1,-1 0 1,1 1 0,-1-1 0,1 0-1,0 0 1,0 1 0,-1-1-1,1 0 1,0 0 0,0 1-1,0-1 1,1 0 0,-1 0 0,0 1-1,0-1 1,1 0 0,-1 0-1,0 1 1,1-1 0,-1 0 0,1 0-1,0 0 1,-1 0 0,2 2-1,4 15 576,-16 67 838,1-24-1039,6-35-451,-1-1 1,-1 1-1,0-1 1,-2 0-1,-2-1 1,0 0-1,-1 0 0,-1-1 1,-1 0-1,-17 23 1,29-45-54,-1 0 0,0 0 0,1 0-1,-1 0 1,0 0 0,0 0 0,1-1 0,-1 1 0,0 0 0,0 0 0,0-1 0,0 1 0,0 0 0,0-1 0,0 1-1,0-1 1,0 1 0,-2-1 0,-6 1-441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35.630"/>
    </inkml:context>
    <inkml:brush xml:id="br0">
      <inkml:brushProperty name="width" value="0.1" units="cm"/>
      <inkml:brushProperty name="height" value="0.1" units="cm"/>
      <inkml:brushProperty name="color" value="#00A0D7"/>
    </inkml:brush>
  </inkml:definitions>
  <inkml:trace contextRef="#ctx0" brushRef="#br0">0 42 8778,'102'-38'2751,"-99"37"-2695,-1 0 0,1 1 0,-1-1 0,1 1 0,-1 0 0,1 0 0,0 0 0,-1 0 0,1 0 0,-1 0 0,1 1 0,-1-1 0,1 1 0,-1-1 0,1 1 0,-1 0 0,0 0 0,1 1 0,-1-1 0,0 0 0,0 1 0,0-1 0,0 1 0,0-1 0,2 3 0,6 5 250,16 8 962,45 42 0,-46-37-234,52 35 1,-24-24-647,2-2 1,94 38 0,-125-60-529,1-2-1,0 0 1,0-1 0,1-1 0,-1-2 0,1 0-1,0-2 1,0-1 0,32-4 0,-45 2 144,0 0 1,-1-1-1,1-1 1,-1 0-1,1-1 1,-1 0-1,-1-1 1,1 0-1,-1-1 1,11-8-1,34-36 387</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47.027"/>
    </inkml:context>
    <inkml:brush xml:id="br0">
      <inkml:brushProperty name="width" value="0.1" units="cm"/>
      <inkml:brushProperty name="height" value="0.1" units="cm"/>
      <inkml:brushProperty name="color" value="#00A0D7"/>
    </inkml:brush>
  </inkml:definitions>
  <inkml:trace contextRef="#ctx0" brushRef="#br0">387 13 8530,'-3'-13'4794,"-6"31"-3843,2-2-1011,-91 230 524,-10 26-337,87-229-148,-1-1 0,-2-1 0,-1-2 0,-36 42-1,52-68-326,12-11-551,17-21-435,-6-3 805,6-4 245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47.362"/>
    </inkml:context>
    <inkml:brush xml:id="br0">
      <inkml:brushProperty name="width" value="0.1" units="cm"/>
      <inkml:brushProperty name="height" value="0.1" units="cm"/>
      <inkml:brushProperty name="color" value="#00A0D7"/>
    </inkml:brush>
  </inkml:definitions>
  <inkml:trace contextRef="#ctx0" brushRef="#br0">1 1 5465,'20'0'451,"-13"0"-204,1 0 0,-1 0-1,1 1 1,-1 0 0,1 0 0,12 4-1,-18-4-179,-1 0 1,1 0-1,-1 0 0,1 0 0,-1 0 0,1 1 1,-1-1-1,1 1 0,-1-1 0,0 1 0,0-1 0,0 1 1,0-1-1,0 1 0,0 0 0,0 0 0,-1-1 1,1 1-1,-1 0 0,1 0 0,-1 0 0,0 0 1,1 0-1,-1 0 0,0-1 0,0 1 0,-1 0 1,1 0-1,0 0 0,-1 2 0,-26 180 1720,-9 111-361,16-10-2416,20-309 691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47.831"/>
    </inkml:context>
    <inkml:brush xml:id="br0">
      <inkml:brushProperty name="width" value="0.1" units="cm"/>
      <inkml:brushProperty name="height" value="0.1" units="cm"/>
      <inkml:brushProperty name="color" value="#00A0D7"/>
    </inkml:brush>
  </inkml:definitions>
  <inkml:trace contextRef="#ctx0" brushRef="#br0">277 1 7258,'-7'27'4472,"-15"24"-4889,18-43 776,-10 24-307,-2-1 1,-1 0-1,-1-1 0,-2 0 1,-1-2-1,-28 30 1,42-50-37,-52 58 277,57-62-273,-1-1 0,1 0 0,0 1 0,0 0 0,0-1 0,0 1 0,0 0 0,1 0-1,0 0 1,0 0 0,0 0 0,0 0 0,1 0 0,-1 0 0,1 1 0,0-1 0,0 0 0,1 4 0,0-6-16,1-1 1,-1 0 0,0 0-1,0-1 1,0 1-1,0 0 1,1 0 0,-1 0-1,0-1 1,1 1-1,-1-1 1,1 1 0,-1-1-1,1 1 1,-1-1-1,1 0 1,-1 0 0,1 0-1,-1 0 1,1 0-1,2 0 1,45-3 14,-36 2-14,-5 1-2,-1 0 0,0 0 1,1 1-1,-1-1 0,0 2 0,0-1 0,0 1 1,1 0-1,-2 1 0,1-1 0,9 6 0,-12-5-1,0 0 0,0 0 0,0 0-1,-1 1 1,1-1 0,-1 1-1,0 0 1,0 0 0,0 0-1,-1 0 1,0 0 0,1 1 0,-1-1-1,-1 1 1,1-1 0,-1 1-1,1 0 1,0 7 0,-1 11 2,-1 1 0,-1 0 1,-1 0-1,-1 0 0,-1 0 1,-8 27-1,-2 19 6,9-40 0,3-16 15,0 0 0,0 0-1,-2-1 1,1 1 0,-8 15-1,43-106-279,-2-2 0,-5-1 0,18-90 0,-30 106-67</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48.156"/>
    </inkml:context>
    <inkml:brush xml:id="br0">
      <inkml:brushProperty name="width" value="0.1" units="cm"/>
      <inkml:brushProperty name="height" value="0.1" units="cm"/>
      <inkml:brushProperty name="color" value="#00A0D7"/>
    </inkml:brush>
  </inkml:definitions>
  <inkml:trace contextRef="#ctx0" brushRef="#br0">2 132 7650,'-2'-41'2968,"11"41"-2088,2 0-583,1 3-41,6-3-72,0 2-8,8-4-64,0-4-40,5-4-48,1-13-24,-4 5-88,0 5-120,-7 1-529,-5 1 497</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48.475"/>
    </inkml:context>
    <inkml:brush xml:id="br0">
      <inkml:brushProperty name="width" value="0.1" units="cm"/>
      <inkml:brushProperty name="height" value="0.1" units="cm"/>
      <inkml:brushProperty name="color" value="#00A0D7"/>
    </inkml:brush>
  </inkml:definitions>
  <inkml:trace contextRef="#ctx0" brushRef="#br0">109 15 7938,'-89'-14'2458,"88"14"-2431,0 0 1,0 0 0,1 0 0,-1 0 0,0 0 0,0 0 0,1 0 0,-1 1 0,0-1 0,0 0 0,1 1-1,-1-1 1,0 0 0,1 1 0,-1-1 0,1 1 0,-1-1 0,0 1 0,1-1 0,-1 1 0,1-1-1,-1 1 1,1 0 0,-1-1 0,1 1 0,0-1 0,-1 1 0,1 0 0,0 0 0,0-1 0,-1 1-1,1 0 1,0 0 0,0-1 0,0 1 0,0 0 0,0 0 0,0-1 0,0 2 0,6 33 391,-4-26-233,16 75 703,52 147-1,51 72-220,-112-281-608,0-2-12,1 0 0,0 0 0,2-1 0,19 25 0,-25-36-30,1 0-1,0-1 1,0 0 0,0 0 0,1-1-1,0 0 1,1 0 0,0-1 0,-1 0 0,1-1-1,14 6 1,-70-86-325,7-16-931,13 42 823</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48.811"/>
    </inkml:context>
    <inkml:brush xml:id="br0">
      <inkml:brushProperty name="width" value="0.1" units="cm"/>
      <inkml:brushProperty name="height" value="0.1" units="cm"/>
      <inkml:brushProperty name="color" value="#00A0D7"/>
    </inkml:brush>
  </inkml:definitions>
  <inkml:trace contextRef="#ctx0" brushRef="#br0">6 0 7746,'-5'23'3232,"8"-6"-1375,10-4-1553,9 2 56,4 0 8,2 1-32,3 0-24,0-1-280,-1-3-256,-10-4-440,-6-2 432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23.528"/>
    </inkml:context>
    <inkml:brush xml:id="br0">
      <inkml:brushProperty name="width" value="0.1" units="cm"/>
      <inkml:brushProperty name="height" value="0.1" units="cm"/>
      <inkml:brushProperty name="color" value="#00A0D7"/>
    </inkml:brush>
  </inkml:definitions>
  <inkml:trace contextRef="#ctx0" brushRef="#br0">179 40 4593,'-18'-39'2384,"18"45"-791,-6 0-497,0 2-216,-16 2-192,1 2-103,-3 3-161,-4-1-96,14 3-136,-8-3-64,11 0-96,6 1-8,4-9-200,7 0-88,6-6-408,4-8 415</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49.332"/>
    </inkml:context>
    <inkml:brush xml:id="br0">
      <inkml:brushProperty name="width" value="0.1" units="cm"/>
      <inkml:brushProperty name="height" value="0.1" units="cm"/>
      <inkml:brushProperty name="color" value="#00A0D7"/>
    </inkml:brush>
  </inkml:definitions>
  <inkml:trace contextRef="#ctx0" brushRef="#br0">52 147 8682,'-46'-87'2718,"45"86"-2684,1 0 0,-1 0 0,1 1 0,-1-1 0,1 0 0,0 0 0,-1 0 0,1 0 0,0 0 0,-1 0 0,1 0 0,0 0 0,0 0 0,0 0 0,0 0 0,0 0 0,0 0 0,0 0 0,0 0 0,1 0 0,-1 0 0,0 0 0,0 0 0,1 1 0,-1-1 0,1 0 0,-1 0 0,1 0 0,-1 0 0,1 0 0,-1 1 0,1-1 0,1 0 0,25-7 297,-17 7-14,18-4 61,1 0 0,0 2 0,56 2 0,-9-1-243,-58 1-150,12-1-87,1 1-1,52 6 0,-107-3-1704,-12-2 1417</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49.667"/>
    </inkml:context>
    <inkml:brush xml:id="br0">
      <inkml:brushProperty name="width" value="0.1" units="cm"/>
      <inkml:brushProperty name="height" value="0.1" units="cm"/>
      <inkml:brushProperty name="color" value="#00A0D7"/>
    </inkml:brush>
  </inkml:definitions>
  <inkml:trace contextRef="#ctx0" brushRef="#br0">55 0 8842,'-55'125'2993,"72"-119"-2721,-6 4 24,16 15 64,-8-7 40,6 5-112,4 2-72,-6-11-128,-8 3-72,-7-9-296,-9-8-216,1 5 272</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50.024"/>
    </inkml:context>
    <inkml:brush xml:id="br0">
      <inkml:brushProperty name="width" value="0.1" units="cm"/>
      <inkml:brushProperty name="height" value="0.1" units="cm"/>
      <inkml:brushProperty name="color" value="#00A0D7"/>
    </inkml:brush>
  </inkml:definitions>
  <inkml:trace contextRef="#ctx0" brushRef="#br0">1 303 7762,'55'-132'2638,"-54"128"-2559,0 1 1,1 0 0,-1 0-1,1 0 1,0 0 0,0 1-1,0-1 1,0 0 0,0 1 0,1 0-1,-1-1 1,1 1 0,0 0-1,-1 0 1,1 0 0,0 1 0,0-1-1,0 1 1,1-1 0,4 0-1,6-3 205,51-20 265,0 3-1,1 3 0,1 2 1,93-9-1,-143 23-516,0 1 1,0 1-1,0 0 0,0 1 0,30 5 1,-47-5-34,0 0 1,1 0 0,-1 0-1,0 0 1,0 0 0,0 1-1,0-1 1,1 0 0,-1 0-1,0 0 1,0 0 0,0 0-1,0 1 1,0-1 0,0 0-1,0 0 1,1 0 0,-1 1-1,0-1 1,0 0 0,0 0-1,0 0 1,0 1 0,0-1-1,0 0 1,0 0 0,0 0-1,0 1 1,0-1 0,0 0-1,0 0 1,0 0 0,0 1 0,0-1-1,0 0 1,-1 0 0,1 0-1,0 1 1,0-1 0,0 0-1,0 0 1,0 0 0,-1 1-1,-9 13-10,-21 18-56,25-26 12,-46 48-435,-192 182-2576,194-202 1055,11-16 923</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50.365"/>
    </inkml:context>
    <inkml:brush xml:id="br0">
      <inkml:brushProperty name="width" value="0.1" units="cm"/>
      <inkml:brushProperty name="height" value="0.1" units="cm"/>
      <inkml:brushProperty name="color" value="#00A0D7"/>
    </inkml:brush>
  </inkml:definitions>
  <inkml:trace contextRef="#ctx0" brushRef="#br0">1 2 7506,'2'-1'2816,"2"6"-2144,-2 3 81,0 20-577,3 56-112,-2-35-16,-3-3-104,2 1-24,-2-5-169,-2-11-135,2-18-240,2-38-440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50.706"/>
    </inkml:context>
    <inkml:brush xml:id="br0">
      <inkml:brushProperty name="width" value="0.1" units="cm"/>
      <inkml:brushProperty name="height" value="0.1" units="cm"/>
      <inkml:brushProperty name="color" value="#00A0D7"/>
    </inkml:brush>
  </inkml:definitions>
  <inkml:trace contextRef="#ctx0" brushRef="#br0">311 1 7346,'1'0'126,"1"1"0,-1-1 0,1 1 0,-1-1 0,0 1 0,1 0 0,-1 0 0,0 0 1,0 0-1,1 0 0,-1 0 0,0 0 0,0 0 0,0 0 0,0 0 0,0 1 0,-1-1 1,1 0-1,0 1 0,0-1 0,-1 1 0,1-1 0,-1 0 0,0 1 0,1-1 0,-1 1 1,0-1-1,0 1 0,0 0 0,0-1 0,0 1 0,0-1 0,0 3 0,-5 59 10,5-58 67,-41 191 242,26-136-313,-14 119 0,29-178-123,0 1-1,0-1 0,-1 1 0,1 0 1,0-1-1,0 1 0,1 0 0,-1-1 1,0 1-1,1-1 0,-1 1 0,0-1 1,1 1-1,0-1 0,-1 1 0,2 1 1,-1-3-6,-1 0 1,1 1-1,-1-1 1,1 0-1,-1 0 0,1 0 1,-1 1-1,1-1 1,0 0-1,-1 0 1,1 0-1,-1 0 1,1 0-1,0 0 1,-1 0-1,1 0 1,-1 0-1,1 0 0,-1-1 1,1 1-1,0 0 1,-1 0-1,1-1 1,-1 1-1,1 0 1,-1 0-1,1-1 1,0 0-1,38-36 69,-37 35-74,22-26-69,-1-1 1,-2-1-1,0-1 0,-2 0 1,-2-2-1,27-68 0,-44 100 86,1 0 0,-1 0 0,1 0 0,-1 0 0,1 0 0,-1 0-1,0-1 1,0 1 0,0 0 0,1 0 0,-1 0 0,0-1 0,0 1 0,-1 0-1,1 0 1,0-1 0,0 1 0,0 0 0,-2-2 0,-5 10 241</inkml:trace>
  <inkml:trace contextRef="#ctx0" brushRef="#br0" timeOffset="1">207 610 8282,'-15'17'4040,"3"19"-2532,9-23-1479,-4 17 71,-2 10-57,-1-1 1,-2 0-1,-21 45 0,9-42-269,-33 42-1,50-74 136,-8 17-284,12-16-1093,15-21 1029</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51.077"/>
    </inkml:context>
    <inkml:brush xml:id="br0">
      <inkml:brushProperty name="width" value="0.1" units="cm"/>
      <inkml:brushProperty name="height" value="0.1" units="cm"/>
      <inkml:brushProperty name="color" value="#00A0D7"/>
    </inkml:brush>
  </inkml:definitions>
  <inkml:trace contextRef="#ctx0" brushRef="#br0">203 1 7674,'0'-1'83,"0"1"0,1 0 0,-1 0 1,0 0-1,1 0 0,-1 0 1,0 0-1,1 0 0,-1 0 0,0 0 1,0 0-1,1 0 0,-1 0 1,0 0-1,1 0 0,-1 1 0,0-1 1,0 0-1,1 0 0,-1 0 0,0 0 1,0 0-1,1 1 0,-1-1 1,0 0-1,0 0 0,0 0 0,1 1 1,-1-1-1,0 0 0,0 0 1,0 1-1,0-1 0,1 0 0,-1 0 1,0 1-1,0-1 0,0 0 0,0 1 1,0-1-1,0 0 0,0 1 1,-3 18 940,-15 19-535,-5 10 4,-28 82-1,33-79-459,-36 74 0,9-46-466,62-110-1384,13-9 707,34-59 0,-37 53 1254,37-46 0,-63 91-109,-1 0 0,1 0 1,-1 0-1,1 0 1,0 0-1,-1 0 0,1 0 1,0 0-1,0 0 0,0 0 1,0 1-1,0-1 0,0 0 1,0 0-1,0 1 1,0-1-1,0 1 0,0-1 1,0 1-1,0-1 0,0 1 1,1 0-1,-1 0 0,0-1 1,3 1-1,-4 1 21,1 1 0,0-1 0,-1 0-1,1 0 1,0 0 0,-1 1 0,1-1 0,-1 0 0,0 1-1,0-1 1,1 1 0,-1-1 0,0 0 0,0 1 0,0-1-1,0 0 1,-1 3 0,-11 67 931,1-34-714,0-4-48,3-1 0,0 2 0,-3 40 1,7-27-185,3 56 0,1-101-49,-1-1 0,2 0 0,-1 0 0,0 0 0,0 0 0,0 1 0,0-1 0,1 0 0,-1 0 0,0 0 0,1 0 0,-1 0 0,1 0 0,0 0 0,-1 0 0,1 0 0,0 0 0,1 1 0,-2-2-4,1 1-1,-1-1 0,1 0 1,-1 0-1,1 0 0,-1 0 1,1 0-1,-1 0 0,1 0 1,-1 0-1,1-1 0,-1 1 1,1 0-1,-1 0 0,1 0 1,-1-1-1,1 1 0,-1 0 1,1 0-1,-1-1 0,1 1 1,-1 0-1,0-1 0,1 1 0,-1-1 1,1 0-1,2-2 53,0 0 1,-1-1-1,1 0 0,-1 1 0,1-1 1,-1 0-1,2-6 0,4-28 203</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51.394"/>
    </inkml:context>
    <inkml:brush xml:id="br0">
      <inkml:brushProperty name="width" value="0.1" units="cm"/>
      <inkml:brushProperty name="height" value="0.1" units="cm"/>
      <inkml:brushProperty name="color" value="#00A0D7"/>
    </inkml:brush>
  </inkml:definitions>
  <inkml:trace contextRef="#ctx0" brushRef="#br0">69 7 4985,'-3'-6'2673,"-3"14"-25,-1 13-2064,2 11-336,-1 5-40,-3 3-64,-1-7-32,2-5-128,2-4-128,2-11-448,-1-8 424</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51.728"/>
    </inkml:context>
    <inkml:brush xml:id="br0">
      <inkml:brushProperty name="width" value="0.1" units="cm"/>
      <inkml:brushProperty name="height" value="0.1" units="cm"/>
      <inkml:brushProperty name="color" value="#00A0D7"/>
    </inkml:brush>
  </inkml:definitions>
  <inkml:trace contextRef="#ctx0" brushRef="#br0">3 142 7042,'36'-30'2840,"5"7"-1504,-2-3-888,-6 11-175,-3 4-25,-14-2-152,-3 4-8,-6 1-48,-4 2-96,-1 6-240</inkml:trace>
  <inkml:trace contextRef="#ctx0" brushRef="#br0" timeOffset="1">95 99 7930,'-79'145'2856,"69"-129"-2264,7 0-191,6 4-1,-3 6-32,0-1-88,2 1-40,-4-1-160,-1-9-64,4-1-240,1-5-192,-7-17 232</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52.074"/>
    </inkml:context>
    <inkml:brush xml:id="br0">
      <inkml:brushProperty name="width" value="0.1" units="cm"/>
      <inkml:brushProperty name="height" value="0.1" units="cm"/>
      <inkml:brushProperty name="color" value="#00A0D7"/>
    </inkml:brush>
  </inkml:definitions>
  <inkml:trace contextRef="#ctx0" brushRef="#br0">63 34 8098,'5'-4'336,"0"1"1,1-1-1,-1 1 1,1 0-1,-1 0 0,1 0 1,0 1-1,0 0 1,0 0-1,0 1 1,1-1-1,8 0 1,-13 2-326,0 0 0,0 0 0,0 0 1,0 0-1,0 1 0,0-1 1,0 0-1,0 1 0,0-1 0,0 1 1,0 0-1,0 0 0,0 0 1,-1 0-1,1 0 0,0 0 0,-1 0 1,1 0-1,-1 1 0,1-1 1,-1 1-1,1-1 0,-1 1 0,0-1 1,0 1-1,0 0 0,0 0 1,0-1-1,0 1 0,-1 0 0,1 0 1,0 0-1,-1 0 0,0 0 0,1 0 1,-1 0-1,0 0 0,0 0 1,0 0-1,0 0 0,-1 4 0,-1 19-15,0 0 0,-2 0 0,-1-1 0,0 1 0,-2-1 0,-1 0 0,-15 30 0,23-53-37,0 0-1,-1 0 0,1 0 0,-1 0 0,1 0 1,-1 0-1,0 0 0,1-1 0,-1 1 1,0 0-1,0 0 0,0-1 0,0 1 0,1 0 1,-1-1-1,0 1 0,0-1 0,0 1 0,0-1 1,0 1-1,0-1 0,0 0 0,-2 1 1,-11-1-324</inkml:trace>
  <inkml:trace contextRef="#ctx0" brushRef="#br0" timeOffset="1">35 210 7730,'-34'-100'2896,"41"98"-2208,14 1-512,0 1-48,-4 1-96,7 1-8,-11-2-88,2 1-72,-3-1-416,-6 5-832,-2-1 904</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52.648"/>
    </inkml:context>
    <inkml:brush xml:id="br0">
      <inkml:brushProperty name="width" value="0.1" units="cm"/>
      <inkml:brushProperty name="height" value="0.1" units="cm"/>
      <inkml:brushProperty name="color" value="#00A0D7"/>
    </inkml:brush>
  </inkml:definitions>
  <inkml:trace contextRef="#ctx0" brushRef="#br0">277 1 7314,'-51'50'1078,"-43"47"1295,93-97-2339,0 0 1,1 1-1,-1-1 1,1 1-1,-1-1 1,1 0-1,-1 1 1,1-1-1,-1 1 0,1 0 1,-1-1-1,1 1 1,-1-1-1,1 1 1,0 0-1,-1-1 1,1 1-1,0-1 0,0 1 1,-1 0-1,1 0 1,0-1-1,0 1 1,0 0-1,0-1 1,0 1-1,0 0 1,0 0-1,0-1 0,0 1 1,0 0-1,1 1 1,23-4 315,35-20-345,-59 22 9,13-7-35,0 0-1,0-1 1,18-15 0,9-5-150,-40 28 168,0-1 1,0 1 0,0 0 0,0 0 0,0 0 0,0-1 0,0 1 0,0 0-1,0 0 1,1 0 0,-1-1 0,0 1 0,0 0 0,0 0 0,0 0 0,0 0 0,1 0-1,-1-1 1,0 1 0,0 0 0,0 0 0,0 0 0,1 0 0,-1 0 0,0 0-1,0 0 1,0 0 0,1 0 0,-1 0 0,0 0 0,0 0 0,0 0 0,1 0-1,-1 0 1,0 0 0,0 0 0,1 0 0,-1 0 0,0 0 0,0 0 0,0 0-1,1 0 1,-1 0 0,0 0 0,0 0 0,0 0 0,0 0 0,1 1 0,-1-1 0,0 0-1,0 0 1,0 0 0,0 0 0,0 1 0,1-1 0,-1 0 0,0 0 0,0 0-1,0 0 1,0 1 0,0-1 0,0 0 0,0 0 0,0 1 0,-7 20-37,0-3 69,-5 10-17,-1-1 0,-33 49 0,7 0 46,34-62-31,0-2 0,-1 1 1,-1 0-1,0-1 0,-1 0 0,0-1 0,-1 0 1,-12 13-1,10-17 5,10-6-24,-1 0 1,1 0-1,0 0 0,-1 0 1,1 0-1,0 0 0,0 1 0,-1-1 1,1 0-1,0 1 0,0-1 0,1 1 1,-1-1-1,0 1 0,0-1 0,0 3 1,1-4-7,0 0 0,0 0 0,0 0 0,0 0 0,0 0-1,0 0 1,0 1 0,0-1 0,0 0 0,0 0 0,0 0 0,0 0 0,0 0 0,0 0 0,0 0 0,1 1 0,-1-1 0,0 0 0,0 0 0,0 0 0,0 0 0,0 0 0,0 0 0,0 0 0,0 0 0,0 0 0,1 0 0,-1 1 0,0-1 0,0 0 0,0 0 0,0 0 0,0 0 0,0 0 0,0 0 0,1 0 0,-1 0 0,0 0 0,0 0-1,0 0 1,0 0 0,0 0 0,0 0 0,1 0 0,-1 0 0,0 0 0,0 0 0,0 0 0,0 0 0,0-1 0,0 1 0,0 0 0,1 0 0,-1 0 0,0 0 0,0 0 0,0 0 0,0 0 0,0 0 0,0 0 0,0-1 0,16-6 70,15-16-1,16-27-26,-3-2 0,-1-1 0,45-79 0,-88 131-45,0 1-1,1-1 1,-1 1-1,0-1 1,0 1-1,0-1 1,0 1-1,0-1 1,1 1-1,-1-1 1,0 1-1,1-1 1,-1 1-1,0-1 0,1 1 1,-1 0-1,0-1 1,1 1-1,-1-1 1,1 1-1,-1 0 1,1 0-1,-1-1 1,0 1-1,1 0 1,0 0-1,-1-1 1,1 1-1,-1 0 1,1 0-1,-1 0 1,1 0-1,-1 0 1,1 0-1,-1 0 1,1 0-1,-1 0 1,1 0-1,0 0 1,4 24 17,-10 38-7,-1-21 61,-2-1-1,-2-1 1,-1 1-1,-2-2 0,-22 46 1,28-69-60,-1 0 0,0-1 0,-1 0 1,0-1-1,-2 0 0,1-1 0,-1 0 1,-1 0-1,0-1 0,-1-1 0,0 0 1,-1-1-1,1 0 0,-2-1 0,-25 11 1,37-18-68,0 0 1,0 0 0,1-1-1,-1 1 1,0-1-1,0 1 1,0-1 0,0 0-1,0 0 1,0 0 0,0-1-1,1 1 1,-1-1 0,0 0-1,0 1 1,0-1 0,1 0-1,-1-1 1,0 1 0,1 0-1,-1-1 1,1 1-1,0-1 1,-1 0 0,1 0-1,0 0 1,0 0 0,0 0-1,0-1 1,1 1 0,-1 0-1,1-1 1,-1 0 0,1 1-1,0-1 1,0 0 0,0 1-1,0-1 1,0 0-1,0-6 1,-3-28-577</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23.862"/>
    </inkml:context>
    <inkml:brush xml:id="br0">
      <inkml:brushProperty name="width" value="0.1" units="cm"/>
      <inkml:brushProperty name="height" value="0.1" units="cm"/>
      <inkml:brushProperty name="color" value="#00A0D7"/>
    </inkml:brush>
  </inkml:definitions>
  <inkml:trace contextRef="#ctx0" brushRef="#br0">38 259 7874,'7'12'2944,"0"6"-2312,1 4-143,-3-7-297,0-5-80,0-2-160,-1-8-80,1-6-417,0-1-599,-5 6 736</inkml:trace>
  <inkml:trace contextRef="#ctx0" brushRef="#br0" timeOffset="1">16 2 6713,'-6'-2'2929,"0"4"-1225,2 13-1063,4 9-225,5 4-176,1-13-192,2-1-80,2-13-272,4 4-304,3 14 351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52.998"/>
    </inkml:context>
    <inkml:brush xml:id="br0">
      <inkml:brushProperty name="width" value="0.1" units="cm"/>
      <inkml:brushProperty name="height" value="0.1" units="cm"/>
      <inkml:brushProperty name="color" value="#00A0D7"/>
    </inkml:brush>
  </inkml:definitions>
  <inkml:trace contextRef="#ctx0" brushRef="#br0">0 1 6377,'6'3'518,"1"-1"0,-1 2 0,-1-1 0,1 1 0,-1 0 0,1 0 0,6 7 0,4 6 159,-1 1 0,17 27 1,11 12 236,-15-25-722,2-2 1,1-1-1,2-1 0,0-2 1,2-1-1,1-2 0,42 20 1,-76-42-242,1 1 0,-1-1 0,1 0 0,-1 0 1,1 0-1,0-1 0,-1 1 0,1 0 0,0-1 0,0 0 1,-1 0-1,1 0 0,0 0 0,0 0 0,0 0 0,-1-1 0,1 0 1,0 1-1,-1-1 0,1 0 0,0 0 0,-1 0 0,0-1 0,1 1 1,-1 0-1,4-4 0,11-18-307</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53.323"/>
    </inkml:context>
    <inkml:brush xml:id="br0">
      <inkml:brushProperty name="width" value="0.1" units="cm"/>
      <inkml:brushProperty name="height" value="0.1" units="cm"/>
      <inkml:brushProperty name="color" value="#00A0D7"/>
    </inkml:brush>
  </inkml:definitions>
  <inkml:trace contextRef="#ctx0" brushRef="#br0">0 74 9058,'63'-74'3377,"-63"94"-2289,5 6-952,-2 4-168,-1 1-96,-2-5-232,-5-8-152,3-5-953,5-6 1001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53.674"/>
    </inkml:context>
    <inkml:brush xml:id="br0">
      <inkml:brushProperty name="width" value="0.1" units="cm"/>
      <inkml:brushProperty name="height" value="0.1" units="cm"/>
      <inkml:brushProperty name="color" value="#00A0D7"/>
    </inkml:brush>
  </inkml:definitions>
  <inkml:trace contextRef="#ctx0" brushRef="#br0">294 68 7706,'86'-66'2448,"-85"66"-2432,-1 0-1,0 0 0,0 0 1,0-1-1,0 1 1,0 0-1,1 0 0,-1 0 1,0 0-1,0 0 1,0 0-1,0 0 0,1 0 1,-1 0-1,0 0 1,0 0-1,0 0 0,0 0 1,1 0-1,-1 0 0,0 0 1,0 0-1,0 0 1,1 0-1,-1 0 0,0 0 1,0 0-1,0 0 1,0 0-1,1 0 0,-1 0 1,0 0-1,0 0 1,0 0-1,0 1 0,1-1 1,-1 0-1,0 0 1,0 0-1,0 0 0,0 0 1,0 1-1,0-1 1,0 0-1,1 0 0,-1 0 1,0 0-1,0 1 1,0-1-1,0 0 0,0 0 1,0 0-1,0 0 1,0 1-1,0-1 0,0 0 1,0 0-1,0 0 1,0 1-1,0-1 0,0 0 1,0 0-1,0 0 1,0 0-1,-1 1 0,-4 23 244,-15 27-222,15-39-29,-11 8-66,-54 27 40,-147 84 306,163-99 21,126-58 2002,-21 10-2154,28-11-76,112-22-1,-190 49-125,0-1 0,-1 1 0,1 0 0,0-1 0,0 1 0,0 0 0,0 0 0,0 0 0,0 0 0,0 0 0,-1 0 0,1 0 0,0 0 0,0 0 0,0 0 0,0 0 0,0 0 0,0 1 0,0-1 0,-1 0 0,1 1 0,0-1 0,0 1 0,0-1 0,-1 1 0,1-1 0,0 1 0,-1 0 0,1-1-1,0 1 1,-1 0 0,1-1 0,-1 1 0,1 0 0,-1 0 0,1-1 0,-1 1 0,0 0 0,1 0 0,-1 0 0,0 0 0,0 1 0,-5 13-384</inkml:trace>
  <inkml:trace contextRef="#ctx0" brushRef="#br0" timeOffset="1">118 585 7258,'-17'23'3184,"6"-13"-1431,18-10-1385,11-5-120,1-10-168,11-8-8,3-12-40,6 9-16,-1-3-72,-4-1-88,-4 14-312,-7-1-273,-12-1 433</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54.031"/>
    </inkml:context>
    <inkml:brush xml:id="br0">
      <inkml:brushProperty name="width" value="0.1" units="cm"/>
      <inkml:brushProperty name="height" value="0.1" units="cm"/>
      <inkml:brushProperty name="color" value="#00A0D7"/>
    </inkml:brush>
  </inkml:definitions>
  <inkml:trace contextRef="#ctx0" brushRef="#br0">227 30 8530,'-9'-9'419,"8"7"-232,0 0 1,0 1 0,-1-1 0,1 0-1,-1 1 1,1-1 0,-1 1 0,1 0-1,-1 0 1,0-1 0,0 1 0,-3-1-1,4 5-81,1 0 0,-1 0 0,1 0 0,0 0-1,0 0 1,0-1 0,1 1 0,-1 0 0,1 0 0,1 5-1,0 10-50,-1 0-1,-1 0 1,0 0 0,-1 0-1,-1 0 1,-1 0-1,-1 0 1,-6 18-1,1-7-54,-2 0-1,-1 0 0,-30 49 0,30-60 4,0-2 0,-23 23 0,-1 2 302,35-40-280,0 0-1,1-1 1,-1 1 0,0 0-1,0 0 1,1 0 0,-1 0-1,0 0 1,1 0 0,-1 0-1,1 0 1,-1 0 0,1 0 0,0 1-1,-1-1 1,1 0 0,0 0-1,0 0 1,0 0 0,0 1-1,0-1 1,0 0 0,0 0-1,0 2 1,1-3 1,0 1 1,0 0-1,0 0 0,0-1 0,0 1 0,0-1 1,0 1-1,0-1 0,0 1 0,0-1 1,0 1-1,0-1 0,0 0 0,0 0 0,0 1 1,0-1-1,0 0 0,0 0 0,2 0 0,58-9 492,-35 1-427,0-1 1,0-2-1,-1 0 0,37-24 1,-27 15-154,38-16 0,-46 27-256,-26 9 267,0-1 0,-1 1 0,1-1 1,0 1-1,0 0 0,0 0 0,0 0 0,-1-1 0,1 1 1,0 0-1,0 0 0,0 0 0,0 0 0,0 0 0,-1 1 0,1-1 1,0 0-1,0 0 0,0 0 0,0 1 0,-1-1 0,1 0 1,0 1-1,0-1 0,-1 1 0,2 0 0,-5 7-772,-13-1 393</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54.363"/>
    </inkml:context>
    <inkml:brush xml:id="br0">
      <inkml:brushProperty name="width" value="0.1" units="cm"/>
      <inkml:brushProperty name="height" value="0.1" units="cm"/>
      <inkml:brushProperty name="color" value="#00A0D7"/>
    </inkml:brush>
  </inkml:definitions>
  <inkml:trace contextRef="#ctx0" brushRef="#br0">1 1 6121,'8'8'5754,"3"4"-5386,3-3 32,-8 13 96,6-1 8,-4 10-72,-2 6-56,1-3-152,0 10-88,-7-6-56,0-3-72,-2-9-280,-1-8-160,1-11-448,5-14-1201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54.696"/>
    </inkml:context>
    <inkml:brush xml:id="br0">
      <inkml:brushProperty name="width" value="0.1" units="cm"/>
      <inkml:brushProperty name="height" value="0.1" units="cm"/>
      <inkml:brushProperty name="color" value="#00A0D7"/>
    </inkml:brush>
  </inkml:definitions>
  <inkml:trace contextRef="#ctx0" brushRef="#br0">0 134 8186,'53'-84'2670,"-51"82"-2609,-1 0 0,1 1 0,-1-1 1,1 0-1,-1 1 0,1-1 0,0 1 1,0 0-1,0-1 0,0 1 0,0 0 1,0 0-1,0 0 0,0 0 0,0 1 1,1-1-1,-1 0 0,0 1 0,0 0 1,1 0-1,-1-1 0,3 1 0,7 0 95,161-24 1351,-156 22-1442,1 2-1,-1 1 1,0 0 0,0 1-1,1 1 1,-1 0 0,32 12-1,-45-13-59,1 0 0,-1 0 0,0 1 0,0-1 0,-1 1 0,1 0 0,0 0 0,-1 1 0,0-1 0,0 1 0,0-1 0,0 1 0,-1 0 0,1 0-1,-1 0 1,0 0 0,0 1 0,0-1 0,-1 1 0,0-1 0,1 1 0,-2-1 0,1 1 0,0 0 0,-1-1 0,0 1 0,0 0 0,0-1 0,-1 1-1,-1 7 1,0-2-5,0 0 0,-1 0 0,0 0 0,-1 0 0,0-1 0,0 0 0,-1 0 0,0 0 0,0 0 0,-1-1 0,0 0 0,-1 0 0,-11 11-1,-3-3-152,-1 0-1,-47 25 1,58-35-31,0-1 1,0 0 0,-1-1-1,0 0 1,0 0-1,0-2 1,0 0 0,-23 2-1,-2-7-202</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55.043"/>
    </inkml:context>
    <inkml:brush xml:id="br0">
      <inkml:brushProperty name="width" value="0.1" units="cm"/>
      <inkml:brushProperty name="height" value="0.1" units="cm"/>
      <inkml:brushProperty name="color" value="#00A0D7"/>
    </inkml:brush>
  </inkml:definitions>
  <inkml:trace contextRef="#ctx0" brushRef="#br0">41 94 9002,'-41'-33'3129,"44"48"-2713,2 3 8,2 6 16,-4-4-8,2 6-152,0 4-104,3-4-120,-1 9-80,-2-11-224,-5-1-96,-2 2-392,-1-9 2920,1-1-1752</inkml:trace>
  <inkml:trace contextRef="#ctx0" brushRef="#br0" timeOffset="1">95 51 7058,'42'-50'2837,"-39"68"-1559,0 0 0,-1 34-1,-2-46-1182,0 64 642,-13 112 1,12-180-790,1-1 0,0 1 1,0-1-1,0 0 0,-1 1 0,1-1 0,-1 1 1,1-1-1,-1 0 0,0 1 0,1-1 0,-1 0 1,0 0-1,0 0 0,0 0 0,0 1 1,-1 0-1,1-2-24,0 1 1,0-1-1,0 0 0,0 0 1,0 0-1,0 0 0,0 0 1,0 0-1,0 0 1,0 0-1,0 0 0,0-1 1,0 1-1,0 0 0,0-1 1,1 1-1,-1 0 1,0-1-1,0 1 0,0-1 1,0 1-1,1-1 0,-1 0 1,0 1-1,1-1 1,-2-1-1,-11-9-365</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55.387"/>
    </inkml:context>
    <inkml:brush xml:id="br0">
      <inkml:brushProperty name="width" value="0.1" units="cm"/>
      <inkml:brushProperty name="height" value="0.1" units="cm"/>
      <inkml:brushProperty name="color" value="#00A0D7"/>
    </inkml:brush>
  </inkml:definitions>
  <inkml:trace contextRef="#ctx0" brushRef="#br0">0 86 8306,'27'0'8306,"10"-13"-7826,31-2 200,-3-5-80,103-18-2969</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59.116"/>
    </inkml:context>
    <inkml:brush xml:id="br0">
      <inkml:brushProperty name="width" value="0.1" units="cm"/>
      <inkml:brushProperty name="height" value="0.1" units="cm"/>
      <inkml:brushProperty name="color" value="#00A0D7"/>
    </inkml:brush>
  </inkml:definitions>
  <inkml:trace contextRef="#ctx0" brushRef="#br0">0 37 7194,'58'-36'2752,"-60"42"-1824,-1-1-744,9 3-24,-6-1 48,2 3-8,1-2-79,2 2 15,3 0-120,-3-5-32,7-2-305,-11-3 217</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0:59.459"/>
    </inkml:context>
    <inkml:brush xml:id="br0">
      <inkml:brushProperty name="width" value="0.1" units="cm"/>
      <inkml:brushProperty name="height" value="0.1" units="cm"/>
      <inkml:brushProperty name="color" value="#00A0D7"/>
    </inkml:brush>
  </inkml:definitions>
  <inkml:trace contextRef="#ctx0" brushRef="#br0">129 1 7546,'-117'42'2768,"112"-35"-2040,0 1-272,5 5 105,-1 2 23,1 3-120,4 2-56,3 1-184,0 2-72,2 5-88,0-7-48,0 6-8,1-3-40,-1-7-192,-1 2-136,5-7-384,-3-7 864,0-5-208</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24.359"/>
    </inkml:context>
    <inkml:brush xml:id="br0">
      <inkml:brushProperty name="width" value="0.1" units="cm"/>
      <inkml:brushProperty name="height" value="0.1" units="cm"/>
      <inkml:brushProperty name="color" value="#00A0D7"/>
    </inkml:brush>
  </inkml:definitions>
  <inkml:trace contextRef="#ctx0" brushRef="#br0">9 180 7042,'-3'-13'2784,"-2"-1"-1920,14-2-424,13 2-16,5-2-191,-10-1-113,9 3-64,-3-3-32,10 4-104,4-1-56,-15 0-353,1-4 337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0.201"/>
    </inkml:context>
    <inkml:brush xml:id="br0">
      <inkml:brushProperty name="width" value="0.1" units="cm"/>
      <inkml:brushProperty name="height" value="0.1" units="cm"/>
      <inkml:brushProperty name="color" value="#00A0D7"/>
    </inkml:brush>
  </inkml:definitions>
  <inkml:trace contextRef="#ctx0" brushRef="#br0">65 97 5977,'23'-6'7119,"47"-21"-7048,-69 27 126,56-32 168,-53 28-342,1 1 0,0-1 0,-1 1 0,1 1 0,1-1 0,-1 1 0,0-1 0,1 2 1,-1-1-1,1 0 0,-1 1 0,1 0 0,0 1 0,8-1 0,-14 1-22,1 0 0,-1 0 0,1 0 1,-1 0-1,1 0 0,-1 0 0,0 0 0,1 1 0,-1-1 0,1 0 0,-1 0 1,1 0-1,-1 0 0,0 1 0,1-1 0,-1 0 0,0 0 0,1 1 0,-1-1 0,0 0 1,1 1-1,-1-1 0,0 0 0,0 1 0,1-1 0,-1 1 0,0-1 0,0 0 1,0 1-1,1-1 0,-1 1 0,0-1 0,0 1 0,0-1 0,0 1 0,0-1 1,0 1-1,-7 22-6,-20 17-280,-6-1-273,-1-1 0,-1-2-1,-2-1 1,-2-2 0,-63 41-1,109-77 844,0 0-1,-1 0 1,1 0 0,0 0-1,0 1 1,1 1-1,12-2 1,-14 2-277,1 0 1,-1 0-1,0 0 0,1-1 1,-1 0-1,0 0 1,0-1-1,0 0 0,0 0 1,0 0-1,-1-1 1,11-8-1,-13 9 3,-1-1 0,1 0 0,-1 0 0,0 0 0,0 0 0,3-8 0,-5 11 9,-2 36 19,-14 358 84,23-425-138,28-72 126,-31 93-79,1 0 1,0 1-1,0-1 1,1 1-1,0 1 1,1-1-1,0 1 0,12-12 1,-6 14-40,-12 7-56,1 0 1,-1-1-1,0 1 0,1-1 0,-1 1 0,0-1 0,0 1 0,1-1 0,-1 0 0,0 0 1,0 0-1,0 0 0,0 1 0,0-1 0,0 0 0,0-1 0,-1 1 0,1 0 0,1-2 1,-5 2-927</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0.558"/>
    </inkml:context>
    <inkml:brush xml:id="br0">
      <inkml:brushProperty name="width" value="0.1" units="cm"/>
      <inkml:brushProperty name="height" value="0.1" units="cm"/>
      <inkml:brushProperty name="color" value="#00A0D7"/>
    </inkml:brush>
  </inkml:definitions>
  <inkml:trace contextRef="#ctx0" brushRef="#br0">45 0 6913,'8'29'4078,"18"42"-2405,-22-61-1625,0 0-1,-2 0 1,1 1-1,-1 0 1,-1-1-1,0 1 1,0 0 0,-1 0-1,0 0 1,-1 0-1,0-1 1,-1 1-1,0 0 1,-1-1 0,0 1-1,-1-1 1,0 0-1,0 0 1,-1 0-1,-10 14 1,14-23-78,0 0 0,0 0 1,0 0-1,0 0 0,-1 0 0,1 0 1,0-1-1,-1 1 0,1 0 0,0-1 1,-1 1-1,1-1 0,-1 1 1,1-1-1,-1 0 0,1 1 0,-1-1 1,1 0-1,-1 0 0,1 0 0,-3-1 1,3 1-103,0 0 1,0 0 0,0-1 0,1 1 0,-1 0 0,0-1-1,0 1 1,1-1 0,-1 1 0,0-1 0,1 1 0,-1-1-1,0 0 1,1 1 0,-1-1 0,1 0 0,-1 1-1,1-1 1,0 0 0,-1 0 0,1 1 0,0-1 0,-1 0-1,1 0 1,0-1 0,-6-16-1209</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0.927"/>
    </inkml:context>
    <inkml:brush xml:id="br0">
      <inkml:brushProperty name="width" value="0.1" units="cm"/>
      <inkml:brushProperty name="height" value="0.1" units="cm"/>
      <inkml:brushProperty name="color" value="#00A0D7"/>
    </inkml:brush>
  </inkml:definitions>
  <inkml:trace contextRef="#ctx0" brushRef="#br0">1 92 7850,'55'-81'2414,"-54"80"-2388,-1 0 1,1 0 0,0 1 0,-1-1 0,1 0 0,0 1 0,0-1-1,0 1 1,-1-1 0,1 0 0,0 1 0,0 0 0,0-1 0,0 1 0,0 0-1,0-1 1,0 1 0,0 0 0,0 0 0,0 0 0,0 0 0,0 0-1,0 0 1,0 0 0,0 0 0,0 0 0,0 0 0,0 1 0,0-1 0,0 0-1,0 1 1,0-1 0,-1 1 0,1-1 0,0 1 0,0-1 0,0 1-1,0-1 1,-1 1 0,1 0 0,0 0 0,-1-1 0,1 1 0,0 1 0,4 2 141,41 24 641,0 2-1,-2 2 0,-1 2 1,52 54-1,-68-58-655,-9-10-145,1 0 0,0-1 1,26 19-1,-44-37-42,0 0 1,-1-1-1,1 1 1,0 0-1,0-1 1,0 1 0,-1 0-1,1-1 1,0 1-1,0-1 1,0 0-1,0 1 1,0-1-1,0 0 1,0 1 0,0-1-1,0 0 1,0 0-1,0 0 1,0 0-1,0 0 1,0 0-1,0 0 1,0 0 0,0 0-1,0-1 1,0 1-1,0 0 1,0-1-1,0 1 1,0 0-1,0-1 1,-1 0 0,1 1-1,0-1 1,0 1-1,0-1 1,-1 0-1,1 1 1,0-1-1,-1 0 1,1 0 0,0 0-1,-1 0 1,1 1-1,-1-1 1,0 0-1,1 0 1,-1 0-1,1-2 1,5-25-439</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1.262"/>
    </inkml:context>
    <inkml:brush xml:id="br0">
      <inkml:brushProperty name="width" value="0.1" units="cm"/>
      <inkml:brushProperty name="height" value="0.1" units="cm"/>
      <inkml:brushProperty name="color" value="#00A0D7"/>
    </inkml:brush>
  </inkml:definitions>
  <inkml:trace contextRef="#ctx0" brushRef="#br0">102 94 8850,'-101'-93'3265,"101"98"-2377,1 9-760,7 5 40,-3 10 88,5 1 40,0 4-56,-3-4-80,-9-4-104,-1-3-64,-1-8-320,1 1-232,6-17 336</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1.636"/>
    </inkml:context>
    <inkml:brush xml:id="br0">
      <inkml:brushProperty name="width" value="0.1" units="cm"/>
      <inkml:brushProperty name="height" value="0.1" units="cm"/>
      <inkml:brushProperty name="color" value="#00A0D7"/>
    </inkml:brush>
  </inkml:definitions>
  <inkml:trace contextRef="#ctx0" brushRef="#br0">1 105 8762,'48'-83'2626,"-45"80"-2576,-1 1 0,1 0 0,0 0 0,-1 0 0,1 1 0,0-1 0,0 1 0,0-1 0,1 1 0,-1 0 0,0 0 0,0 1 0,1-1 0,-1 1 0,0-1 0,1 1 0,-1 0 0,0 0 0,1 1 0,-1-1 0,0 1 0,7 1 0,7 0 137,20-1 158,-12-2-233,0 1 0,0 1 0,-1 2 0,1 0 1,0 2-1,-1 0 0,27 11 0,-50-16-112,-1 0 1,1 1-1,-1-1 1,1 0-1,-1 1 0,1-1 1,-1 0-1,1 1 1,-1-1-1,0 1 0,1-1 1,-1 0-1,0 1 1,1-1-1,-1 1 0,0-1 1,1 1-1,-1 0 1,0-1-1,0 1 1,0-1-1,0 1 0,1-1 1,-1 1-1,0 0 1,0-1-1,0 1 0,0-1 1,0 1-1,-1 0 1,1-1-1,0 1 0,0-1 1,0 1-1,0-1 1,-1 1-1,1-1 0,0 1 1,0-1-1,-1 1 1,1-1-1,0 1 0,-1-1 1,1 1-1,-1-1 1,1 1-1,-1-1 0,1 0 1,-1 1-1,-29 24 9,25-21-9,-134 118-73,-13 10-1267,113-105 1024</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1.979"/>
    </inkml:context>
    <inkml:brush xml:id="br0">
      <inkml:brushProperty name="width" value="0.1" units="cm"/>
      <inkml:brushProperty name="height" value="0.1" units="cm"/>
      <inkml:brushProperty name="color" value="#00A0D7"/>
    </inkml:brush>
  </inkml:definitions>
  <inkml:trace contextRef="#ctx0" brushRef="#br0">66 50 8026,'-65'-41'3000,"86"39"-2376,10 1-247,9-3-57,1 3-128,3 1-48,-8 0-120,-6 0-24,-11 3-288,-9-1-200,-10-1 296</inkml:trace>
  <inkml:trace contextRef="#ctx0" brushRef="#br0" timeOffset="1">37 196 8650,'11'5'2904,"12"0"-2808,9-5 33,2-8-1,2 1-8,-1-7-88,-7-5-200,-7 8-169,-3-4 201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2.319"/>
    </inkml:context>
    <inkml:brush xml:id="br0">
      <inkml:brushProperty name="width" value="0.1" units="cm"/>
      <inkml:brushProperty name="height" value="0.1" units="cm"/>
      <inkml:brushProperty name="color" value="#00A0D7"/>
    </inkml:brush>
  </inkml:definitions>
  <inkml:trace contextRef="#ctx0" brushRef="#br0">3 288 9594,'-3'1'3257,"21"-4"-3001,15 3 64,23-15 128,11-4 48,27-16-16,3-1-144,-2-3-192,-5-1-48,-24 14-104,-7 0-16,-18 8-264,-5 8-136,-18 0-296,-5 0-152,-29 8-601,-9 4 1241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2.665"/>
    </inkml:context>
    <inkml:brush xml:id="br0">
      <inkml:brushProperty name="width" value="0.1" units="cm"/>
      <inkml:brushProperty name="height" value="0.1" units="cm"/>
      <inkml:brushProperty name="color" value="#00A0D7"/>
    </inkml:brush>
  </inkml:definitions>
  <inkml:trace contextRef="#ctx0" brushRef="#br0">0 0 7522,'0'17'2880,"13"1"-1872,2 7-647,0-2 47,-4-2 24,-1 4-24,-6-6-176,-4-6-72,0 1-104,-5-6-72,-4-3-248,3 3-280,-1-11 336</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3.010"/>
    </inkml:context>
    <inkml:brush xml:id="br0">
      <inkml:brushProperty name="width" value="0.1" units="cm"/>
      <inkml:brushProperty name="height" value="0.1" units="cm"/>
      <inkml:brushProperty name="color" value="#00A0D7"/>
    </inkml:brush>
  </inkml:definitions>
  <inkml:trace contextRef="#ctx0" brushRef="#br0">37 147 8194,'58'-64'2379,"-53"61"-2312,-1 0 0,0 0 0,1 1 0,-1-1 0,1 1 0,0 1 0,0-1 0,0 0 0,0 1 1,0 0-1,0 0 0,0 1 0,6 0 0,-5-1-4,0 1 0,-1-1 0,1 0 0,-1 0 0,1 0 0,8-4 0,18-13 283,-24 13-284,0 0 0,0 1 0,0 0 0,1 1 0,0-1 0,11-1 0,-26 11-34,-1 1-1,1 0 0,0 1 0,0 0 0,1 0 1,0 0-1,-4 10 0,-2 0-10,-4 4-149,0 0 0,-2-2 0,-1 0 0,0-1 0,-1-1 0,-1 0 0,-1-2 0,-30 19 0,25-19-166</inkml:trace>
  <inkml:trace contextRef="#ctx0" brushRef="#br0" timeOffset="1">14 241 8362,'-13'-38'3024,"27"41"-2375,14 2-449,-6-1 56,1-3-64,0 1-40,-5-4-80,1 2-96,-7-5-288,-5-1-192,-3 4 280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3.347"/>
    </inkml:context>
    <inkml:brush xml:id="br0">
      <inkml:brushProperty name="width" value="0.1" units="cm"/>
      <inkml:brushProperty name="height" value="0.1" units="cm"/>
      <inkml:brushProperty name="color" value="#00A0D7"/>
    </inkml:brush>
  </inkml:definitions>
  <inkml:trace contextRef="#ctx0" brushRef="#br0">129 1 7770,'-118'82'4329,"126"-77"-4065,13-4-48,2-1 24,5-5-56,4-8-8,-6-3-248,-2 4-160,-9 4-400,-3 5-497,-9 4 713</inkml:trace>
  <inkml:trace contextRef="#ctx0" brushRef="#br0" timeOffset="1">126 97 8738,'-125'101'3161,"130"-101"-2521,5 0-328,11 0 48,0-4-8,4-1-56,5-1-128,-2-1-64,-1 1-88,0-1-16,-3-1-152,-6-4-120,-3 3-264,-2-1-192,-11-3-2089,3 3 1953</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24.706"/>
    </inkml:context>
    <inkml:brush xml:id="br0">
      <inkml:brushProperty name="width" value="0.1" units="cm"/>
      <inkml:brushProperty name="height" value="0.1" units="cm"/>
      <inkml:brushProperty name="color" value="#00A0D7"/>
    </inkml:brush>
  </inkml:definitions>
  <inkml:trace contextRef="#ctx0" brushRef="#br0">19 1 11979,'-2'4'47,"1"0"0,-1 0 1,1 0-1,0 0 0,0 0 1,0 0-1,1 0 1,-1 1-1,1 5 0,-2 4 70,-2 58-32,2 1 0,3-1-1,14 95 1,1 28-296,-13-150 70,-1-12-242,-1 1 1,-1-1-1,-8 58 0,5-82-640,-4-8 455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3.681"/>
    </inkml:context>
    <inkml:brush xml:id="br0">
      <inkml:brushProperty name="width" value="0.1" units="cm"/>
      <inkml:brushProperty name="height" value="0.1" units="cm"/>
      <inkml:brushProperty name="color" value="#00A0D7"/>
    </inkml:brush>
  </inkml:definitions>
  <inkml:trace contextRef="#ctx0" brushRef="#br0">19 1 7978,'-2'3'296,"0"0"-1,0 0 1,1 0 0,-1 1 0,1-1 0,0 0 0,0 1 0,0-1 0,0 1 0,1-1-1,-1 1 1,1 0 0,0 4 0,6 56 342,-2-26-25,-1 28-427,-3 0 0,-9 83 1,2-109-929,7-50 685</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4.031"/>
    </inkml:context>
    <inkml:brush xml:id="br0">
      <inkml:brushProperty name="width" value="0.1" units="cm"/>
      <inkml:brushProperty name="height" value="0.1" units="cm"/>
      <inkml:brushProperty name="color" value="#00A0D7"/>
    </inkml:brush>
  </inkml:definitions>
  <inkml:trace contextRef="#ctx0" brushRef="#br0">0 234 10042,'7'-2'3425,"37"-1"-3025,10 0-24,14-9 144,5-11-24,8-3-168,6-2-112,16-5-168,-1 5-8,0 9-272,-17-4-272,-39 10-536,-8 4-120,-20-2 696</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4.613"/>
    </inkml:context>
    <inkml:brush xml:id="br0">
      <inkml:brushProperty name="width" value="0.1" units="cm"/>
      <inkml:brushProperty name="height" value="0.1" units="cm"/>
      <inkml:brushProperty name="color" value="#00A0D7"/>
    </inkml:brush>
  </inkml:definitions>
  <inkml:trace contextRef="#ctx0" brushRef="#br0">208 13 7674,'13'-12'2925,"-5"13"-1762,-8 1-1101,1 1 0,-1 0 0,0-1-1,0 1 1,0 0 0,0 0-1,0-1 1,-1 1 0,1 0-1,-1-1 1,-1 5 0,-20 61 317,-4-2 1,-2 0 0,-46 75-1,62-118-365,-44 62 47,49-75-73,19-24-4,29-33-46,-30 33 28,0 1 0,2 0 0,22-19 0,-25 27 32,-6 8 78,-9 20 128,1-6-164,-11 86 365,4 1-1,3 148 1,9-241-880,3-28-449,1-17 508</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4.977"/>
    </inkml:context>
    <inkml:brush xml:id="br0">
      <inkml:brushProperty name="width" value="0.1" units="cm"/>
      <inkml:brushProperty name="height" value="0.1" units="cm"/>
      <inkml:brushProperty name="color" value="#00A0D7"/>
    </inkml:brush>
  </inkml:definitions>
  <inkml:trace contextRef="#ctx0" brushRef="#br0">1 205 8778,'4'-82'2676,"-3"80"-2640,-1 0-1,0 0 0,1 0 0,-1 0 0,1 0 0,0 0 0,-1 0 1,1 0-1,0 1 0,0-1 0,0 0 0,0 0 0,1 1 0,-1-1 1,0 1-1,1-1 0,-1 1 0,1 0 0,0-1 0,-1 1 0,1 0 1,0 0-1,0 0 0,0 0 0,-1 0 0,1 1 0,0-1 0,0 1 0,0-1 1,2 0-1,6-2 76,44-25 44,-40 20-128,0 0 0,0 1 0,0 1 0,1 0 0,27-7 0,-42 13-24,1 0 0,0 0-1,0 1 1,0-1 0,0 0-1,0 0 1,-1 1 0,1-1 0,0 0-1,0 1 1,0-1 0,-1 1-1,1-1 1,0 1 0,-1-1 0,1 1-1,0-1 1,-1 1 0,1 0 0,-1-1-1,1 1 1,-1 0 0,1-1-1,-1 1 1,1 0 0,-1 0 0,0 0-1,1-1 1,-1 1 0,0 0-1,0 0 1,0 0 0,0 0 0,0 0-1,0-1 1,0 1 0,0 0 0,0 0-1,0 2 1,-4 46 217,2-35-127,-1 39 66,2 0 1,2-1-1,3 1 1,14 69-1,-13-93-180,-1-1 1,-1 1-1,-2 0 1,0 0-1,-2 0 1,-7 45-1,1-52-376,6-21 391,1-1 0,0 0-1,0 1 1,0-1 0,0 0 0,0 1-1,-1-1 1,1 0 0,0 0-1,0 1 1,-1-1 0,1 0 0,0 0-1,0 1 1,-1-1 0,1 0-1,0 0 1,-1 0 0,1 0 0,0 1-1,0-1 1,-1 0 0,1 0-1,-1 0 1,1 0 0,0 0 0,-1 0-1,1 0 1,0 0 0,-1 0-1,1 0 1,0 0 0,-1 0 0,1 0-1,0 0 1,-1 0 0,1 0-1,0 0 1,-1-1 0,1 1 0,0 0-1,-1 0 1,1 0 0,0 0-1,0-1 1,-1 1 0,1 0 0,0 0-1,0-1 1,-1 1 0,1 0-1,0-1 1,0 1 0,0 0 0,-1 0-1,1-1 1,0 1 0,0 0-1,0-1 1,0 1 0,0 0 0,0-1-1,0 1 1,0-1 0,0 1-1,0 0 1,0-1 0,-11-22 10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5.317"/>
    </inkml:context>
    <inkml:brush xml:id="br0">
      <inkml:brushProperty name="width" value="0.1" units="cm"/>
      <inkml:brushProperty name="height" value="0.1" units="cm"/>
      <inkml:brushProperty name="color" value="#00A0D7"/>
    </inkml:brush>
  </inkml:definitions>
  <inkml:trace contextRef="#ctx0" brushRef="#br0">114 58 7794,'-113'-42'3280,"131"44"-1351,2 0-1761,9-2-80,-1 0 32,2-4-24,6 0 24,-3-1-136,1 0-200,-12 3-416,1 4-192,-17 11 463</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5.664"/>
    </inkml:context>
    <inkml:brush xml:id="br0">
      <inkml:brushProperty name="width" value="0.1" units="cm"/>
      <inkml:brushProperty name="height" value="0.1" units="cm"/>
      <inkml:brushProperty name="color" value="#00A0D7"/>
    </inkml:brush>
  </inkml:definitions>
  <inkml:trace contextRef="#ctx0" brushRef="#br0">1 1032 9178,'6'-3'3305,"7"-6"-2649,12-5-552,3-1-64,5-2-16,-2-2 0,2 1-120,0-2-104,-5-8-392,-2-3-209,-13 0 473</inkml:trace>
  <inkml:trace contextRef="#ctx0" brushRef="#br0" timeOffset="1">470 1 8906,'-8'9'3329,"0"8"-2273,1 11-680,-1 6 88,-8 7 24,4 5-56,6 2-240,-3 0-104,11-4-248,-4-5-248,2-3-672,4-9 672</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6.044"/>
    </inkml:context>
    <inkml:brush xml:id="br0">
      <inkml:brushProperty name="width" value="0.1" units="cm"/>
      <inkml:brushProperty name="height" value="0.1" units="cm"/>
      <inkml:brushProperty name="color" value="#00A0D7"/>
    </inkml:brush>
  </inkml:definitions>
  <inkml:trace contextRef="#ctx0" brushRef="#br0">1 187 8266,'42'-83'2390,"-41"81"-2363,0 1 1,0-1 0,0 0 0,0 1-1,0-1 1,1 1 0,-1-1 0,0 1 0,1 0-1,-1 0 1,1-1 0,0 1 0,-1 0-1,1 0 1,0 0 0,0 1 0,-1-1-1,1 0 1,0 1 0,0-1 0,0 1-1,0 0 1,3-1 0,4 0 16,16-8 24,44-21 0,20-7 55,-89 37-110,1 0 0,0 0 0,0 0 0,0 0 0,0 0 0,0 0 0,0 0 0,0 0 0,0 0 0,0 0 0,-1 1 1,1-1-1,0 0 0,0 1 0,0-1 0,0 1 0,-1-1 0,1 1 0,0-1 0,0 1 0,-1-1 0,1 1 0,0 0 0,-1-1 0,1 1 0,-1 0 0,1 0 0,-1-1 0,1 1 0,-1 0 0,0 0 0,1 0 0,-1 0 0,0-1 0,0 1 0,1 2 0,6 38 403,-6-36-366,11 308 893,-8-93-804,16-61 80,-11-109 36,-3 1-1,0 68 1,-6-116-231,0 0-1,-1 0 1,1 0 0,-1 0 0,1 0-1,-1 0 1,0 0 0,0 0 0,0 0-1,-1 0 1,1-1 0,-4 5 0,5-6-19,-1 0-1,0 0 1,0-1 0,0 1 0,0-1 0,0 1 0,0-1 0,0 1 0,-1-1-1,1 1 1,0-1 0,0 0 0,0 0 0,0 0 0,0 0 0,-1 0-1,1 0 1,0 0 0,0 0 0,0 0 0,0 0 0,0 0 0,-1-1 0,1 1-1,0-1 1,0 1 0,0-1 0,0 1 0,0-1 0,0 1 0,0-1-1,0 0 1,0 0 0,1 1 0,-1-1 0,0 0 0,0 0 0,-1-2 0,-122-133-626,10 45-866,59 41 1061</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6.373"/>
    </inkml:context>
    <inkml:brush xml:id="br0">
      <inkml:brushProperty name="width" value="0.1" units="cm"/>
      <inkml:brushProperty name="height" value="0.1" units="cm"/>
      <inkml:brushProperty name="color" value="#00A0D7"/>
    </inkml:brush>
  </inkml:definitions>
  <inkml:trace contextRef="#ctx0" brushRef="#br0">1 40 9730,'92'-39'3313,"-58"70"-3161,-1 0-72,-23-2-8,13 4-32,-8-11-328,-6-6-272,16-8 336</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6.716"/>
    </inkml:context>
    <inkml:brush xml:id="br0">
      <inkml:brushProperty name="width" value="0.1" units="cm"/>
      <inkml:brushProperty name="height" value="0.1" units="cm"/>
      <inkml:brushProperty name="color" value="#00A0D7"/>
    </inkml:brush>
  </inkml:definitions>
  <inkml:trace contextRef="#ctx0" brushRef="#br0">0 76 7474,'41'-76'3040,"-47"88"-1575,7 17-1217,-2 1-56,4 13-24,2-1 8,-5-6-96,5-3-48,-4-15-208,16-3-248,-7-15 248</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7.042"/>
    </inkml:context>
    <inkml:brush xml:id="br0">
      <inkml:brushProperty name="width" value="0.1" units="cm"/>
      <inkml:brushProperty name="height" value="0.1" units="cm"/>
      <inkml:brushProperty name="color" value="#00A0D7"/>
    </inkml:brush>
  </inkml:definitions>
  <inkml:trace contextRef="#ctx0" brushRef="#br0">475 0 7466,'2'4'199,"0"-1"0,0 1 1,0 0-1,0 0 0,-1-1 1,1 1-1,-1 0 0,0 0 1,-1 0-1,1 0 1,-1 0-1,1 1 0,-1-1 1,-1 0-1,1 0 0,0 0 1,-2 6-1,-17 68-244,12-58 97,-1-1 0,0 0 1,-2 0-1,0-1 0,-1 0 0,-1-1 0,-1 0 0,0-1 1,-2 0-1,1-2 0,-2 1 0,-28 19 0,25-20 101,0-2 1,0 0-1,-1-1 0,-1-1 1,0-2-1,0 1 0,-1-2 1,0-1-1,0-1 0,-1-1 1,-27 2-1,40-8 323,19-4-308,18-4-79,21 0-62,-1-3-1,-1-1 1,0-3-1,-1-1 1,71-41-1,-95 45-80,-14 8-59,1 0 0,1 1-1,-1 0 1,1 0-1,0 1 1,0 0-1,0 0 1,0 1-1,1 0 1,13-1-1,-13 4-554,-12 2 302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25.026"/>
    </inkml:context>
    <inkml:brush xml:id="br0">
      <inkml:brushProperty name="width" value="0.1" units="cm"/>
      <inkml:brushProperty name="height" value="0.1" units="cm"/>
      <inkml:brushProperty name="color" value="#00A0D7"/>
    </inkml:brush>
  </inkml:definitions>
  <inkml:trace contextRef="#ctx0" brushRef="#br0">291 4 6681,'-7'-3'4884,"6"3"-4765,-8 12 710,-3 5-705,0-4-52,1 0 14,0 1-1,1 0 0,1 0 0,-15 30 0,12-22-2,0-1 0,-1-1 0,-1 0 0,-17 19 0,-21 29-21,52-68-62,-25 33-53,25-33 33,0 1-1,-1 0 0,1-1 1,-1 1-1,1 0 1,-1-1-1,1 1 0,-1-1 1,1 1-1,-1-1 1,0 1-1,1-1 0,-1 1 1,0-1-1,1 0 1,-1 1-1,0-1 0,0 0 1,0 1-1,1-1 1,-1 0-1,0 0 0,0 0 1,0 0-1,1 0 0,-1 0 1,0 0-1,0 0 1,0 0-1,1 0 0,-1 0 1,0-1-1,0 1 1,1 0-1,-2-1 0,3-8-543,12-2 234</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7.380"/>
    </inkml:context>
    <inkml:brush xml:id="br0">
      <inkml:brushProperty name="width" value="0.1" units="cm"/>
      <inkml:brushProperty name="height" value="0.1" units="cm"/>
      <inkml:brushProperty name="color" value="#00A0D7"/>
    </inkml:brush>
  </inkml:definitions>
  <inkml:trace contextRef="#ctx0" brushRef="#br0">1 1 7954,'7'72'4461,"-1"-19"-4120,4 650 918,-10-647-1246,0-32-44,1-17-19,-1 0 0,0 0 0,0 0 0,-1 0 1,0 0-1,0 0 0,0-1 0,-4 10 0,1-74-355,8 7 585</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7.731"/>
    </inkml:context>
    <inkml:brush xml:id="br0">
      <inkml:brushProperty name="width" value="0.1" units="cm"/>
      <inkml:brushProperty name="height" value="0.1" units="cm"/>
      <inkml:brushProperty name="color" value="#00A0D7"/>
    </inkml:brush>
  </inkml:definitions>
  <inkml:trace contextRef="#ctx0" brushRef="#br0">335 0 6601,'-14'13'2929,"-3"2"-913,2 10-1391,-4 14-121,-4 1 56,-5 14-72,-8-5-32,11 2-96,-10 3-56,4-3-136,0-5-24,0-8-112,14-9-16,6-19-128,9-5-216,6-15-368,-3-8-336,30-10 616</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8.063"/>
    </inkml:context>
    <inkml:brush xml:id="br0">
      <inkml:brushProperty name="width" value="0.1" units="cm"/>
      <inkml:brushProperty name="height" value="0.1" units="cm"/>
      <inkml:brushProperty name="color" value="#00A0D7"/>
    </inkml:brush>
  </inkml:definitions>
  <inkml:trace contextRef="#ctx0" brushRef="#br0">1 516 8338,'16'20'3064,"4"4"-2391,3 7-137,0-1 56,-2 1-112,-4 2-128,1 1-88,-7-4-200,-1-5 8,-5-2-96,-5-9-104,-1-9-320,1-3-224,-7-18-1393,7-4 1361</inkml:trace>
  <inkml:trace contextRef="#ctx0" brushRef="#br0" timeOffset="1">264 3 9362,'8'-3'3241,"7"3"-2929,9 3 16,-1 4-16,0-4-40,17-1-96,-4-2-80,3 0-96,-9-5-48,-9 5-296,-3 3-176,-16 1-512,-4 1 616</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8.397"/>
    </inkml:context>
    <inkml:brush xml:id="br0">
      <inkml:brushProperty name="width" value="0.1" units="cm"/>
      <inkml:brushProperty name="height" value="0.1" units="cm"/>
      <inkml:brushProperty name="color" value="#00A0D7"/>
    </inkml:brush>
  </inkml:definitions>
  <inkml:trace contextRef="#ctx0" brushRef="#br0">15 31 7970,'-12'9'3144,"9"-5"-1999,5 5-785,13-3-168,6 1-80,5-6 0,10-2-24,7-7-56,3-4-8,0 2-176,-2-1-112,-11 1-320,-10 5-73,-3-5 393</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8.750"/>
    </inkml:context>
    <inkml:brush xml:id="br0">
      <inkml:brushProperty name="width" value="0.1" units="cm"/>
      <inkml:brushProperty name="height" value="0.1" units="cm"/>
      <inkml:brushProperty name="color" value="#00A0D7"/>
    </inkml:brush>
  </inkml:definitions>
  <inkml:trace contextRef="#ctx0" brushRef="#br0">378 1 8458,'-10'13'3184,"5"2"-2335,5 13-377,-6 3 8,-2 0-16,8 4-48,-2-4-176,4 2-40,-2-2-128,-2-1-8,-6 4-112,6 2-168,-4-1-344,-14-1-232,-1-8-1385,-6-4 1433</inkml:trace>
  <inkml:trace contextRef="#ctx0" brushRef="#br0" timeOffset="1">7 610 7922,'-6'5'3048,"10"-2"-2055,15-16-521,8 3-16,11-6 48,0-4 0,11 4-136,4-2-72,-6 3-168,6 9-80,-12 2-48,-3 8-56,-9-4-256,-6 0-120,-5 0-448,-9-4 2848,10-1-1592</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9.077"/>
    </inkml:context>
    <inkml:brush xml:id="br0">
      <inkml:brushProperty name="width" value="0.1" units="cm"/>
      <inkml:brushProperty name="height" value="0.1" units="cm"/>
      <inkml:brushProperty name="color" value="#00A0D7"/>
    </inkml:brush>
  </inkml:definitions>
  <inkml:trace contextRef="#ctx0" brushRef="#br0">114 1 8154,'-3'2'231,"0"0"0,1 0 0,-1 1 0,1-1 0,-1 1 1,1 0-1,0-1 0,0 1 0,1 0 0,-1 0 0,0 0 0,1 1 1,0-1-1,0 0 0,0 1 0,0-1 0,0 0 0,1 1 1,-1-1-1,1 7 0,0 7 57,2 0-1,0 0 1,5 21 0,2 34 528,-11-56-796,0-1-1,-2 0 1,0 0-1,0 0 1,-2 0 0,0-1-1,0 0 1,-15 24-1,-10 21-911,23-50 155,2-13 298</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9.420"/>
    </inkml:context>
    <inkml:brush xml:id="br0">
      <inkml:brushProperty name="width" value="0.1" units="cm"/>
      <inkml:brushProperty name="height" value="0.1" units="cm"/>
      <inkml:brushProperty name="color" value="#00A0D7"/>
    </inkml:brush>
  </inkml:definitions>
  <inkml:trace contextRef="#ctx0" brushRef="#br0">1 85 7690,'8'-6'366,"0"0"0,1 1 0,-1-1 0,2 2 0,-1-1 0,0 1 0,1 1 0,15-4-1,42-20-426,-42 16 75,-24 11-11,-1 0 1,1 0 0,-1 0 0,1 0 0,-1 0-1,1 0 1,-1 0 0,1 0 0,-1 0 0,1 0 0,-1 0-1,1 0 1,-1 1 0,1-1 0,-1 0 0,1 0-1,-1 0 1,1 1 0,-1-1 0,1 0 0,-1 0-1,0 1 1,1-1 0,-1 1 0,0-1 0,1 1-1,0 3 55,0 0 0,0 0 0,0 0 0,-1 0 0,1 0 0,-1 0 0,0 0-1,0 0 1,-2 7 0,-7 73 1025,5-59-812,1 1 1,2 0 0,0 0-1,5 43 1,13 25 27,8 48-150,-23-123-94,-1 0 1,-1 0-1,0 0 0,-1 0 1,-5 23-1,6-40-39,-1 0 0,1 0 1,0 0-1,-1 0 0,1 0 0,-1 0 1,0 0-1,0 0 0,0 0 0,0 0 0,0 0 1,0-1-1,0 1 0,0 0 0,-1-1 1,1 1-1,-1-1 0,1 0 0,-1 1 1,1-1-1,-1 0 0,0 0 0,0 0 1,-3 2-1,2-3-21,1 0 0,0-1 0,0 1 0,0 0-1,0-1 1,0 1 0,0-1 0,0 1 0,0-1 0,0 0 0,0 0 0,0 0 0,0 0 0,0 0 0,1-1 0,-1 1 0,0 0 0,1-1 0,-1 0-1,1 1 1,-1-1 0,-1-3 0,-20-27-987,-30-58 0,24 39 516</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09.746"/>
    </inkml:context>
    <inkml:brush xml:id="br0">
      <inkml:brushProperty name="width" value="0.1" units="cm"/>
      <inkml:brushProperty name="height" value="0.1" units="cm"/>
      <inkml:brushProperty name="color" value="#00A0D7"/>
    </inkml:brush>
  </inkml:definitions>
  <inkml:trace contextRef="#ctx0" brushRef="#br0">24 38 6385,'-15'-13'2929,"7"1"-1153,11 6-783,5-1-377,12 7-112,14 4-184,-1 2-88,2-1-120,-7-2-72,-2-3-88,-2-1-120,1 1-512,-2-2-40,-5 7 368</inkml:trace>
  <inkml:trace contextRef="#ctx0" brushRef="#br0" timeOffset="1">214 81 7858,'-131'111'5265,"147"-109"-5105,1-2-104,10-6-8,0-11-32,6-3-208,3-3-408,11 0 384</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10.095"/>
    </inkml:context>
    <inkml:brush xml:id="br0">
      <inkml:brushProperty name="width" value="0.1" units="cm"/>
      <inkml:brushProperty name="height" value="0.1" units="cm"/>
      <inkml:brushProperty name="color" value="#00A0D7"/>
    </inkml:brush>
  </inkml:definitions>
  <inkml:trace contextRef="#ctx0" brushRef="#br0">32 1 9266,'135'5'3225,"-135"18"-2857,11 1-320,1 1-64,-8-5-328,11-5-192,-16-2 304</inkml:trace>
  <inkml:trace contextRef="#ctx0" brushRef="#br0" timeOffset="1">1 346 7626,'0'3'2784,"8"-3"-2096,8-7-584,7 3-64,8-19-8,2-4-88,5-17-224,-2-7 200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10.464"/>
    </inkml:context>
    <inkml:brush xml:id="br0">
      <inkml:brushProperty name="width" value="0.1" units="cm"/>
      <inkml:brushProperty name="height" value="0.1" units="cm"/>
      <inkml:brushProperty name="color" value="#00A0D7"/>
    </inkml:brush>
  </inkml:definitions>
  <inkml:trace contextRef="#ctx0" brushRef="#br0">308 0 5617,'8'14'4893,"-8"10"-3611,-7 19-877,-1-10-214,-1-1-1,-2 0 0,-1-1 1,-1 0-1,-21 35 1,24-50-186,0 0 0,-1-1 1,-1 0-1,-1 0 1,0-1-1,0-1 0,-1 0 1,-1-1-1,0 0 0,-26 14 1,26-17-7,12-7 2,0 0 0,0 0 1,0 0-1,0-1 0,0 1 1,0-1-1,0 1 0,-1-1 1,1 0-1,-6 0 0,31-27-29,75-83-368,13-18 39,-103 118 341,-4 5 8,0 0 1,0 0-1,0 0 0,0 1 0,1-1 1,-1 1-1,1-1 0,6-3 0,-10 7 13,1 0 0,0 0 0,-1 0-1,1 0 1,-1 1 0,1-1 0,0 0-1,-1 0 1,1 0 0,-1 0 0,1 1-1,-1-1 1,1 0 0,-1 1 0,1-1-1,-1 0 1,1 1 0,-1-1 0,1 0 0,-1 1-1,0-1 1,1 1 0,-1-1 0,0 1-1,1-1 1,-1 1 0,0-1 0,0 1-1,1-1 1,-1 1 0,0-1 0,0 1-1,0 0 1,0-1 0,0 1 0,0-1-1,0 1 1,0 0 0,0 0 0,4 30 191,-4-28-172,3 85 579,-14 132 1,9-189-563,-6 45-61,-3-1-1,-23 85 1,33-157-23,1 0 1,-1-1-1,0 1 0,0-1 0,0 0 1,0 1-1,0-1 0,0 0 0,-1 0 1,1 1-1,-1-1 0,-2 2 0,-4-7-523,2-19 126,5-13 158</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25.373"/>
    </inkml:context>
    <inkml:brush xml:id="br0">
      <inkml:brushProperty name="width" value="0.1" units="cm"/>
      <inkml:brushProperty name="height" value="0.1" units="cm"/>
      <inkml:brushProperty name="color" value="#00A0D7"/>
    </inkml:brush>
  </inkml:definitions>
  <inkml:trace contextRef="#ctx0" brushRef="#br0">0 392 7026,'120'-19'2720,"-110"50"-2064,1-4-96,-3 5-304,1-6-160,-1-8-136,0-1-112,1-22-1200,2-3 976</inkml:trace>
  <inkml:trace contextRef="#ctx0" brushRef="#br0" timeOffset="1">432 64 7402,'26'0'2880,"-1"-4"-2312,8-2-128,-3-2-80,8 2-271,-10-7-73,1 5-201,-7-3-279,-2 4 272</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10.815"/>
    </inkml:context>
    <inkml:brush xml:id="br0">
      <inkml:brushProperty name="width" value="0.1" units="cm"/>
      <inkml:brushProperty name="height" value="0.1" units="cm"/>
      <inkml:brushProperty name="color" value="#00A0D7"/>
    </inkml:brush>
  </inkml:definitions>
  <inkml:trace contextRef="#ctx0" brushRef="#br0">12 0 8298,'2'2'3080,"-1"10"-2271,4 4-625,-6 2-120,-3 5-64,3-3-344,-3 1-305,-6 2 377</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11.160"/>
    </inkml:context>
    <inkml:brush xml:id="br0">
      <inkml:brushProperty name="width" value="0.1" units="cm"/>
      <inkml:brushProperty name="height" value="0.1" units="cm"/>
      <inkml:brushProperty name="color" value="#00A0D7"/>
    </inkml:brush>
  </inkml:definitions>
  <inkml:trace contextRef="#ctx0" brushRef="#br0">101 1 8034,'-100'103'3104,"111"-101"-1983,6-1-857,6 1-24,1-2-8,7-3 0,1-4-48,-4-1-144,-4 0-80,-6 1-352,-3 4-184,-10 1 328</inkml:trace>
  <inkml:trace contextRef="#ctx0" brushRef="#br0" timeOffset="1">32 270 9714,'13'0'3473,"5"-3"-2737,12-2-728,4-3 32,-8-4 0,6 4-32,-1 1-96,-5 1-152,-6 2-368,3 4-184,-26 0 464</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11.494"/>
    </inkml:context>
    <inkml:brush xml:id="br0">
      <inkml:brushProperty name="width" value="0.1" units="cm"/>
      <inkml:brushProperty name="height" value="0.1" units="cm"/>
      <inkml:brushProperty name="color" value="#00A0D7"/>
    </inkml:brush>
  </inkml:definitions>
  <inkml:trace contextRef="#ctx0" brushRef="#br0">48 0 8298,'-48'63'2848,"68"-68"-2552,1 8-104,-3-5 65,5 9-17,-5-7-104,-1-7-80,-1 6-328,-3-16-137,-6 1 225</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11.832"/>
    </inkml:context>
    <inkml:brush xml:id="br0">
      <inkml:brushProperty name="width" value="0.1" units="cm"/>
      <inkml:brushProperty name="height" value="0.1" units="cm"/>
      <inkml:brushProperty name="color" value="#00A0D7"/>
    </inkml:brush>
  </inkml:definitions>
  <inkml:trace contextRef="#ctx0" brushRef="#br0">200 83 7850,'-36'-82'2504,"36"108"-586,5 24-1285,0-4-368,-2 1 0,-6 76 0,2-101-272,-2-1-1,-1 1 0,0-1 1,-1 0-1,-2 0 0,0 0 1,-19 36-1,21-49-9,0-1-1,-1 1 1,0-1-1,0 0 1,-9 8 0,12-13 19,1 1 1,-1-1 0,1 0 0,-1 0-1,0 0 1,0-1 0,0 1 0,0-1-1,-1 1 1,1-1 0,0 0 0,0 0-1,-1-1 1,1 1 0,-1-1 0,1 1-1,-6-1 1,9 0 21,-1 0 0,1 0 1,-1 0-1,1 0 0,-1 0 0,1 0 0,-1 0 0,1 0 0,-1 0 0,1-1 0,0 1 1,-1 0-1,1 0 0,-1 0 0,1-1 0,-1 1 0,1 0 0,0 0 0,-1-1 0,1 1 1,0 0-1,-1-1 0,1 1 0,0 0 0,-1-1 0,1 1 0,0-1 0,0 1 0,-1-1 1,1 1-1,0 0 0,0-1 0,0 1 0,0-1 0,-1 1 0,1-1 0,0 1 0,0-2 0,1 1 67,0-1-1,0 1 0,0 0 1,0-1-1,1 1 0,-1 0 0,0 0 1,1 0-1,-1 0 0,1 0 0,-1 0 1,1 0-1,-1 0 0,1 0 0,2 0 1,21-9 7,1 2 1,0 1-1,0 1 1,0 2-1,1 0 1,-1 1-1,37 2 1,-62 1-118,68 9 56,-66-9-148,0 1 0,0-1 0,-1 1 0,1 0 0,0 0 0,-1 0 0,1 0 0,-1 1 0,1-1 0,-1 1 0,0-1 0,1 1 0,-1 0 0,0 0 0,0 0 0,0 0 0,-1 0 0,1 0 0,0 1 0,2 4 0,-4-1-1458,-4 3 665</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12.298"/>
    </inkml:context>
    <inkml:brush xml:id="br0">
      <inkml:brushProperty name="width" value="0.1" units="cm"/>
      <inkml:brushProperty name="height" value="0.1" units="cm"/>
      <inkml:brushProperty name="color" value="#00A0D7"/>
    </inkml:brush>
  </inkml:definitions>
  <inkml:trace contextRef="#ctx0" brushRef="#br0">7 17 7298,'6'-16'5241,"1"18"-4969,-4 16-152,0-2-48,-3 4 0,0 3 0,-5-4-152,4 3-80,-9-1-400,0-4 352</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12.627"/>
    </inkml:context>
    <inkml:brush xml:id="br0">
      <inkml:brushProperty name="width" value="0.1" units="cm"/>
      <inkml:brushProperty name="height" value="0.1" units="cm"/>
      <inkml:brushProperty name="color" value="#00A0D7"/>
    </inkml:brush>
  </inkml:definitions>
  <inkml:trace contextRef="#ctx0" brushRef="#br0">6 94 8626,'-5'-3'3265,"18"0"-2177,13 3-808,14 0-8,-1 0 56,14 0-56,6-4 16,-7-4-184,-26 3-64,2 2-72,76-14-168,-17-4-400,-8 1-224,-60 11 456</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12.965"/>
    </inkml:context>
    <inkml:brush xml:id="br0">
      <inkml:brushProperty name="width" value="0.1" units="cm"/>
      <inkml:brushProperty name="height" value="0.1" units="cm"/>
      <inkml:brushProperty name="color" value="#00A0D7"/>
    </inkml:brush>
  </inkml:definitions>
  <inkml:trace contextRef="#ctx0" brushRef="#br0">292 0 8466,'-85'54'2572,"83"-53"-2518,-1 1 0,1 0 0,0 1 0,0-1 0,0 0 0,1 1-1,-1-1 1,1 1 0,-1-1 0,1 1 0,0-1 0,0 1 0,0 0 0,0 0-1,0 0 1,1 0 0,-1 0 0,1 0 0,0 3 0,-2 10 166,-34 210 1407,22-119-1127,-30 107-1,-40 215-492,91-482-2281,5-11 1790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13.290"/>
    </inkml:context>
    <inkml:brush xml:id="br0">
      <inkml:brushProperty name="width" value="0.1" units="cm"/>
      <inkml:brushProperty name="height" value="0.1" units="cm"/>
      <inkml:brushProperty name="color" value="#00A0D7"/>
    </inkml:brush>
  </inkml:definitions>
  <inkml:trace contextRef="#ctx0" brushRef="#br0">0 78 9778,'27'-12'3361,"14"9"-3081,11-1-40,9 4 16,6 0 8,-8-4-80,5 0-40,-13 4-88,-11-6-56,-7 6-128,-14-5-144,-7-5-368,-6 0-168,-6-10 488</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13.627"/>
    </inkml:context>
    <inkml:brush xml:id="br0">
      <inkml:brushProperty name="width" value="0.1" units="cm"/>
      <inkml:brushProperty name="height" value="0.1" units="cm"/>
      <inkml:brushProperty name="color" value="#00A0D7"/>
    </inkml:brush>
  </inkml:definitions>
  <inkml:trace contextRef="#ctx0" brushRef="#br0">192 90 7930,'-102'-38'2535,"101"37"-2485,1 1 0,-1-1 0,0 1 0,1 0-1,-1 0 1,1-1 0,-1 1 0,0 0 0,1 0 0,-1 0 0,0-1 0,1 1 0,-1 0 0,0 0 0,1 0 0,-1 0-1,0 0 1,1 0 0,-1 1 0,0-1 0,1 0 0,-1 0 0,1 0 0,-1 1 0,0-1 0,1 0 0,-1 1 0,1-1 0,-1 0-1,1 1 1,-1-1 0,1 1 0,-1-1 0,1 1 0,-1-1 0,1 1 0,-1-1 0,1 2 0,0 22 489,0-16-222,0 4-140,1 32 240,-8 49 1,5-79-417,0 0 1,-1 0 0,-1 0 0,0-1-1,-1 0 1,-1 0 0,-12 22 0,5-7-437,10-20-523,6-23 220,7-12 362</inkml:trace>
  <inkml:trace contextRef="#ctx0" brushRef="#br0" timeOffset="1">205 1 5721,'8'41'5034,"-5"27"-4187,-3-33-294,0-24-480,-1 1-1,0 0 1,-1 0 0,0-1 0,-1 1 0,0-1 0,-1 0 0,0 0 0,-9 17 0,0-5 115,-1 0 1,-1 0-1,-21 22 1,21-23 15,10-14-36,7-9 105,6-5-310,1-1-1,-1 1 1,1 0 0,0 1-1,1 0 1,14-5-1,-3 0-152,34-19-954,-39 20 796</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13.965"/>
    </inkml:context>
    <inkml:brush xml:id="br0">
      <inkml:brushProperty name="width" value="0.1" units="cm"/>
      <inkml:brushProperty name="height" value="0.1" units="cm"/>
      <inkml:brushProperty name="color" value="#00A0D7"/>
    </inkml:brush>
  </inkml:definitions>
  <inkml:trace contextRef="#ctx0" brushRef="#br0">85 1 7402,'-2'0'317,"0"0"1,0 0 0,0 0 0,1 1 0,-1-1 0,0 0 0,0 1-1,1 0 1,-1-1 0,0 1 0,1 0 0,-1 0 0,1 0 0,-3 2-1,21 4 1057,49-2-1343,84-13 204,-104 4-253,-44 4 7,-1-1 1,1 1 0,-1 0-1,1 0 1,-1 0-1,1 0 1,-1 0-1,1 0 1,-1 1-1,1-1 1,-1 0-1,0 1 1,1-1-1,-1 1 1,3 1 0,-4-2 5,0 1-1,1-1 1,-1 1 0,0-1 0,0 0 0,0 1 0,0-1 0,0 1 0,0-1 0,0 1 0,0-1 0,0 1 0,0-1 0,0 1 0,0-1 0,0 1 0,0-1 0,0 1 0,-1-1 0,1 0 0,0 1 0,0-1 0,-1 1 0,1-1 0,0 0 0,0 1 0,-1-1 0,1 1 0,0-1 0,-1 1 0,-37 30-57,-256 163 1086,293-193-1045,1 0 1,-1 0-1,0-1 1,0 1-1,0-1 1,0 1-1,1-1 1,-1 1-1,0-1 1,0 1-1,0-1 1,0 0 0,0 0-1,0 1 1,0-1-1,0 0 1,0 0-1,0 0 1,0 0-1,0 0 1,-2-1-1,2 0-45,1 0 1,-1 0-1,1 0 0,-1 0 0,1 0 1,-1 0-1,1 0 0,0-1 0,0 1 0,-1 0 1,1 0-1,0 0 0,0 0 0,0-1 1,0 1-1,1 0 0,-1 0 0,1-2 0,3-22-444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25.706"/>
    </inkml:context>
    <inkml:brush xml:id="br0">
      <inkml:brushProperty name="width" value="0.1" units="cm"/>
      <inkml:brushProperty name="height" value="0.1" units="cm"/>
      <inkml:brushProperty name="color" value="#00A0D7"/>
    </inkml:brush>
  </inkml:definitions>
  <inkml:trace contextRef="#ctx0" brushRef="#br0">1 117 6577,'4'19'2881,"-2"-6"-1721,14-1-432,14-5-79,8-9-369,9-3-96,-5-18-120,1-3-40,1-5-104,-12-2-40,7 11-488,-25-3 423</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14.297"/>
    </inkml:context>
    <inkml:brush xml:id="br0">
      <inkml:brushProperty name="width" value="0.1" units="cm"/>
      <inkml:brushProperty name="height" value="0.1" units="cm"/>
      <inkml:brushProperty name="color" value="#00A0D7"/>
    </inkml:brush>
  </inkml:definitions>
  <inkml:trace contextRef="#ctx0" brushRef="#br0">1 72 6161,'16'-69'2998,"-7"67"335,18 12-2658,-10-2-186,32 4 370,-20-5-463,0 0-1,-1 2 1,0 1-1,-1 2 0,27 14 1,-32-12-222,0 1 1,-1 1 0,0 1 0,-1 1 0,-1 1 0,-1 0 0,25 35 0,-23-26-157,-9-10-74,1 0-1,1-1 1,1-1 0,0 0 0,1-1 0,1 0 0,17 12 0,-31-26-101,-1 0 0,1 1 0,0-1 0,-1 0 0,1 0 0,0-1 0,-1 1 0,1 0-1,0 0 1,0-1 0,0 1 0,0-1 0,0 0 0,0 1 0,-1-1 0,1 0 0,0 0 0,0 0 0,0 0 0,0-1 0,0 1 0,0 0 0,0-1 0,0 0 0,-1 1 0,1-1 0,0 0 0,0 0 0,-1 0 0,1 0 0,0 0 0,-1 0 0,1 0 0,-1-1 0,2-1 0,4-24-1404</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14.672"/>
    </inkml:context>
    <inkml:brush xml:id="br0">
      <inkml:brushProperty name="width" value="0.1" units="cm"/>
      <inkml:brushProperty name="height" value="0.1" units="cm"/>
      <inkml:brushProperty name="color" value="#00A0D7"/>
    </inkml:brush>
  </inkml:definitions>
  <inkml:trace contextRef="#ctx0" brushRef="#br0">0 43 12843,'46'-39'4377,"-41"45"-4009,10 8-856,-4-8-273,-11-12-823,18-17 1000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28.294"/>
    </inkml:context>
    <inkml:brush xml:id="br0">
      <inkml:brushProperty name="width" value="0.1" units="cm"/>
      <inkml:brushProperty name="height" value="0.1" units="cm"/>
      <inkml:brushProperty name="color" value="#00A0D7"/>
    </inkml:brush>
  </inkml:definitions>
  <inkml:trace contextRef="#ctx0" brushRef="#br0">107 131 8370,'-82'4'3147,"61"-5"-1718,18-2-371,19-2 225,-4 4-955,36-1 315,-1-2 1,1-3-1,-1-1 0,84-27 0,-96 21-637,1 1 1,0 3-1,1 0 1,0 3-1,0 0 1,45 0-1,-66 11-789,-23 6-879,-27 10-845,6-5 1810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28.809"/>
    </inkml:context>
    <inkml:brush xml:id="br0">
      <inkml:brushProperty name="width" value="0.1" units="cm"/>
      <inkml:brushProperty name="height" value="0.1" units="cm"/>
      <inkml:brushProperty name="color" value="#00A0D7"/>
    </inkml:brush>
  </inkml:definitions>
  <inkml:trace contextRef="#ctx0" brushRef="#br0">96 0 7954,'-4'4'364,"0"0"1,0 0 0,0 1 0,1-1-1,0 1 1,0-1 0,0 1-1,0 0 1,1 0 0,0 1-1,0-1 1,0 0 0,-1 12 0,1-5-255,0 0 1,2 0 0,-1 1 0,2-1-1,2 17 1,-4-24-107,1 0 0,-1 0 0,0-1 0,-1 1 0,1 0 0,-1 0 0,1-1 1,-2 1-1,1-1 0,0 0 0,-1 0 0,0 0 0,-4 5 0,-10 20 5,10-17 32,10-21 15,9-22 17,-5 21-60,-1-1 0,2 2 0,-1-1 1,1 1-1,1 0 0,0 0 0,0 1 0,1 1 0,-1-1 0,2 2 0,18-11 0,4 2 7,1 2 0,60-16 1,-92 29-21,-1-1 0,0 1 1,1-1-1,-1 1 1,1-1-1,-1 1 0,0 0 1,1-1-1,-1 1 0,1 0 1,-1 0-1,1 0 1,-1 0-1,1 1 0,-1-1 1,1 0-1,-1 0 0,1 1 1,-1-1-1,0 1 1,1 0-1,-1-1 0,0 1 1,1 0-1,-1 0 1,0 0-1,0-1 0,2 3 1,-2 0 12,0-1 0,-1 0 0,1 1 0,-1-1 0,1 1 0,-1-1 0,0 1 0,0-1 0,0 1 0,0-1 0,-1 1 0,1-1 0,-1 1 0,1-1 0,-2 3 0,-4 12 140,-1 0 0,0 0 0,-14 22 0,6-15 20,-5 7 136,1 1 0,2 0 0,2 1-1,-19 56 1,67-126-382,-11 0-766,25-63 0,9-15-1435,-31 70 1736</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29.162"/>
    </inkml:context>
    <inkml:brush xml:id="br0">
      <inkml:brushProperty name="width" value="0.1" units="cm"/>
      <inkml:brushProperty name="height" value="0.1" units="cm"/>
      <inkml:brushProperty name="color" value="#00A0D7"/>
    </inkml:brush>
  </inkml:definitions>
  <inkml:trace contextRef="#ctx0" brushRef="#br0">299 26 8034,'61'-26'2764,"-60"26"-2709,-1 0 1,1 0-1,-1 0 0,1 0 0,-1 0 0,1 1 0,-1-1 1,1 0-1,-1 0 0,0 0 0,1 1 0,-1-1 0,1 0 0,-1 1 1,0-1-1,1 0 0,-1 1 0,0-1 0,1 0 0,-1 1 0,0-1 1,1 0-1,-1 1 0,0-1 0,0 1 0,0-1 0,1 1 1,-1-1-1,0 1 0,0-1 0,0 1 0,0-1 0,0 1 0,0-1 1,0 0-1,0 1 0,0-1 0,0 1 0,0-1 0,0 1 1,0-1-1,0 1 0,-1-1 0,1 1 0,-4 33 862,3-27-430,-2 63 554,8 78-1,-1 13-660,-5-90-84,-3-1 1,-3 1-1,-25 103 1,32-172-275,-1 1 0,0 0 1,0-1-1,0 1 0,0 0 1,0-1-1,0 0 0,-1 1 0,1-1 1,-1 0-1,0 1 0,1-1 1,-1 0-1,0 0 0,0-1 1,-1 1-1,1 0 0,0-1 1,0 1-1,-1-1 0,1 0 1,-1 0-1,0 0 0,1 0 1,-1 0-1,0 0 0,1-1 1,-1 1-1,0-1 0,-4 0 0,1 0-7,1-1-1,0 0 0,-1 0 0,1 0 0,0-1 0,0 1 1,0-2-1,0 1 0,0 0 0,0-1 0,1 0 0,-1 0 0,1 0 1,-7-7-1,-11-8-768,-1 0 1,0 2-1,-1 0 1,-37-17 0,50 27 128,-7-6-279</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29.557"/>
    </inkml:context>
    <inkml:brush xml:id="br0">
      <inkml:brushProperty name="width" value="0.1" units="cm"/>
      <inkml:brushProperty name="height" value="0.1" units="cm"/>
      <inkml:brushProperty name="color" value="#00A0D7"/>
    </inkml:brush>
  </inkml:definitions>
  <inkml:trace contextRef="#ctx0" brushRef="#br0">1 10 7514,'3'-9'6465,"2"13"-6305,5 6 72,-2 2-16,-2 1 8,3 0-16,-3-1-320,9 1-152,-3-5-424,1 3-232,-5-2 536</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30.007"/>
    </inkml:context>
    <inkml:brush xml:id="br0">
      <inkml:brushProperty name="width" value="0.1" units="cm"/>
      <inkml:brushProperty name="height" value="0.1" units="cm"/>
      <inkml:brushProperty name="color" value="#00A0D7"/>
    </inkml:brush>
  </inkml:definitions>
  <inkml:trace contextRef="#ctx0" brushRef="#br0">610 3 8578,'1'0'111,"-1"0"1,1-1 0,-1 1-1,1 0 1,-1 0 0,1-1-1,-1 1 1,1 0 0,-1 0-1,1 0 1,-1 0 0,1 0-1,-1 0 1,1 0-1,-1 0 1,1 0 0,0 0-1,-1 0 1,1 0 0,-1 0-1,1 0 1,-1 0 0,1 0-1,-1 1 1,1-1-1,-1 0 1,1 0 0,-1 1-1,1-1 1,-1 0 0,0 1-1,1-1 1,-1 0 0,1 1-1,-1-1 1,0 1-1,1-1 1,-1 1 0,0-1-1,0 1 1,1 0 0,18 28 703,-16-20-739,-2 0 0,1 0 1,-1 0-1,0 1 0,-1-1 1,0 0-1,-1 0 0,0 0 1,0 1-1,-1-1 0,0 0 1,-1-1-1,0 1 0,0 0 1,-1-1-1,0 1 1,-5 7-1,-8 12-172,0 0 1,-3-2-1,-31 36 1,30-42-166,0-2 0,-1 0 0,0-1 0,-34 18 0,-9 7-403,44-28 645,-1-2 0,0 0-1,-1-2 1,-1 0-1,1-2 1,-2-1 0,1 0-1,-1-2 1,0-1-1,-35 2 1,43-8 980,33-8-413,36-9-2,38-8-259,1 4-1,1 5 0,94-8 1,-85 22-288,-41 2-519,85-13-1,-122 6-241,-22 9 703,-1-1-1,0 1 1,1 0-1,-1 0 1,0 0 0,1 0-1,-1-1 1,0 1 0,1 0-1,-1 0 1,0-1 0,0 1-1,1 0 1,-1 0 0,0-1-1,0 1 1,1 0 0,-1-1-1,0 1 1,0 0 0,0-1-1,0 1 1,0 0 0,0-1-1,1 1 1,-1 0 0,0-1-1,0 1 1,0-1 0,0 1-1,0 0 1,0-1 0,0 1-1,-1 0 1,1-1 0,0 1-1,0-1 1,0 1-1,0 0 1,0-1 0,0 1-1,-1 0 1,1-1 0,0 1-1,0 0 1,-1 0 0,1-1-1,0 1 1,0 0 0,-1 0-1,1-1 1,0 1 0,-1 0-1,1 0 1,0 0 0,-1-1-1,-9-3-980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30.344"/>
    </inkml:context>
    <inkml:brush xml:id="br0">
      <inkml:brushProperty name="width" value="0.1" units="cm"/>
      <inkml:brushProperty name="height" value="0.1" units="cm"/>
      <inkml:brushProperty name="color" value="#00A0D7"/>
    </inkml:brush>
  </inkml:definitions>
  <inkml:trace contextRef="#ctx0" brushRef="#br0">41 1 8394,'-5'3'3016,"2"4"-2359,-2 1 2103,5 0-2408,0 14-88,-2 43-152,-3-37-56,2 13-144,0-3-104,-2-10-344,3 3-160,-1-26-352,-2-3 632</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30.682"/>
    </inkml:context>
    <inkml:brush xml:id="br0">
      <inkml:brushProperty name="width" value="0.1" units="cm"/>
      <inkml:brushProperty name="height" value="0.1" units="cm"/>
      <inkml:brushProperty name="color" value="#00A0D7"/>
    </inkml:brush>
  </inkml:definitions>
  <inkml:trace contextRef="#ctx0" brushRef="#br0">0 109 8914,'46'-68'2562,"-44"66"-2514,0-1 1,0 1-1,0 1 0,1-1 1,-1 0-1,0 0 0,1 1 1,-1-1-1,1 1 1,0 0-1,0 0 0,-1 0 1,1 0-1,0 0 1,0 1-1,0-1 0,0 1 1,0 0-1,-1 0 0,1 0 1,0 0-1,6 1 1,7 0 171,93-11 646,-62 5-651,1 2 0,73 3 0,-120 0-208,0 0 0,1 0 0,-1 0 0,1 0 0,-1 1 0,0-1 0,1 0 0,-1 0 0,0 1 0,0-1 0,1 1 0,-1-1 0,0 1 0,0 0 0,0-1 0,1 1 0,-1 0 0,0 0 0,0 0 0,0 0 0,0 0 0,-1 0 0,1 0 0,0 0 0,0 0 0,-1 0 0,1 0 0,0 2 0,0 1 7,-1-1 0,0 1-1,-1 0 1,1-1 0,0 1 0,-1-1 0,0 1-1,-2 5 1,-4 19 65,3 1-22,3-9-35,-2 1-1,0-1 1,-2 1-1,0-1 1,-1 0-1,-1-1 1,-13 28-1,12-31-75,0 0 0,-9 32 0,15-38-96,-1 0 1,0 0-1,-1 0 0,0 0 0,0-1 0,-1 1 0,-1-1 1,1 0-1,-2-1 0,1 1 0,-1-1 0,-12 11 0,-17 0-292</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31.034"/>
    </inkml:context>
    <inkml:brush xml:id="br0">
      <inkml:brushProperty name="width" value="0.1" units="cm"/>
      <inkml:brushProperty name="height" value="0.1" units="cm"/>
      <inkml:brushProperty name="color" value="#00A0D7"/>
    </inkml:brush>
  </inkml:definitions>
  <inkml:trace contextRef="#ctx0" brushRef="#br0">40 21 8970,'18'-5'3025,"8"-3"-2785,4 8 16,-1 0-16,-3-7-8,14 9-152,-7-4-128,-7 4-392,-1 4 2048,-29-4-1344</inkml:trace>
  <inkml:trace contextRef="#ctx0" brushRef="#br0" timeOffset="1">10 285 8914,'-10'15'3169,"10"-9"-2673,2-1-240,13-1-128,-1-4-64,9-15-32,9 0-64,4-6-360,3-4 2432,-1 7-1656</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26.021"/>
    </inkml:context>
    <inkml:brush xml:id="br0">
      <inkml:brushProperty name="width" value="0.1" units="cm"/>
      <inkml:brushProperty name="height" value="0.1" units="cm"/>
      <inkml:brushProperty name="color" value="#00A0D7"/>
    </inkml:brush>
  </inkml:definitions>
  <inkml:trace contextRef="#ctx0" brushRef="#br0">155 1 6041,'-11'41'897,"5"-20"-148,0 0 1,2 0-1,0 1 1,0 27-1,3-10-587,2-1-1,1 0 1,3 0-1,13 61 1,-14-85-125,0 0-1,-2 1 1,1-1-1,-1 29 0,-2-37-8,0 1 0,-1-1-1,0 1 1,-1-1-1,1 1 1,-1-1-1,0 0 1,-1 0-1,1 1 1,-1-2 0,0 1-1,-1 0 1,-7 9-1,10-14-29,0 0-1,0 0 1,1-1 0,-1 1-1,0 0 1,0-1-1,0 1 1,0-1 0,0 1-1,0-1 1,0 1-1,0-1 1,0 0 0,0 0-1,0 1 1,0-1-1,0 0 1,-1 0 0,1 0-1,0 0 1,0 0-1,0 0 1,0 0 0,0-1-1,0 1 1,0 0-1,0-1 1,0 1-1,0 0 1,0-1 0,0 1-1,0-1 1,0 0-1,0 1 1,0-1 0,-1-1-1,-38-39-549,26 25 112,-19-17 102</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31.384"/>
    </inkml:context>
    <inkml:brush xml:id="br0">
      <inkml:brushProperty name="width" value="0.1" units="cm"/>
      <inkml:brushProperty name="height" value="0.1" units="cm"/>
      <inkml:brushProperty name="color" value="#00A0D7"/>
    </inkml:brush>
  </inkml:definitions>
  <inkml:trace contextRef="#ctx0" brushRef="#br0">1 63 8626,'113'-62'3209,"-105"62"-233,-8 21-2640,7 53-144,-4-33-120,-5-12-80,-1-2-240,3 1-120,-5-18-328,2 6-168,5-34-1905</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31.745"/>
    </inkml:context>
    <inkml:brush xml:id="br0">
      <inkml:brushProperty name="width" value="0.1" units="cm"/>
      <inkml:brushProperty name="height" value="0.1" units="cm"/>
      <inkml:brushProperty name="color" value="#00A0D7"/>
    </inkml:brush>
  </inkml:definitions>
  <inkml:trace contextRef="#ctx0" brushRef="#br0">168 0 7674,'0'2'3963,"1"13"-2465,7 275 1086,-6-242-2283,-1-23-62,0 0 1,-2 0 0,-1 0 0,-6 35-1,7-57-198,0-1-1,0 1 1,0 0-1,0 0 1,-1 0-1,1-1 0,-1 1 1,0 0-1,0-1 1,0 0-1,0 1 1,-3 1-1,5-4-31,0 1 1,-1-1-1,0 0 0,1 1 0,-1-1 0,1 0 1,-1 0-1,1 1 0,-1-1 0,1 0 1,-1 0-1,0 0 0,1 0 0,-1 0 1,0 0-1,1 0 0,-1 0 0,1 0 0,-1 0 1,0 0-1,1 0 0,-1 0 0,0-1 1,0 0-7,0 0 1,-1 0 0,1 0-1,0 0 1,0 0 0,1 0 0,-1 0-1,0 0 1,0 0 0,0 0-1,1-1 1,-1 1 0,1 0 0,-2-3-1,-33-68-1062,31 66 815,0 0 1,0 0-1,0 1 0,-1 0 0,1-1 1,-1 2-1,0-1 0,-1 1 0,-8-6 0,-15 3-389</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32.078"/>
    </inkml:context>
    <inkml:brush xml:id="br0">
      <inkml:brushProperty name="width" value="0.1" units="cm"/>
      <inkml:brushProperty name="height" value="0.1" units="cm"/>
      <inkml:brushProperty name="color" value="#00A0D7"/>
    </inkml:brush>
  </inkml:definitions>
  <inkml:trace contextRef="#ctx0" brushRef="#br0">11 18 7898,'-1'1'157,"1"1"0,0 0-1,0-1 1,0 1 0,0 0 0,0-1 0,0 1 0,0 0 0,1-1 0,-1 1 0,1 0 0,-1-1 0,1 1 0,0-1-1,-1 1 1,1-1 0,0 1 0,0-1 0,0 0 0,0 1 0,0-1 0,0 0 0,1 0 0,-1 0 0,0 0 0,1 0-1,-1 0 1,0 0 0,1 0 0,-1 0 0,1-1 0,0 1 0,-1 0 0,1-1 0,-1 0 0,1 1 0,0-1-1,0 0 1,-1 0 0,1 0 0,2 0 0,9 0-9,1-1-1,-1 0 1,1-1-1,17-5 1,-11 2 384,51-10-209,81-13-67,-133 25-257,0 2 1,0 0-1,0 1 0,0 1 1,36 7-1,-49-7-17,0 1 0,0 0-1,0 0 1,0 1 0,0-1 0,-1 1 0,1 0 0,-1 1 0,0 0 0,0-1 0,0 1-1,0 1 1,-1-1 0,0 1 0,0 0 0,0 0 0,0 0 0,-1 0 0,0 1-1,0-1 1,0 1 0,-1 0 0,3 7 0,-3-3 12,0 0-1,-1-1 1,0 1-1,0 0 1,-1 0 0,0 0-1,-1 0 1,0 0-1,0-1 1,-1 1 0,-1 0-1,0-1 1,0 1-1,-4 8 1,-6 9 55,-27 45 0,36-66-48,-1 1 1,1-1 0,-1-1-1,0 1 1,0-1-1,-1 0 1,1 0 0,-1 0-1,0-1 1,-1 0 0,1 0-1,-12 5 1,17-9-13,0 0 1,0 0 0,0 0-1,0 0 1,0 0 0,0 0 0,0 0-1,0 0 1,0 0 0,0-1-1,-1 1 1,1 0 0,0-1-1,1 1 1,-1 0 0,0-1-1,0 1 1,0-1 0,0 0-1,0 1 1,0-1 0,-1-1 0,-20-28-399,-5-31-400,21 41 642,1-1 1,2-1-1,0 1 1,1 0-1,1-1 1,1 1-1,1-1 1,0 1-1,2-1 1,1 1-1,0 0 1,11-27-1,-10 23 312,-4 17 167,-3 14 312,2-4-562,-1 0 1,0 0 0,0 0-1,-1 0 1,1 0 0,0 0-1,-1 0 1,1-1 0,-1 1 0,1 0-1,-1-1 1,-3 3 0,-8 8 70,-103 84 589,78-69-431,1 3 0,1 1 1,-39 45-1,73-74-286,-15 19-17,0 1 1,1 0 0,2 1-1,-16 33 1,30-50-751,5-12 35,6-13 174</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33.213"/>
    </inkml:context>
    <inkml:brush xml:id="br0">
      <inkml:brushProperty name="width" value="0.1" units="cm"/>
      <inkml:brushProperty name="height" value="0.1" units="cm"/>
      <inkml:brushProperty name="color" value="#00A0D7"/>
    </inkml:brush>
  </inkml:definitions>
  <inkml:trace contextRef="#ctx0" brushRef="#br0">0 78 9626,'32'-15'1718,"1"2"0,67-19 0,-76 27-1964,-1 0 1,1 1 0,0 2 0,0 0-1,35 3 1,-59-1 207,1 0 0,-1 0-1,1 0 1,-1 0 0,0 0 0,1 0-1,-1 0 1,1 0 0,-1 0 0,1 1-1,-1-1 1,0 0 0,1 0 0,-1 0-1,1 0 1,-1 1 0,0-1 0,1 0-1,-1 1 1,0-1 0,1 0 0,-1 0-1,0 1 1,0-1 0,1 0 0,-1 1-1,0-1 1,0 1 0,0-1 0,1 0-1,-1 1 1,0-1 0,0 1 0,0 0-1,-7 14-1081,-19 11-615,24-24 1820,0 0 0,0 0-1,0-1 1,-1 1 0,1-1 0,-1 0 0,1 1 0,-1-1 0,0 0-1,1-1 1,-1 1 0,0 0 0,0-1 0,1 1 0,-1-1-1,0 0 1,0 0 0,0 0 0,1-1 0,-6 0 0,7 1-32,1-1 1,-1 1-1,1 0 0,0 0 1,-1 0-1,1-1 1,-1 1-1,1 0 1,-1 0-1,1 0 1,0 0-1,-1 0 0,1 0 1,-1 0-1,1 0 1,-1 0-1,1 0 1,-1 0-1,1 0 1,0 0-1,-1 0 0,1 0 1,-1 1-1,1-1 1,-1 0-1,1 0 1,0 0-1,-1 1 1,1-1-1,0 0 1,-1 0-1,1 1 0,0-1 1,-1 0-1,1 1 1,0-1-1,-1 1 1,1-1-1,0 0 1,0 1-1,0-1 0,-1 1 1,1-1-1,0 1 1,5 27 1403,-3-18-1736,7 40 623,-1 0 0,-3 1-1,-3 96 1,-6-68 20,-28 147-1,24-205-156,2-14-796,2-18-2895</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33.546"/>
    </inkml:context>
    <inkml:brush xml:id="br0">
      <inkml:brushProperty name="width" value="0.1" units="cm"/>
      <inkml:brushProperty name="height" value="0.1" units="cm"/>
      <inkml:brushProperty name="color" value="#00A0D7"/>
    </inkml:brush>
  </inkml:definitions>
  <inkml:trace contextRef="#ctx0" brushRef="#br0">38 91 8378,'-38'36'3705,"45"-44"-1249,9-1-1776,11 5 88,7 0 137,1-6 47,9-1-400,4-9-120,7 0-240,6 6-120,-10 1-56,13 4-104,-28 4-312,-9 5-280,-14 2-448,-22-2-129,8 3-151,-12-3 872</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33.912"/>
    </inkml:context>
    <inkml:brush xml:id="br0">
      <inkml:brushProperty name="width" value="0.1" units="cm"/>
      <inkml:brushProperty name="height" value="0.1" units="cm"/>
      <inkml:brushProperty name="color" value="#00A0D7"/>
    </inkml:brush>
  </inkml:definitions>
  <inkml:trace contextRef="#ctx0" brushRef="#br0">428 1 9346,'-4'-1'205,"1"1"0,-1 0 1,0 0-1,1 1 0,-1-1 0,0 1 0,1-1 1,-1 1-1,0 0 0,1 1 0,-1-1 0,1 1 1,0-1-1,-1 1 0,1 0 0,0 0 0,0 1 0,-3 2 1,-58 57-26,41-38 426,-18 17-101,2 1 0,-39 53 0,64-75-336,1 1-1,1 1 1,0-1-1,2 2 1,0 0-1,2 0 1,-9 36-1,13-39-42,0-4 2,0 1 0,1-1 0,1 1 0,1-1-1,1 22 1,1-34-106,-1 1-1,1 0 1,0-1-1,0 1 1,1-1-1,-1 0 1,1 1-1,0-1 1,0 0-1,0 0 1,1 0-1,0-1 1,-1 1 0,1 0-1,0-1 1,1 0-1,-1 0 1,1 0-1,-1 0 1,1 0-1,0-1 1,0 1-1,0-1 1,7 2-1,3 1-3,1 0 0,0-1-1,-1-1 1,1 0 0,1-1 0,-1-1-1,0 0 1,0-1 0,0 0-1,0-2 1,0 0 0,0 0 0,21-7-1,13-8-192,0-1-1,73-41 0,16-5-2624,-117 58 2109</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34.348"/>
    </inkml:context>
    <inkml:brush xml:id="br0">
      <inkml:brushProperty name="width" value="0.1" units="cm"/>
      <inkml:brushProperty name="height" value="0.1" units="cm"/>
      <inkml:brushProperty name="color" value="#00A0D7"/>
    </inkml:brush>
  </inkml:definitions>
  <inkml:trace contextRef="#ctx0" brushRef="#br0">360 52 8450,'-21'-47'2746,"21"47"-2722,0-1 1,-1 1-1,1 0 1,0 0-1,0-1 1,0 1-1,0 0 0,-1 0 1,1 0-1,0-1 1,0 1-1,0 0 1,-1 0-1,1 0 1,0 0-1,0 0 1,-1-1-1,1 1 1,0 0-1,0 0 1,-1 0-1,1 0 0,0 0 1,0 0-1,-1 0 1,1 0-1,0 0 1,-1 0-1,1 0 1,0 0-1,0 0 1,-1 0-1,1 0 1,0 0-1,0 0 1,-1 1-1,1-1 1,0 0-1,0 0 0,-1 0 1,1 0-1,0 0 1,0 1-1,0-1 1,-1 0-1,1 0 1,0 0-1,0 1 1,0-1-1,0 0 1,-1 0-1,1 1 1,0-1-1,0 0 0,0 0 1,0 1-1,0-1 1,0 0-1,0 1 1,0-1-1,0 0 1,0 1-1,-8 18 355,8-18-284,-45 164 2076,-14 42-1303,19-80-778,-51 137-100,86-251-41,-22 41-35,26-51 43,-1-1 1,1 0-1,0 0 1,-1 0-1,0 0 0,1-1 1,-1 1-1,0 0 0,0-1 1,0 1-1,0-1 1,0 1-1,0-1 0,0 0 1,0 0-1,-1 0 0,1 0 1,0-1-1,-4 2 1,6-2 13,0 0 1,-1 0 0,1 0 0,-1-1 0,1 1-1,-1 0 1,1 0 0,-1 0 0,1 0 0,0 0-1,-1 0 1,1-1 0,-1 1 0,1 0 0,0 0-1,-1-1 1,1 1 0,0 0 0,-1-1 0,1 1-1,0 0 1,-1-1 0,1 1 0,0-1 0,0 1-1,-1 0 1,1-1 0,0 1 0,0-1 0,0 1-1,0 0 1,0-1 0,0 1 0,-1-1-1,1 1 1,0-1 0,0 1 0,0-1 0,0 1-1,1-1 1,-1 1 0,0 0 0,0-1 0,0 1-1,0-1 1,0 1 0,1-1 0,-1 0 0,12-28-59,11-8 146</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34.660"/>
    </inkml:context>
    <inkml:brush xml:id="br0">
      <inkml:brushProperty name="width" value="0.1" units="cm"/>
      <inkml:brushProperty name="height" value="0.1" units="cm"/>
      <inkml:brushProperty name="color" value="#00A0D7"/>
    </inkml:brush>
  </inkml:definitions>
  <inkml:trace contextRef="#ctx0" brushRef="#br0">0 0 8018,'6'20'4166,"-4"15"-3403,-2-10-258,9 26 787,27 96 0,6 24-692,-39-156-589,17 111 12,5 147 0,-25-259-135,1-8-52,-1 0 1,0 0-1,0 0 0,0 0 0,-1 0 1,0 1-1,-1-1 0,-1 7 0,-3-8-744,-1-13 400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35.036"/>
    </inkml:context>
    <inkml:brush xml:id="br0">
      <inkml:brushProperty name="width" value="0.1" units="cm"/>
      <inkml:brushProperty name="height" value="0.1" units="cm"/>
      <inkml:brushProperty name="color" value="#00A0D7"/>
    </inkml:brush>
  </inkml:definitions>
  <inkml:trace contextRef="#ctx0" brushRef="#br0">1 429 9418,'8'-3'3649,"9"-5"-2233,2 8-1264,8-7 64,0-1-32,3 1 24,8-14-208,3 6-320,0-11-528,-5-4 536</inkml:trace>
  <inkml:trace contextRef="#ctx0" brushRef="#br0" timeOffset="1">407 125 10858,'3'-3'3849,"18"-9"-3153,55-14-504,-39 23 32,6 0-24,2-11-48,-8 8 16,16-9-280,-9-6-168,2 13-368,-10-2-224,-6 6-352,-12 4 752</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35.377"/>
    </inkml:context>
    <inkml:brush xml:id="br0">
      <inkml:brushProperty name="width" value="0.1" units="cm"/>
      <inkml:brushProperty name="height" value="0.1" units="cm"/>
      <inkml:brushProperty name="color" value="#00A0D7"/>
    </inkml:brush>
  </inkml:definitions>
  <inkml:trace contextRef="#ctx0" brushRef="#br0">166 1 7578,'-62'59'2995,"60"-56"-2860,0-1 0,0 0 0,1 0 0,-1 1 0,1-1 0,-1 1 0,1 0 0,0-1 0,0 1 0,0 0 0,0 0 0,1-1 0,-1 1 0,1 0 0,-1 0 0,1 0 0,0 0 0,0 0-1,1 0 1,-1 0 0,1-1 0,-1 1 0,3 5 0,-1 5 288,5 244 1760,-8-129-1797,4-15-28,1-45-241,-2 0 0,-4 0 0,-3-1 1,-14 74-1,18-136-133,-1 5-113,0-1 0,0 0 1,-1-1-1,0 1 0,-1 0 1,0-1-1,0 0 0,0 1 1,-11 12-1,15-21 92,-1 1 0,1-1-1,0 0 1,-1 1 0,1-1 0,0 0 0,-1 0-1,1 1 1,0-1 0,-1 0 0,1 0 0,-1 0 0,1 1-1,0-1 1,-1 0 0,1 0 0,-1 0 0,1 0 0,-1 0-1,1 0 1,0 0 0,-1 0 0,1 0 0,-1 0 0,1 0-1,-1 0 1,1 0 0,0 0 0,-1 0 0,1-1 0,-1 1-1,1 0 1,0 0 0,-1 0 0,1-1 0,-1 1-1,1 0 1,0 0 0,-1-1 0,1 1 0,-1-1 0,-9-16-712,0-19 105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43.637"/>
    </inkml:context>
    <inkml:brush xml:id="br0">
      <inkml:brushProperty name="width" value="0.1" units="cm"/>
      <inkml:brushProperty name="height" value="0.1" units="cm"/>
      <inkml:brushProperty name="color" value="#00A0D7"/>
    </inkml:brush>
  </inkml:definitions>
  <inkml:trace contextRef="#ctx0" brushRef="#br0">50 232 8938,'1'-7'176,"1"0"-1,1 1 1,-1 0-1,1-1 1,1 1 0,-1 0-1,1 0 1,0 1-1,0-1 1,0 1 0,1 0-1,0 0 1,0 1 0,0-1-1,1 1 1,-1 0-1,1 0 1,0 1 0,11-5-1,6-3-219,1 2-1,0 0 1,48-11-1,-40 14 58,11-2 9,0-3 1,82-30-1,-124 40-26,1 0 0,-1 0 1,0 1-1,1-1 0,-1 0 0,1 1 0,-1-1 0,1 1 1,0-1-1,-1 1 0,1 0 0,-1 0 0,1 0 1,0 0-1,-1 0 0,1 0 0,0 0 0,-1 0 1,1 1-1,-1-1 0,1 0 0,-1 1 0,1 0 0,-1-1 1,1 1-1,-1 0 0,1 0 0,-1 0 0,0-1 1,1 2-1,0 0 0,-1 0-4,-1 0 0,1-1-1,-1 1 1,0 0 0,0 0 0,0-1 0,0 1-1,0 0 1,0 0 0,-1 0 0,1-1 0,0 1-1,-1 0 1,0-1 0,1 1 0,-1 0 0,0-1-1,0 1 1,0-1 0,0 1 0,0-1 0,0 1-1,0-1 1,0 0 0,-1 0 0,1 1 0,0-1-1,-1 0 1,1 0 0,-3 1 0,-39 28-79,-48 26 0,50-32 87,1 2 0,-43 35 1,54-34 122,2 2 1,1 1-1,1 1 1,2 1 0,1 1-1,2 2 1,1-1 0,1 2-1,-19 59 1,34-85-44,0 0 0,1 0 0,0 1 0,0-1 0,1 0 0,1 20 0,0-28-67,0 0-1,0 0 1,0 0 0,1 0 0,-1 0-1,1 0 1,-1 0 0,1 0 0,0 0-1,-1 0 1,1 0 0,0-1 0,1 1-1,-1 0 1,0-1 0,0 1 0,1 0-1,-1-1 1,1 0 0,-1 1 0,1-1-1,-1 0 1,1 0 0,0 0 0,0 0-1,0 0 1,0 0 0,-1 0 0,1-1-1,0 1 1,0-1 0,0 1 0,0-1-1,1 0 1,-1 0 0,0 0 0,0 0-1,0 0 1,0 0 0,0 0 0,0-1-1,2 0 1,11-2 14,-1-1 0,-1 0 1,1-1-1,-1 0 0,0-1 0,0-1 0,22-15 0,2-5-10,36-36 0,-55 47-21,19-20-204,42-54 0,-36 40-172,-35 41 193,0-1 0,0 1 0,-1-1 0,-1 0 0,0-1 1,0 0-1,-1 0 0,0 0 0,-1 0 0,0-1 1,3-18-1,-13-12-343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26.374"/>
    </inkml:context>
    <inkml:brush xml:id="br0">
      <inkml:brushProperty name="width" value="0.1" units="cm"/>
      <inkml:brushProperty name="height" value="0.1" units="cm"/>
      <inkml:brushProperty name="color" value="#00A0D7"/>
    </inkml:brush>
  </inkml:definitions>
  <inkml:trace contextRef="#ctx0" brushRef="#br0">46 2 4993,'-6'-2'6762,"0"16"-6002,-18 35-304,24-25-48,-6-12-208,2 1-80,4 3-64,2-5-32,-2-3-144,5-10-784</inkml:trace>
  <inkml:trace contextRef="#ctx0" brushRef="#br0" timeOffset="1">320 66 6401,'108'48'2585,"-105"-36"-1489,2 4-840,-4-8-16,5 3-128,2 5-104,-4-5-584,-3 0 432</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58.776"/>
    </inkml:context>
    <inkml:brush xml:id="br0">
      <inkml:brushProperty name="width" value="0.1" units="cm"/>
      <inkml:brushProperty name="height" value="0.1" units="cm"/>
      <inkml:brushProperty name="color" value="#00A0D7"/>
    </inkml:brush>
  </inkml:definitions>
  <inkml:trace contextRef="#ctx0" brushRef="#br0">301 80 8074,'22'-79'2800,"-39"107"-2488,-4 0 48,-4 11-15,-4-3-57,-2 13-88,-2 6-120,-5-6-48,8 3-24,-1-14-176,7-15-160,5-10-385,5-5-783,4-6 984</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59.109"/>
    </inkml:context>
    <inkml:brush xml:id="br0">
      <inkml:brushProperty name="width" value="0.1" units="cm"/>
      <inkml:brushProperty name="height" value="0.1" units="cm"/>
      <inkml:brushProperty name="color" value="#00A0D7"/>
    </inkml:brush>
  </inkml:definitions>
  <inkml:trace contextRef="#ctx0" brushRef="#br0">0 15 5953,'100'-15'2353,"-100"32"-1489,0 2-64,-4 9-120,-5 7-88,6 29-160,-4 10-79,1 24-57,1 7-56,-3-21-88,3-3-40,-2-29-88,1-16-24,6-9-312,-2-13-248,0-18 336</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59.442"/>
    </inkml:context>
    <inkml:brush xml:id="br0">
      <inkml:brushProperty name="width" value="0.1" units="cm"/>
      <inkml:brushProperty name="height" value="0.1" units="cm"/>
      <inkml:brushProperty name="color" value="#00A0D7"/>
    </inkml:brush>
  </inkml:definitions>
  <inkml:trace contextRef="#ctx0" brushRef="#br0">151 27 8530,'23'-7'1652,"45"-7"1,-50 12-1554,0 0 0,0 1 0,0 1 0,0 1 1,0 0-1,-1 1 0,1 1 0,0 1 0,-1 0 0,25 10 0,-40-13-94,0 0-1,0-1 0,0 1 1,0 0-1,0 0 0,0 0 0,-1 0 1,1 1-1,0-1 0,-1 0 0,1 1 1,-1-1-1,0 1 0,1-1 1,-1 1-1,0 0 0,0 0 0,0-1 1,0 1-1,0 0 0,0 0 1,-1 0-1,1 0 0,0 0 0,-1 0 1,0 0-1,1 0 0,-1 0 1,0 0-1,0 0 0,0 1 0,-1-1 1,1 0-1,0 0 0,-1 0 0,-1 3 1,-3 6 48,0-1 1,-1 0 0,0 0-1,-1 0 1,-12 13 0,-4 6 67,-79 128 207,-62 84-220,151-223-115,-30 34 27,40-49-31,0 0-1,1-1 1,-1 0-1,0 0 0,0 0 1,-1 0-1,1 0 1,0 0-1,-1-1 1,1 0-1,0 1 1,-1-1-1,0-1 0,-6 2 1,9-2-14,0 0 0,-1 0 0,1 0 0,-1 0 0,1-1 0,0 1 0,-1 0 0,1-1 0,0 1 0,-1-1 0,1 1 0,0-1 0,0 0 0,-1 1 0,1-1-1,0 0 1,0 0 0,0 0 0,0 0 0,0 0 0,0 0 0,0 0 0,1 0 0,-2-2 0,-11-37-931,10-2 554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1:59.776"/>
    </inkml:context>
    <inkml:brush xml:id="br0">
      <inkml:brushProperty name="width" value="0.1" units="cm"/>
      <inkml:brushProperty name="height" value="0.1" units="cm"/>
      <inkml:brushProperty name="color" value="#00A0D7"/>
    </inkml:brush>
  </inkml:definitions>
  <inkml:trace contextRef="#ctx0" brushRef="#br0">1 84 8042,'54'-79'2683,"-54"79"-2650,0-1 0,1 1 0,-1 0 1,0-1-1,1 1 0,-1 0 0,0-1 0,1 1 0,-1 0 1,1 0-1,-1-1 0,0 1 0,1 0 0,-1 0 0,1 0 1,-1 0-1,1-1 0,-1 1 0,0 0 0,1 0 0,-1 0 1,1 0-1,-1 0 0,1 0 0,-1 0 0,1 0 0,-1 1 1,1-1-1,-1 0 0,0 0 0,1 0 0,-1 0 0,1 1 1,-1-1-1,0 0 0,1 0 0,-1 1 0,1-1 0,-1 0 1,0 0-1,1 1 0,-1-1 0,0 0 0,0 1 0,1-1 1,-1 1-1,0-1 0,0 0 0,0 1 0,1-1 0,-1 1 1,13 27 287,-10-21-81,148 257 2373,-115-204-2336,40 52-337,4-3 1,106 111 0,-163-194-214,-18-20 136,17 15-335,-22-20 463,1-1 1,-1 0-1,1 1 1,-1-1 0,1 0-1,0 0 1,-1 1-1,1-1 1,-1 0 0,1 0-1,0 0 1,-1 0 0,1 0-1,0 0 1,-1 0-1,1 0 1,-1 0 0,1 0-1,0 0 1,-1-1 0,1 1-1,0 0 1,-1 0-1,1 0 1,-1-1 0,1 1-1,-1 0 1,1-1 0,-1 1-1,1-1 1,-1 1-1,1 0 1,-1-1 0,1 1-1,-1-1 1,0 1 0,1-1-1,-1-1 1,12-28-231</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00.113"/>
    </inkml:context>
    <inkml:brush xml:id="br0">
      <inkml:brushProperty name="width" value="0.1" units="cm"/>
      <inkml:brushProperty name="height" value="0.1" units="cm"/>
      <inkml:brushProperty name="color" value="#00A0D7"/>
    </inkml:brush>
  </inkml:definitions>
  <inkml:trace contextRef="#ctx0" brushRef="#br0">337 0 8794,'8'23'3121,"0"7"-2561,1 1-584,-8-2-80,-2-6-392,-4-5-1233,0-3 1185</inkml:trace>
  <inkml:trace contextRef="#ctx0" brushRef="#br0" timeOffset="1">0 327 10026,'2'-2'3361,"19"1"-3137,24-3 144,7-2 216,7-2 24,4-12-80,-6-3-232,1-3-208,-8 3-24,-5 9-136,-4 1-80,-10 10-440,-3 0-200,-15-2 568,-5 5-64</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00.451"/>
    </inkml:context>
    <inkml:brush xml:id="br0">
      <inkml:brushProperty name="width" value="0.1" units="cm"/>
      <inkml:brushProperty name="height" value="0.1" units="cm"/>
      <inkml:brushProperty name="color" value="#00A0D7"/>
    </inkml:brush>
  </inkml:definitions>
  <inkml:trace contextRef="#ctx0" brushRef="#br0">15 0 7402,'4'20'1972,"-2"-1"1,0 32 0,-12 84-398,1-31-1179,5 16-652,18 173-1,-13-285-259,3-20-1319</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00.799"/>
    </inkml:context>
    <inkml:brush xml:id="br0">
      <inkml:brushProperty name="width" value="0.1" units="cm"/>
      <inkml:brushProperty name="height" value="0.1" units="cm"/>
      <inkml:brushProperty name="color" value="#00A0D7"/>
    </inkml:brush>
  </inkml:definitions>
  <inkml:trace contextRef="#ctx0" brushRef="#br0">1 1 8978,'5'0'3153,"6"13"-2721,1 13-32,6 7 56,1 16 56,1 1-16,1 9-232,-3 0-120,-6-15-144,-2-8-160,-7-8-296,0-5-224,-4-20-752</inkml:trace>
  <inkml:trace contextRef="#ctx0" brushRef="#br0" timeOffset="0.99">206 32 8570,'3'10'3096,"0"6"-2567,4 7-249,-5 5-8,4 2-72,7-4-48,1-3-136,0-2-96,-4-11-376,-3 2-328,-1-12 463</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01.130"/>
    </inkml:context>
    <inkml:brush xml:id="br0">
      <inkml:brushProperty name="width" value="0.1" units="cm"/>
      <inkml:brushProperty name="height" value="0.1" units="cm"/>
      <inkml:brushProperty name="color" value="#00A0D7"/>
    </inkml:brush>
  </inkml:definitions>
  <inkml:trace contextRef="#ctx0" brushRef="#br0">521 1 5977,'3'2'360,"1"0"0,-1 1 0,0-1-1,0 1 1,0 0 0,0 0 0,0 0-1,0 1 1,-1-1 0,0 1 0,0-1-1,0 1 1,0 0 0,0 0 0,1 5-1,-1-3-199,-1 1-1,0 0 1,0 0-1,-1 0 0,0-1 1,0 1-1,0 0 0,-3 11 1,-1-2-146,0-1 0,-1-1 0,0 1 0,-1-1 0,-1 0 0,0 0 0,-15 20 0,0-6-74,-1-1-1,-1-2 1,-1 0-1,-2-1 0,-50 34 1,9-14-38,-103 48 0,161-87 143,5-2 67,0 0 0,-1-1 0,1 1 0,-1-1 0,0 0 0,0-1 1,1 0-1,-9 2 0,38-19 1515,88-27-709,205-49-1,-255 76-856,-19 5-311,-2-2-1,75-33 0,-115 46 191,0 0 1,-1-1-1,1 1 0,0 0 1,0 0-1,0-1 0,-1 1 0,1 0 1,0-1-1,0 1 0,-1-1 0,1 1 1,0-1-1,-1 1 0,1-1 1,-1 0-1,1 1 0,-1-1 0,1 0 1,-1 1-1,1-1 0,-1 0 0,0 1 1,1-1-1,-1 0 0,0 0 0,0 0 1,1 1-1,-1-1 0,0 0 1,0 0-1,0-1 0,-5-5-552</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01.502"/>
    </inkml:context>
    <inkml:brush xml:id="br0">
      <inkml:brushProperty name="width" value="0.1" units="cm"/>
      <inkml:brushProperty name="height" value="0.1" units="cm"/>
      <inkml:brushProperty name="color" value="#00A0D7"/>
    </inkml:brush>
  </inkml:definitions>
  <inkml:trace contextRef="#ctx0" brushRef="#br0">1 2 9954,'6'-1'3353,"8"4"-3201,-5 9 32,3-3 8,-1 6 24,-4 8-56,0 2-160,-7 6-480,-7 7-328,-6 9 464</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01.830"/>
    </inkml:context>
    <inkml:brush xml:id="br0">
      <inkml:brushProperty name="width" value="0.1" units="cm"/>
      <inkml:brushProperty name="height" value="0.1" units="cm"/>
      <inkml:brushProperty name="color" value="#00A0D7"/>
    </inkml:brush>
  </inkml:definitions>
  <inkml:trace contextRef="#ctx0" brushRef="#br0">87 83 8706,'-87'54'3337,"113"-54"-2177,30-10-848,12 1 48,12-11 32,0-5 0,-7 2-168,-11 2-120,-18 8-160,-6 1-200,-21 9-376,-6 5-256,-9 4 504</inkml:trace>
  <inkml:trace contextRef="#ctx0" brushRef="#br0" timeOffset="1">481 73 7890,'-116'71'2840,"111"-55"-2312,3 4-55,4 9 39,-2-6 16,-5-1-32,-2-1-40,-6-1-56,15 8-56,-6 0-64,0 0-48,4 8-144,-19-3-32,11 11-224,-13-3-208,3-8-440,3-13 3769,9-19-2369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26.704"/>
    </inkml:context>
    <inkml:brush xml:id="br0">
      <inkml:brushProperty name="width" value="0.1" units="cm"/>
      <inkml:brushProperty name="height" value="0.1" units="cm"/>
      <inkml:brushProperty name="color" value="#00A0D7"/>
    </inkml:brush>
  </inkml:definitions>
  <inkml:trace contextRef="#ctx0" brushRef="#br0">0 73 7466,'115'-73'3072,"-127"76"-1583,5 7-1257,-2-2-32,-2-7-144,8 12-120,-8-15-352,4 2 23,3 10 169</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02.160"/>
    </inkml:context>
    <inkml:brush xml:id="br0">
      <inkml:brushProperty name="width" value="0.1" units="cm"/>
      <inkml:brushProperty name="height" value="0.1" units="cm"/>
      <inkml:brushProperty name="color" value="#00A0D7"/>
    </inkml:brush>
  </inkml:definitions>
  <inkml:trace contextRef="#ctx0" brushRef="#br0">69 114 8754,'35'-26'3129,"6"3"-2617,-4 3-152,-4 1-72,-3 9-8,-14 5-96,-4 2-56,-9 3-272,-3-5-232,-7 3 1968,6 2-1336</inkml:trace>
  <inkml:trace contextRef="#ctx0" brushRef="#br0" timeOffset="1">230 55 8202,'-6'14'352,"-61"156"3935,27 10-2330,33-137-1880,-2 0-1,-1-1 1,-29 74 0,39-115-98,0-1 0,0 1 0,0-1 0,0 1 0,0-1 0,-1 1 0,1-1 0,0 1 0,0-1 0,0 1 0,-1-1 0,1 1 0,0-1 0,0 1 0,-1-1 0,1 0 0,0 1 0,-1-1 0,1 1 0,0-1 0,-1 0 0,1 1 0,-1-1 0,1 0 0,-1 0 0,1 1 0,0-1 0,-1 0 0,1 0 0,-1 0 0,1 0 0,-1 0 0,1 1 0,-1-1 0,1 0 0,-1 0 0,1 0 0,-1 0 0,1 0 0,-1-1 0,0 1 0,1 0 0,-1 0 0,1 0 0,0 0 0,-1 0 0,0-1 0,-15-22-1256,15 19 1202,-16-25-331</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02.497"/>
    </inkml:context>
    <inkml:brush xml:id="br0">
      <inkml:brushProperty name="width" value="0.1" units="cm"/>
      <inkml:brushProperty name="height" value="0.1" units="cm"/>
      <inkml:brushProperty name="color" value="#00A0D7"/>
    </inkml:brush>
  </inkml:definitions>
  <inkml:trace contextRef="#ctx0" brushRef="#br0">1 0 6553,'17'14'1568,"0"1"0,0 0 0,-2 1-1,28 35 1,41 81-458,-18-28-375,101 137-810,-142-210-783,-16-26-195,-13-24-945,-12-16 1363</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02.823"/>
    </inkml:context>
    <inkml:brush xml:id="br0">
      <inkml:brushProperty name="width" value="0.1" units="cm"/>
      <inkml:brushProperty name="height" value="0.1" units="cm"/>
      <inkml:brushProperty name="color" value="#00A0D7"/>
    </inkml:brush>
  </inkml:definitions>
  <inkml:trace contextRef="#ctx0" brushRef="#br0">86 6 8954,'1'4'3456,"1"22"-3190,-1-9-204,0 0 0,-2-1 0,0 1 0,-1-1 0,-1 1 0,-1-1 0,0 0 0,-1 0 0,0 0 0,-1 0 0,-14 23 0,-9 27-53,27-60-8,0 1 1,0-1-1,1 0 0,0 1 1,0-1-1,0 1 1,1-1-1,0 1 0,0 7 1,0-14-2,1 0 0,-1 1 0,0-1 0,0 1 0,0-1 0,0 0-1,1 1 1,-1-1 0,0 0 0,0 1 0,1-1 0,-1 0 0,0 0 0,0 1 0,1-1 0,-1 0 0,0 0 0,1 1 0,-1-1 0,1 0 0,-1 0 0,0 0-1,1 0 1,-1 0 0,0 1 0,1-1 0,-1 0 0,1 0 0,-1 0 0,0 0 0,1 0 0,-1 0 0,1 0 0,-1 0 0,0-1 0,1 1 0,-1 0 0,1 0 0,-1 0-1,0 0 1,1 0 0,-1-1 0,0 1 0,1 0 0,-1 0 0,0-1 0,1 1 0,-1 0 0,0 0 0,0-1 0,1 1 0,-1 0 0,0-1 0,1 0 0,19-17-8,-19 16 8,75-75 5,71-78-52,-134 141-124,-2 0 0,0-1 0,0 0 1,-1-1-1,13-28 0,-18 21-103</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03.166"/>
    </inkml:context>
    <inkml:brush xml:id="br0">
      <inkml:brushProperty name="width" value="0.1" units="cm"/>
      <inkml:brushProperty name="height" value="0.1" units="cm"/>
      <inkml:brushProperty name="color" value="#00A0D7"/>
    </inkml:brush>
  </inkml:definitions>
  <inkml:trace contextRef="#ctx0" brushRef="#br0">293 0 7890,'-5'14'702,"1"-1"0,0 1 0,2 0 0,-1 0 0,1 0 0,1 17 0,0-16-506,0 0 0,0-1-1,-1 1 1,-1-1 0,-1 0 0,-6 16 0,-23 48 200,-34 116 0,58-158-381,-2 0-1,-2-1 0,-32 63 1,44-95-48,0-1 1,0 0 0,-1 0 0,1 0 0,-1 0 0,1 0 0,-1-1 0,0 1 0,0 0-1,0-1 1,0 1 0,0-1 0,0 0 0,0 0 0,0 0 0,-1 0 0,-2 1 0,4-2-11,0 0 0,0 0 1,-1 0-1,1 0 0,0-1 1,0 1-1,0 0 0,0-1 1,0 1-1,0 0 0,-1-1 1,1 0-1,0 1 0,0-1 1,0 0-1,1 1 0,-1-1 1,0 0-1,0 0 0,0 0 1,0 0-1,1 0 0,-1 0 1,1 0-1,-1 0 0,0 0 1,1 0-1,0 0 0,-1 0 1,1 0-1,-1-3 0,-8-28-339</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03.498"/>
    </inkml:context>
    <inkml:brush xml:id="br0">
      <inkml:brushProperty name="width" value="0.1" units="cm"/>
      <inkml:brushProperty name="height" value="0.1" units="cm"/>
      <inkml:brushProperty name="color" value="#00A0D7"/>
    </inkml:brush>
  </inkml:definitions>
  <inkml:trace contextRef="#ctx0" brushRef="#br0">0 14 9010,'2'-2'173,"0"1"0,0-1-1,0 1 1,0 0 0,1 0 0,-1 0 0,0 0 0,1 0 0,-1 1-1,0-1 1,1 1 0,-1-1 0,0 1 0,1 0 0,3 0 0,-4 2-69,0-1 1,0 1 0,0 0 0,0 0-1,0 0 1,0 0 0,-1 0 0,1 0-1,-1 1 1,1-1 0,-1 0 0,2 4-1,3 5-22,186 279 3217,-91-160-3121,137 136 0,-228-256-264,-5-4-113,0 1 0,1-2 0,0 1-1,0-1 1,0 0 0,0 0-1,1 0 1,0-1 0,0 0 0,14 6-1,-3-16-385</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03.830"/>
    </inkml:context>
    <inkml:brush xml:id="br0">
      <inkml:brushProperty name="width" value="0.1" units="cm"/>
      <inkml:brushProperty name="height" value="0.1" units="cm"/>
      <inkml:brushProperty name="color" value="#00A0D7"/>
    </inkml:brush>
  </inkml:definitions>
  <inkml:trace contextRef="#ctx0" brushRef="#br0">508 1 9138,'11'1'3153,"9"8"-2865,0 2 16,1 17 16,-8-2-48,1 14-56,-5-1-184,-9-13-336,0 6-296,-5-13 344</inkml:trace>
  <inkml:trace contextRef="#ctx0" brushRef="#br0" timeOffset="1">10 538 7866,'-9'11'3216,"15"-4"-1519,12 4-1489,15-3 136,10-8 136,22-13 32,13-8-40,23-13-232,5-8-112,-18 0-64,-6 1-16,-24 8-56,-11 5-136,-10 12-288,-13 2-176,-16 9-472,-8 1 792,-9 5 64</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04.215"/>
    </inkml:context>
    <inkml:brush xml:id="br0">
      <inkml:brushProperty name="width" value="0.1" units="cm"/>
      <inkml:brushProperty name="height" value="0.1" units="cm"/>
      <inkml:brushProperty name="color" value="#00A0D7"/>
    </inkml:brush>
  </inkml:definitions>
  <inkml:trace contextRef="#ctx0" brushRef="#br0">167 47 7818,'3'26'3652,"9"12"-2299,2 13-882,-14-47-451,1-1 1,0 1 0,0-1-1,0 0 1,1 0 0,-1 0 0,1 0-1,0 0 1,2 4 0,-2-6-53,-1 1-1,0-1 1,0 1-1,0 0 1,0-1-1,0 1 1,0 0 0,0 0-1,0 0 1,-1 0-1,1 0 1,-1 0 0,1-1-1,-1 1 1,0 1-1,0-1 1,0 0 0,0 0-1,0 0 1,0 0-1,0 0 1,-1 0 0,1 0-1,-1-1 1,0 1-1,1 0 1,-1 0 0,0 0-1,0 0 1,0-1-1,-2 3 1,-7 8-675,-1 0-1,-1 0 1,0-1 0,-1-1 0,0 0-1,0-1 1,-1 0 0,0-1 0,-24 10-1,-26 20 7974,91-43-6129,44-16-1053,-49 13-203,-1-1 0,0-1 0,0 0 0,-1-2 0,0 0 1,-1-2-1,-1 0 0,0-1 0,-1 0 0,-1-2 0,0 0 1,-1 0-1,-1-2 0,0 0 0,-2 0 0,0-1 0,12-32 1,-9 10-1976,1 2 923</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04.828"/>
    </inkml:context>
    <inkml:brush xml:id="br0">
      <inkml:brushProperty name="width" value="0.1" units="cm"/>
      <inkml:brushProperty name="height" value="0.1" units="cm"/>
      <inkml:brushProperty name="color" value="#00A0D7"/>
    </inkml:brush>
  </inkml:definitions>
  <inkml:trace contextRef="#ctx0" brushRef="#br0">119 42 4233,'16'-42'2906,"-20"77"803,-5 5-3229,-2 0 1,-2-1 0,-1-1-1,-34 65 1,42-92-381,1 1 0,0 0-1,1 0 1,0 1 0,1-1 0,0 1 0,1 0 0,0 0 0,1 20 0,1-33-99,0 1-1,0-1 1,0 0 0,0 0 0,0 0-1,0 1 1,0-1 0,0 0 0,0 0 0,0 0-1,0 1 1,0-1 0,0 0 0,0 0 0,0 0-1,0 1 1,0-1 0,0 0 0,0 0 0,0 0-1,0 1 1,0-1 0,0 0 0,1 0 0,-1 0-1,0 0 1,0 0 0,0 1 0,0-1-1,0 0 1,1 0 0,-1 0 0,0 0 0,0 0-1,0 0 1,0 0 0,1 0 0,-1 1 0,0-1-1,0 0 1,0 0 0,1 0 0,-1 0 0,0 0-1,0 0 1,0 0 0,1 0 0,-1 0 0,0 0-1,0 0 1,0 0 0,1 0 0,-1-1 0,0 1-1,0 0 1,1 0 0,15-11 39,-4 3-44,-9 6 5,7-5 2,1 0 0,-1 0 0,-1-1 0,0-1 0,0 0 0,0 0 0,-1 0 0,10-16 0,2 3 21,-106 194 315,74-146-326,8-16-37,7-9-85,38-26 1,-32 20 109,0 0 0,0 0 0,-1-1 0,0 0 0,0 0 0,-1-1 0,0 0 0,0 0 0,0-1 0,-1 0 0,9-14 0,-10 11-257,2 1 1415,-5 29-335,-2 65-586,0-50-4773,0-36 4065</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05.196"/>
    </inkml:context>
    <inkml:brush xml:id="br0">
      <inkml:brushProperty name="width" value="0.1" units="cm"/>
      <inkml:brushProperty name="height" value="0.1" units="cm"/>
      <inkml:brushProperty name="color" value="#00A0D7"/>
    </inkml:brush>
  </inkml:definitions>
  <inkml:trace contextRef="#ctx0" brushRef="#br0">136 92 6489,'2'-7'576,"-2"0"-232,2 1 1,-1 0-1,1 0 1,0 0-1,0 0 1,0 1-1,1-1 1,0 0-1,0 1 1,0 0-1,1 0 1,0 0-1,5-5 1,-18 48 470,1-14-724,-2 0 0,-1 0 0,-1-1 1,-16 23-1,-8 25 413,26-49-290,-1-1 0,-14 21 1,23-39-161,0-1 0,0 1 1,1 0-1,-1-1 0,1 1 0,0 0 1,-1 0-1,1 0 0,0 0 0,1 0 1,-1 0-1,0 0 0,1 0 0,0 0 1,0 5-1,0-8-28,0 1-1,0-1 1,1 1 0,-1-1-1,0 1 1,0-1-1,1 1 1,-1-1 0,0 1-1,1-1 1,-1 1 0,1-1-1,-1 0 1,0 1 0,1-1-1,-1 1 1,1-1 0,-1 0-1,1 0 1,0 1 0,-1-1-1,1 0 1,-1 0 0,1 0-1,-1 1 1,1-1 0,1 0-1,28-8 353,126-51-517,-154 59 4,-1-1-18,0 1 0,0 0 0,0-1-1,0 1 1,0-1 0,0 1 0,0-1 0,0 1-1,0-1 1,-1 0 0,1 1 0,0-1 0,0 0-1,-1 0 1,1 0 0,0 0 0,-1 1 0,1-1-1,0-2 1,-2 3-312</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05.544"/>
    </inkml:context>
    <inkml:brush xml:id="br0">
      <inkml:brushProperty name="width" value="0.1" units="cm"/>
      <inkml:brushProperty name="height" value="0.1" units="cm"/>
      <inkml:brushProperty name="color" value="#00A0D7"/>
    </inkml:brush>
  </inkml:definitions>
  <inkml:trace contextRef="#ctx0" brushRef="#br0">1 430 10106,'10'-2'4194,"61"-23"-3152,124-91 1311,14-6-1117,-129 88-1041,138-39 0,-60 23-1396,-135 43-394,-44 9-1054,-17 0 1736</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27.062"/>
    </inkml:context>
    <inkml:brush xml:id="br0">
      <inkml:brushProperty name="width" value="0.1" units="cm"/>
      <inkml:brushProperty name="height" value="0.1" units="cm"/>
      <inkml:brushProperty name="color" value="#00A0D7"/>
    </inkml:brush>
  </inkml:definitions>
  <inkml:trace contextRef="#ctx0" brushRef="#br0">8 72 6633,'-4'9'1583,"0"-1"1273,9-12-1072,23-17-1591,-9 7-171,-9 6-10,0 0 0,1 1 1,0 0-1,21-10 0,-31 17-11,-1-1 0,0 1-1,1 0 1,-1 0 0,1-1 0,-1 1 0,0 0-1,1 0 1,-1 0 0,1 0 0,-1 0 0,1 0-1,-1 0 1,1 0 0,-1 0 0,0 0-1,1 0 1,-1 0 0,1 0 0,-1 0 0,1 0-1,-1 0 1,0 0 0,1 1 0,-1-1 0,1 0-1,-1 0 1,0 0 0,1 1 0,-1-1-1,0 0 1,1 1 0,-1-1 0,0 0 0,1 1-1,-1-1 1,0 0 0,0 1 0,1-1 0,-1 1-1,0-1 1,0 0 0,0 1 0,1-1-1,-1 1 1,-2 26 18,-1-12-18,-10 96 11,4-52 103,2 0 0,3 0 0,3 0 0,7 68 0,-6-123-97,11 39 165,-11-42-180,0 0 1,1-1-1,-1 1 0,0 0 1,1 0-1,-1 0 0,1 0 1,-1-1-1,1 1 0,0 0 1,-1 0-1,1-1 0,0 1 1,-1-1-1,1 1 0,0-1 1,0 1-1,0-1 0,0 1 1,-1-1-1,1 1 0,0-1 1,0 0-1,0 0 0,0 0 0,0 1 1,0-1-1,0 0 0,0 0 1,0 0-1,0 0 0,0 0 1,0-1-1,0 1 0,-1 0 1,1 0-1,0-1 0,0 1 1,0 0-1,1-2 0,9-3-18,0-1 0,-1 0 0,0-1 0,0-1 0,0 1 0,-1-1 0,0-1 0,-1 0 0,0 0 0,0 0 0,-1-1 0,0 0 0,-1-1 0,8-17 0,16-33-306,-10 21-181,16-44-1,-9 16 193</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05.875"/>
    </inkml:context>
    <inkml:brush xml:id="br0">
      <inkml:brushProperty name="width" value="0.1" units="cm"/>
      <inkml:brushProperty name="height" value="0.1" units="cm"/>
      <inkml:brushProperty name="color" value="#00A0D7"/>
    </inkml:brush>
  </inkml:definitions>
  <inkml:trace contextRef="#ctx0" brushRef="#br0">133 1 7802,'-89'5'2606,"88"-4"-2536,-1-1 1,1 1 0,0-1-1,-1 1 1,1 0 0,0 0 0,0 0-1,0-1 1,-1 1 0,1 0 0,0 0-1,0 1 1,0-1 0,0 0 0,1 0-1,-1 0 1,0 1 0,0-1 0,1 0-1,-1 1 1,1-1 0,-1 0-1,1 1 1,0-1 0,-1 1 0,1-1-1,0 1 1,0-1 0,0 1 0,0-1-1,0 1 1,0-1 0,1 1 0,-1-1-1,0 0 1,2 3 0,-2 0 182,1 265 2841,-1 184-2406,0-442-702,1 4-224,-2 1 1,0-1-1,-6 29 0,4-43-954,-2-9 1369,0-8 1360,2-7-662</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09.713"/>
    </inkml:context>
    <inkml:brush xml:id="br0">
      <inkml:brushProperty name="width" value="0.1" units="cm"/>
      <inkml:brushProperty name="height" value="0.1" units="cm"/>
      <inkml:brushProperty name="color" value="#00A0D7"/>
    </inkml:brush>
  </inkml:definitions>
  <inkml:trace contextRef="#ctx0" brushRef="#br0">30 1 7330,'14'8'769,"11"8"186,-24-16-901,-1 0-1,0 1 1,1-1 0,-1 0-1,0 0 1,1 0 0,-1 1-1,0-1 1,1 0-1,-1 1 1,0-1 0,1 0-1,-1 1 1,0-1-1,0 0 1,1 1 0,-1-1-1,0 0 1,0 1-1,0-1 1,0 0 0,1 1-1,-1-1 1,0 1-1,0-1 1,0 1 0,0-1-1,0 0 1,0 1-1,0-1 1,0 1 0,0-1-1,0 0 1,-1 1-1,1-1 1,0 1 0,0-1-1,0 0 1,-1 1-1,1 1 20,0-1-1,-1 0 0,1 1 1,0-1-1,0 1 0,0-1 1,0 0-1,0 1 0,0-1 0,0 1 1,0-1-1,1 0 0,-1 1 1,2 2-1,0 8 33,2 43 274,-8 112-1,-1-74-252,-24 183 88,0-8-148,26-250-122,-2-20-227,-2-33-365,7-2 399</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10.162"/>
    </inkml:context>
    <inkml:brush xml:id="br0">
      <inkml:brushProperty name="width" value="0.1" units="cm"/>
      <inkml:brushProperty name="height" value="0.1" units="cm"/>
      <inkml:brushProperty name="color" value="#00A0D7"/>
    </inkml:brush>
  </inkml:definitions>
  <inkml:trace contextRef="#ctx0" brushRef="#br0">0 111 8802,'65'12'3163,"-54"-11"-3138,0-1-1,1 0 1,-1 0-1,0-1 0,0-1 1,0 0-1,0-1 1,-1 0-1,1 0 1,-1-1-1,15-7 1,-18 7-4,30-15 53,0 2 0,1 2 0,46-13 1,-74 25-55,-1 0 0,0 1 1,1 1-1,0 0 0,-1 0 0,1 1 1,-1 0-1,1 0 0,0 1 1,-1 1-1,1-1 0,-1 2 1,0-1-1,1 1 0,-1 1 1,-1-1-1,1 2 0,0-1 0,12 10 1,-17-11-7,-1 1 1,0-1 0,0 1-1,0 0 1,0 0-1,-1 0 1,0 1 0,0-1-1,0 0 1,0 1-1,0-1 1,-1 1 0,0 0-1,0 0 1,0 6 0,1 11 48,-1 1 1,-3 25 0,1 3 40,8 80 105,3 71-4,-2 93-44,-3-241-132,2-1 0,3 1 0,23 75 0,-27-112-135,0 1-1,-2-1 1,0 1-1,0 0 1,-2 0-1,-1 0 1,0 0 0,-1 0-1,-2 21 1,-2-29-521,1-8 286</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10.490"/>
    </inkml:context>
    <inkml:brush xml:id="br0">
      <inkml:brushProperty name="width" value="0.1" units="cm"/>
      <inkml:brushProperty name="height" value="0.1" units="cm"/>
      <inkml:brushProperty name="color" value="#00A0D7"/>
    </inkml:brush>
  </inkml:definitions>
  <inkml:trace contextRef="#ctx0" brushRef="#br0">17 237 9434,'-17'-37'3177,"29"15"-3089,16-12 32,24 16-32,2 1 24,-4-7 8,4 9-48,0 2-16,-1 0-32,-6 3-96,-4 2-104,-10 3-352,-7-5-329,-11 0 537</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10.835"/>
    </inkml:context>
    <inkml:brush xml:id="br0">
      <inkml:brushProperty name="width" value="0.1" units="cm"/>
      <inkml:brushProperty name="height" value="0.1" units="cm"/>
      <inkml:brushProperty name="color" value="#00A0D7"/>
    </inkml:brush>
  </inkml:definitions>
  <inkml:trace contextRef="#ctx0" brushRef="#br0">135 61 7274,'-130'-60'2864,"126"71"-1784,4 10-752,0 2 1,0 5-49,3 2-32,-2-1-64,4 6-56,-1 4-88,1 12 16,-2-1-64,-3 7-80,0-1-192,-5-5-192,-5-5 280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11.173"/>
    </inkml:context>
    <inkml:brush xml:id="br0">
      <inkml:brushProperty name="width" value="0.1" units="cm"/>
      <inkml:brushProperty name="height" value="0.1" units="cm"/>
      <inkml:brushProperty name="color" value="#00A0D7"/>
    </inkml:brush>
  </inkml:definitions>
  <inkml:trace contextRef="#ctx0" brushRef="#br0">51 13 7450,'-6'0'408,"-27"7"845,33-7-1226,0 0 1,-1 0-1,1 0 0,-1 0 1,1 0-1,0 0 0,-1 0 1,1 0-1,-1 0 0,1 0 0,0 0 1,-1 0-1,1 0 0,0 0 1,-1 0-1,1 1 0,-1-1 1,1 0-1,0 0 0,-1 0 0,1 1 1,0-1-1,0 0 0,-1 0 1,1 1-1,0-1 0,0 0 1,-1 1-1,1-1 0,0 0 1,0 1-1,0-1 0,-1 0 0,1 1 1,0-1-1,0 1 0,0-1 1,0 0-1,0 1 0,0-1 1,0 1-1,0-1 0,0 0 0,0 1 1,0-1-1,0 1 0,0-1 1,0 0-1,0 1 0,1-1 1,5 8 91,-1 0 0,0 0 0,0 0 1,0 0-1,-1 1 0,4 12 1,-6-16-89,0-1 0,0 1 1,-1 0-1,0 0 1,0 0-1,0 0 1,-1 1-1,0-1 0,0 0 1,0 0-1,0 0 1,-1 0-1,-1 6 1,28-35 156,-17 16-183,8-8 10,1 0 0,1 2-1,1 0 1,0 1 0,1 1 0,0 0 0,27-9 0,-41 19-12,17-6 7,47-7 0,-66 14-20,1 1 0,-1-1 0,0 1 0,0 0 0,1 0 0,-1 0 0,0 1 0,1 0 0,-1 0 0,0 0 0,0 0 0,0 1 0,0 0 0,0 0 1,7 5-1,-12-7 7,1 1 0,0 0 0,-1-1-1,1 1 1,-1 0 0,1-1 0,-1 1 0,1 0 0,-1 0 0,1-1 0,-1 1 0,0 0 0,0 0 0,1 0 0,-1 0 0,0-1 0,0 1 0,0 0 0,0 0 0,0 0 0,0 0 0,0 0 0,0 0 0,0-1 0,0 1 0,-1 0 0,1 0 0,0 0 0,0 0 0,-1-1 0,1 1 0,-1 0 0,1 0 0,-1-1 0,1 1 0,-1 0 0,1-1 0,-1 1 0,0 0 0,0 0 0,-30 25 7,28-24-6,-86 54 19,53-34 220,0 1 0,-34 30 0,63-46 147,8-4-150,18-8-81,26-15-161,-16 4 20,-8 3-101,0 0-1,2 2 1,-1 1 0,1 0-1,1 2 1,29-7 0,-20 11-123</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11.510"/>
    </inkml:context>
    <inkml:brush xml:id="br0">
      <inkml:brushProperty name="width" value="0.1" units="cm"/>
      <inkml:brushProperty name="height" value="0.1" units="cm"/>
      <inkml:brushProperty name="color" value="#00A0D7"/>
    </inkml:brush>
  </inkml:definitions>
  <inkml:trace contextRef="#ctx0" brushRef="#br0">15 138 9330,'-15'5'3353,"19"-3"-2881,6-2-160,13-2-80,3-3-24,12-3 8,8-7-48,19-1-96,9-4-88,8-6-368,4 3-264,-11-7 376</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11.844"/>
    </inkml:context>
    <inkml:brush xml:id="br0">
      <inkml:brushProperty name="width" value="0.1" units="cm"/>
      <inkml:brushProperty name="height" value="0.1" units="cm"/>
      <inkml:brushProperty name="color" value="#00A0D7"/>
    </inkml:brush>
  </inkml:definitions>
  <inkml:trace contextRef="#ctx0" brushRef="#br0">40 91 9714,'-39'-2'3297,"63"-3"-3145,9-3-40,13-2-64,7 2-16,-2-4-16,-4 2 8,-1 4-24,-13-2-16,-8 4-208,-4-2 1712,-21-6-1144</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12.223"/>
    </inkml:context>
    <inkml:brush xml:id="br0">
      <inkml:brushProperty name="width" value="0.1" units="cm"/>
      <inkml:brushProperty name="height" value="0.1" units="cm"/>
      <inkml:brushProperty name="color" value="#00A0D7"/>
    </inkml:brush>
  </inkml:definitions>
  <inkml:trace contextRef="#ctx0" brushRef="#br0">353 1 5713,'-1'1'230,"-1"0"0,0 0 0,1 0-1,-1 0 1,1 0 0,-1 0 0,1 1-1,0-1 1,0 1 0,0-1 0,-1 1-1,1-1 1,0 1 0,1 0 0,-1-1 0,0 1-1,0 0 1,1 0 0,-1 0 0,1-1-1,0 1 1,0 0 0,-1 0 0,1 0 0,1 3-1,3 59 106,-1-39 46,20 219 619,2 78-716,-24-174-236,-33 257 0,32-400-85,0 0 0,-1-1 0,0 1-1,0-1 1,0 1 0,0-1 0,-1 0 0,1 1 0,-1-1 0,0 0 0,0 0 0,-1 0-1,1-1 1,-1 1 0,0 0 0,0-1 0,-6 5 0,8-8-50,1-1 0,-1 1-1,0-1 1,1 0 0,-1 1 0,1-1 0,-1 0 0,1 0 0,-1 0 0,1 1 0,-1-1-1,1 0 1,0 0 0,-1 0 0,1 0 0,0 0 0,0 0 0,0 0 0,0 1 0,-1-1-1,2-2 1,-1-27-605</inkml:trace>
  <inkml:trace contextRef="#ctx0" brushRef="#br0" timeOffset="1">366 595 6113,'1'-10'1029,"-3"-33"2241,-7 32-2002,8 11-1230,0 0 1,0 0-1,0 0 0,0 0 1,0 1-1,0-1 1,0 0-1,0 1 0,0-1 1,0 0-1,1 1 1,-1-1-1,0 1 0,0 0 1,0-1-1,0 1 1,1 0-1,-2 0 0,-13 14 125,1 0 0,0 0 0,1 1 0,1 1-1,1 0 1,0 1 0,-10 23 0,-49 141-78,28-66-26,34-94-216,0-1-1,-2 0 0,0-1 0,-2 0 1,0-1-1,-29 35 0,32-48-538,4-17 306</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12.566"/>
    </inkml:context>
    <inkml:brush xml:id="br0">
      <inkml:brushProperty name="width" value="0.1" units="cm"/>
      <inkml:brushProperty name="height" value="0.1" units="cm"/>
      <inkml:brushProperty name="color" value="#00A0D7"/>
    </inkml:brush>
  </inkml:definitions>
  <inkml:trace contextRef="#ctx0" brushRef="#br0">1 196 6161,'46'5'2825,"-13"13"-553,8 10-1992,-17 18-71,-11 3-17,-4 5-80,-8-1 0,3-11-64,-4-7-80,0-17-432,-2-13 327</inkml:trace>
  <inkml:trace contextRef="#ctx0" brushRef="#br0" timeOffset="1">362 0 8914,'2'5'3121,"1"13"-2777,0 2 24,-3 10 16,0-2 56,-1 9-16,-1 1-48,2 21-120,0 10-72,2 12-96,-1 11-16,3-10-40,-1-10-120,0-23-352,-3-19-328,2-32 440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27.629"/>
    </inkml:context>
    <inkml:brush xml:id="br0">
      <inkml:brushProperty name="width" value="0.1" units="cm"/>
      <inkml:brushProperty name="height" value="0.1" units="cm"/>
      <inkml:brushProperty name="color" value="#00A0D7"/>
    </inkml:brush>
  </inkml:definitions>
  <inkml:trace contextRef="#ctx0" brushRef="#br0">141 3 6537,'-6'-2'5084,"-2"1"-3546,3 2-1501,11 3 542,61 14-631,-100 5-156,23-16 208,-1 1 0,0 0-1,1 1 1,0 0 0,1 1 0,0 0-1,0 0 1,1 1 0,1 0-1,-8 14 1,15-23 1,0 0-1,-1 1 0,2-1 1,-1 0-1,0 0 0,0 1 1,1-1-1,-1 0 1,1 0-1,-1 0 0,1 0 1,0 1-1,0-1 0,0 0 1,0 0-1,0-1 1,1 1-1,-1 0 0,0 0 1,1-1-1,3 4 0,-3-3 1,0 0-1,0 0 1,0 0-1,0 1 1,-1-1-1,1 1 1,-1 0-1,1-1 1,-1 1-1,0 0 0,0 0 1,0 0-1,0 0 1,-1-1-1,1 1 1,-1 6-1,-1-4-12,0 0 1,-1 0-1,0 0 0,0 0 1,0 0-1,-1 0 0,-3 6 0,-10 18-75,-36 125-127,50-150 215,1-1-1,0 0 0,0 1 0,1-1 0,-1 1 0,1-1 0,-1 1 0,1-1 0,0 1 0,0-1 0,1 1 0,-1-1 0,1 1 0,0-1 0,-1 1 0,2-1 0,0 4 0,0-5 15,0 1 0,-1-1 1,1 0-1,0 1 0,0-1 0,0 0 0,1-1 0,-1 1 0,0 0 0,1 0 1,-1-1-1,1 0 0,0 1 0,-1-1 0,1 0 0,4 1 0,1-1 25,0 1 0,0-2-1,0 1 1,0-1 0,0 0 0,0 0-1,0-1 1,0 0 0,0-1-1,0 0 1,-1 0 0,1 0-1,9-5 1,-7 2-19,-5 3-72,-1 1-1,0-1 1,0 0-1,0 0 1,0 0-1,-1-1 1,1 1-1,-1-1 1,1 0-1,-1 0 1,0 0 0,0 0-1,0 0 1,0-1-1,-1 0 1,1 1-1,-1-1 1,0 0-1,3-8 1,-2-21-203,3-1 92</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12.893"/>
    </inkml:context>
    <inkml:brush xml:id="br0">
      <inkml:brushProperty name="width" value="0.1" units="cm"/>
      <inkml:brushProperty name="height" value="0.1" units="cm"/>
      <inkml:brushProperty name="color" value="#00A0D7"/>
    </inkml:brush>
  </inkml:definitions>
  <inkml:trace contextRef="#ctx0" brushRef="#br0">1 42 9266,'2'-2'278,"1"-1"1,0 1-1,0 1 1,0-1-1,0 0 1,0 1-1,1-1 0,-1 1 1,0 0-1,1 0 1,-1 1-1,6-2 1,51 0-419,-9 0 278,-17-3-80,-15 1-40,-1 0 1,1 2-1,0 0 1,0 2-1,0 0 1,0 1-1,23 4 0,-38-4-14,0 1-1,0 0 0,0 0 1,0 0-1,0 1 0,-1 0 1,1-1-1,-1 1 0,1 0 1,-1 0-1,0 1 0,-1-1 1,1 1-1,0 0 0,-1-1 1,0 1-1,2 5 0,5 10 29,-1-1-1,7 28 0,-12-36-16,9 38 74,-1 1 1,-2 0 0,3 72 0,-9 153 9,-4-160-92,4 11 18,-1 64-786,-2-189 752,0 0 0,-1 0 0,1 0 0,0 0 0,0 0 0,0 0 0,0 0 0,0 0-1,0 0 1,0 0 0,0 0 0,0 0 0,0 0 0,-1 0 0,1 0 0,0 0 0,0 0 0,0 0 0,0 0 0,0 0 0,0 0 0,0 0 0,0 0 0,0 0 0,-1 0 0,1 0 0,0 0 0,0 0 0,0 0 0,0 0 0,0 0 0,0 0 0,0 0 0,0 1 0,0-1 0,0 0 0,0 0 0,0 0 0,-1 0-1,1 0 1,0 0 0,0 0 0,0 0 0,0 0 0,0 0 0,0 1 0,0-1 0,0 0 0,0 0 0,0 0 0,0 0 0,0 0 0,0 0 0,0 0 0,0 0 0,0 0 0,0 1 0,0-1 0,0 0 0,0 0 0,0 0 0,0 0 0,1 0 0,-1 0 0,0 0 0,-14-7-315</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13.227"/>
    </inkml:context>
    <inkml:brush xml:id="br0">
      <inkml:brushProperty name="width" value="0.1" units="cm"/>
      <inkml:brushProperty name="height" value="0.1" units="cm"/>
      <inkml:brushProperty name="color" value="#00A0D7"/>
    </inkml:brush>
  </inkml:definitions>
  <inkml:trace contextRef="#ctx0" brushRef="#br0">31 92 9130,'-31'-88'3081,"56"86"-2977,8 2-72,0 0 8,4 2-24,-7-4 8,-1 0-16,1 7-288,-12-5-353,-3 4 377</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13.560"/>
    </inkml:context>
    <inkml:brush xml:id="br0">
      <inkml:brushProperty name="width" value="0.1" units="cm"/>
      <inkml:brushProperty name="height" value="0.1" units="cm"/>
      <inkml:brushProperty name="color" value="#00A0D7"/>
    </inkml:brush>
  </inkml:definitions>
  <inkml:trace contextRef="#ctx0" brushRef="#br0">79 0 7434,'11'15'2976,"11"0"-1527,12-9-1377,11 4-32,-8-8-48,1-2-64,-10 5-441,-3-4 353</inkml:trace>
  <inkml:trace contextRef="#ctx0" brushRef="#br0" timeOffset="1">0 389 9298,'0'0'3609,"10"0"-2225,28-3-1184,11-3-16,13-11-64,4-1 0,0-2-136,-12 4-256,-13 8-512,-6-2-2433,-3 7 2209</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14.109"/>
    </inkml:context>
    <inkml:brush xml:id="br0">
      <inkml:brushProperty name="width" value="0.1" units="cm"/>
      <inkml:brushProperty name="height" value="0.1" units="cm"/>
      <inkml:brushProperty name="color" value="#00A0D7"/>
    </inkml:brush>
  </inkml:definitions>
  <inkml:trace contextRef="#ctx0" brushRef="#br0">51 1 10122,'-5'2'210,"-1"1"193,0-1 1,1 1 0,-1 0-1,1 0 1,0 1-1,-7 5 1,12-9-380,0 1-1,0-1 1,0 0-1,1 0 1,-1 1-1,0-1 1,0 0-1,0 1 1,1-1-1,-1 0 1,0 0-1,0 1 1,0-1-1,1 0 1,-1 0-1,0 0 1,1 1-1,-1-1 1,0 0-1,0 0 1,1 0-1,-1 0 1,0 0-1,1 0 1,-1 0-1,0 0 1,1 1-1,-1-1 1,0 0-1,1 0 1,-1 0-1,0-1 1,1 1-1,-1 0 1,0 0-1,1 0 1,38 0 127,16-3-114,-22 0-76,1 2 0,34 3 0,-68-2 23,1 0 0,-1 0 0,0 0 0,0 0 0,1 0 0,-1 0 0,0 0 1,1 0-1,-1 0 0,0 0 0,1 0 0,-1 0 0,0 1 0,0-1 0,1 0 0,-1 0 1,0 0-1,0 0 0,1 0 0,-1 1 0,0-1 0,0 0 0,1 0 0,-1 0 0,0 1 1,0-1-1,0 0 0,1 0 0,-1 1 0,0-1 0,0 0 0,0 0 0,0 1 0,0-1 1,0 0-1,0 1 0,0-1 0,0 0 0,1 1 0,-1-1 0,0 0 0,-1 1 0,-9 14-283,-25 14 227,31-26 58,2-1 17,1-1 0,-1 1-1,0 0 1,1 0-1,-1 0 1,1 0-1,0 0 1,0 0-1,-1 0 1,2 1-1,-1-1 1,0 0-1,0 1 1,1-1-1,-1 0 1,1 1-1,0-1 1,-1 1-1,2 3 1,7 53 168,-1-21-72,-4 15-90,-2 1 1,-11 101 0,4-120-38,0-1 0,-2 1 0,-2-2 0,-1 1 0,-23 45 0,7-38-14,25-39 51,0 0 0,0 1 0,0-1 0,0 0 0,-1 0 0,1 0 0,-1-1 0,1 1 0,-1-1 0,1 1 0,-1-1 0,0 0 0,-5 2 0,8-3 0,0 0 0,0 0 0,0 0 0,1 0 0,-1 0 0,0 0 0,0 0 0,0 0 0,0 0 0,0 0 0,0 0 0,0-1 0,0 1 0,1 0 0,-1 0 1,0 0-1,0 0 0,0 0 0,0 0 0,0 0 0,0 0 0,0 0 0,0 0 0,0 0 0,0 0 0,0-1 0,0 1 0,0 0 0,0 0 0,0 0 0,0 0 0,0 0 0,0 0 0,0 0 0,0 0 0,0-1 0,0 1 1,0 0-1,0 0 0,0 0 0,0 0 0,0 0 0,0 0 0,0 0 0,0 0 0,0-1 0,0 1 0,0 0 0,0 0 0,0 0 0,0 0 0,0 0 0,0 0 0,0 0 0,0 0 0,0 0 0,0 0 0,-1 0 0,1-1 0,0 1 1,0 0-1,0 0 0,15-11 353,22-14 138,-17 15-326,35-21 297,83-32 1,-119 56-480,0 1 0,0 0 0,0 2 0,1 0 0,0 1 0,0 1 1,0 1-1,35 3 0,-48-1-178,-1 0 1,1 1 0,-1 0 0,0 0-1,0 0 1,0 1 0,0 0-1,0 0 1,6 5 0,-9-6 4,9 4-355</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14.527"/>
    </inkml:context>
    <inkml:brush xml:id="br0">
      <inkml:brushProperty name="width" value="0.1" units="cm"/>
      <inkml:brushProperty name="height" value="0.1" units="cm"/>
      <inkml:brushProperty name="color" value="#00A0D7"/>
    </inkml:brush>
  </inkml:definitions>
  <inkml:trace contextRef="#ctx0" brushRef="#br0">175 0 5985,'-37'7'4534,"-3"15"-4517,34-19 341,2 1-278,-1 0-1,1 0 0,0 0 0,0 1 0,0-1 1,0 1-1,1 0 0,0 0 0,0 0 0,0 1 1,1-1-1,0 1 0,-3 10 0,-2 4 191,-2 7-77,2 1 1,1 0-1,1 0 0,1 0 0,2 0 0,1 1 0,1-1 1,1 1-1,1-1 0,2 0 0,14 53 0,-16-73-174,1 0 0,0-1 0,0 1 0,0 0 0,1-1 0,0 0 0,1 0 0,0 0 0,0 0 0,0-1 0,1 0-1,0 0 1,9 7 0,-11-10-15,0-1-1,0 1 1,1-1-1,-1 0 0,1 0 1,0-1-1,-1 1 1,1-1-1,0 0 0,0 0 1,0-1-1,0 1 1,0-1-1,0 0 0,0-1 1,-1 1-1,1-1 0,0 0 1,0 0-1,0 0 1,0-1-1,-1 0 0,7-3 1,11-6-238,-1-1 0,0-1 0,-1-1-1,0-1 1,-1 0 0,-1-2 0,0 0 0,-2-1 0,0-1 0,22-32 0,-15 14-326</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14.864"/>
    </inkml:context>
    <inkml:brush xml:id="br0">
      <inkml:brushProperty name="width" value="0.1" units="cm"/>
      <inkml:brushProperty name="height" value="0.1" units="cm"/>
      <inkml:brushProperty name="color" value="#00A0D7"/>
    </inkml:brush>
  </inkml:definitions>
  <inkml:trace contextRef="#ctx0" brushRef="#br0">341 1 7402,'-7'32'4750,"2"-1"-3301,3-14-1511,0-1 0,-2 0 0,-7 22 1,-101 200 747,72-164-617,-48 131 1,26 2-522,60-198 353,1-7 54,0 0 0,0 0 0,0 1 0,1-1 0,-1 1 0,1-1 0,0 1 0,0-1 0,0 0 0,0 1 0,0-1 0,0 1 0,1-1 0,-1 1 0,1-1-1,-1 0 1,2 3 0,5-9 755,14-22-354</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15.212"/>
    </inkml:context>
    <inkml:brush xml:id="br0">
      <inkml:brushProperty name="width" value="0.1" units="cm"/>
      <inkml:brushProperty name="height" value="0.1" units="cm"/>
      <inkml:brushProperty name="color" value="#00A0D7"/>
    </inkml:brush>
  </inkml:definitions>
  <inkml:trace contextRef="#ctx0" brushRef="#br0">3 11 8426,'-2'-11'4181,"2"29"-3172,3 32-721,11 13 307,3-2 1,3 0-1,40 86 0,-48-121-550,19 63-171,-3 1 0,-4 2 0,13 103 0,-25-130-310,-6-39 150,-4-19 127,0-1 0,-1 1 0,0-1-1,0 1 1,0 0 0,-1-1-1,0 1 1,-1 8 0,1-15 127,0 1 0,0 0 0,0-1 0,-1 1-1,1-1 1,0 1 0,0-1 0,0 1 0,-1 0 0,1-1 0,0 1 0,0-1 0,-1 1 0,1-1-1,-1 0 1,1 1 0,0-1 0,-1 1 0,1-1 0,-1 0 0,1 1 0,-1-1 0,1 0 0,-1 1-1,1-1 1,-1 0 0,0 0 0,0 1 0,-17-10-425</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15.547"/>
    </inkml:context>
    <inkml:brush xml:id="br0">
      <inkml:brushProperty name="width" value="0.1" units="cm"/>
      <inkml:brushProperty name="height" value="0.1" units="cm"/>
      <inkml:brushProperty name="color" value="#00A0D7"/>
    </inkml:brush>
  </inkml:definitions>
  <inkml:trace contextRef="#ctx0" brushRef="#br0">1 84 9490,'11'-15'3585,"11"1"-2433,20 0-1032,17 6-56,-4-3-32,2 8 0,2 1 8,-3-1-200,3-1-264,0 3-304,-3-8 392</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15.878"/>
    </inkml:context>
    <inkml:brush xml:id="br0">
      <inkml:brushProperty name="width" value="0.1" units="cm"/>
      <inkml:brushProperty name="height" value="0.1" units="cm"/>
      <inkml:brushProperty name="color" value="#00A0D7"/>
    </inkml:brush>
  </inkml:definitions>
  <inkml:trace contextRef="#ctx0" brushRef="#br0">1 213 10370,'31'-106'3497,"0"105"-3353,-1-12-32,21 3 88,-12-8-16,-5 1-24,1-1-16,-4 4-152,2 2-8,-7 9-256,-6 6-176,-9 7-392,-4 5-344,-7 3 767</inkml:trace>
  <inkml:trace contextRef="#ctx0" brushRef="#br0" timeOffset="1">300 129 8106,'-34'92'2456,"33"-88"-2365,0-1-1,0 1 0,0-1 1,1 0-1,-1 1 0,1 0 1,0-1-1,0 1 0,0-1 1,1 1-1,-1-1 0,1 1 1,0-1-1,0 0 0,0 1 1,0-1-1,3 5 0,3 11 366,-2 33 233,-3 0 0,-3 56 0,-1-9-429,21 276-37,-18-359-246,0-8-56,0-4-13,-1 0 0,1-1 1,-1 1-1,0 0 1,0 0-1,0-1 1,-1 1-1,1 0 0,-1 0 1,-1 5-1,-3-10-524,0-9 295</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17.812"/>
    </inkml:context>
    <inkml:brush xml:id="br0">
      <inkml:brushProperty name="width" value="0.1" units="cm"/>
      <inkml:brushProperty name="height" value="0.1" units="cm"/>
      <inkml:brushProperty name="color" value="#00A0D7"/>
    </inkml:brush>
  </inkml:definitions>
  <inkml:trace contextRef="#ctx0" brushRef="#br0">7 99 7778,'-2'-2'2928,"1"1"-2248,-1-1-95,0 0-113,2 1-96,0-1-152,35-1-8,47-14-56,-31 6-56,15 1-40,3-3-24,6 6-32,-9-1 8,-15 0-128,-9 3-112,-15 0-224,-9 5-152,-8-2 392</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28.327"/>
    </inkml:context>
    <inkml:brush xml:id="br0">
      <inkml:brushProperty name="width" value="0.1" units="cm"/>
      <inkml:brushProperty name="height" value="0.1" units="cm"/>
      <inkml:brushProperty name="color" value="#00A0D7"/>
    </inkml:brush>
  </inkml:definitions>
  <inkml:trace contextRef="#ctx0" brushRef="#br0">317 57 8146,'45'-45'2339,"-43"44"-2300,-1 0 0,0-1 0,0 1 0,1 0 0,-1 1 0,1-1 0,-1 0 0,1 0 0,-1 1 0,1-1 0,-1 1 0,1-1 0,0 1 0,-1-1 0,1 1-1,0 0 1,-1 0 0,1 0 0,0 0 0,-1 0 0,4 1 0,-5-1-32,0 0-1,1 0 1,-1 1 0,1-1-1,-1 0 1,0 0-1,1 0 1,-1 1 0,0-1-1,1 0 1,-1 1-1,0-1 1,0 0-1,1 1 1,-1-1 0,0 0-1,0 1 1,1-1-1,-1 0 1,0 1 0,0-1-1,0 1 1,0-1-1,0 0 1,0 1-1,1-1 1,-1 1 0,0-1-1,0 0 1,0 1-1,0-1 1,-1 1-1,1-1 1,0 1 0,0-1-1,0 0 1,0 1-1,0-1 1,0 1 0,-1-1-1,1 0 1,0 1-1,0-1 1,-1 0-1,1 1 1,0-1 0,0 0-1,-1 0 1,1 1-1,0-1 1,-1 0 0,1 0-1,0 1 1,-1-1-1,1 0 1,-1 0-1,1 0 1,0 1 0,-1-1-1,-69 42 306,52-33-293,0 1 1,1 1-1,1 0 1,0 1-1,0 1 1,-14 16-1,28-27-18,1 0-1,-1-1 0,1 1 1,-1 1-1,1-1 1,0 0-1,0 0 0,0 0 1,0 1-1,1-1 0,-1 0 1,0 1-1,1-1 0,0 1 1,0-1-1,-1 0 1,1 1-1,1-1 0,-1 1 1,0-1-1,1 0 0,-1 1 1,1-1-1,-1 1 1,1-1-1,2 4 0,0-1 12,0-1 0,0 0-1,0 0 1,0 0 0,1 0 0,0-1-1,-1 1 1,1-1 0,1 0 0,-1 0-1,7 3 1,-10-5 9,1 0-1,0 0 1,-1 1 0,1-1 0,-1 0-1,0 1 1,1-1 0,-1 1-1,0 0 1,0-1 0,0 1-1,0 0 1,0 0 0,0-1 0,0 1-1,-1 0 1,1 0 0,0 0-1,-1 0 1,0 0 0,0 0 0,1 0-1,-1 0 1,0 0 0,-1 0-1,1 0 1,0 0 0,0 0 0,-1 0-1,0 0 1,1 0 0,-2 3-1,-4 10-6,0 0-1,-1-1 0,-13 19 0,2 1 34,1 4-32,3-4-2,0-2-1,-3 1 1,0-2-1,-2 0 1,-39 47-1,30-44 8,26-33-44,1 1 0,-1 0 0,1 0 0,0 0 0,0 0 0,0 1 0,0-1 0,0 0 0,0 0 0,0 1-1,1-1 1,-1 0 0,1 1 0,-1 3 0,9-14-1471,-8 7 1116</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18.139"/>
    </inkml:context>
    <inkml:brush xml:id="br0">
      <inkml:brushProperty name="width" value="0.1" units="cm"/>
      <inkml:brushProperty name="height" value="0.1" units="cm"/>
      <inkml:brushProperty name="color" value="#00A0D7"/>
    </inkml:brush>
  </inkml:definitions>
  <inkml:trace contextRef="#ctx0" brushRef="#br0">9 0 7810,'-5'13'2776,"2"0"-2360,8 10-80,-2-3 16,0 6-55,4 4-41,-1 0-136,1 1-16,3-2-72,-2-2-24,0-6-96,0-3-144,-3-8 168</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18.477"/>
    </inkml:context>
    <inkml:brush xml:id="br0">
      <inkml:brushProperty name="width" value="0.1" units="cm"/>
      <inkml:brushProperty name="height" value="0.1" units="cm"/>
      <inkml:brushProperty name="color" value="#00A0D7"/>
    </inkml:brush>
  </inkml:definitions>
  <inkml:trace contextRef="#ctx0" brushRef="#br0">0 128 8306,'21'-14'796,"0"1"1,0 1 0,1 1-1,32-12 1,95-24-149,-147 46-608,2 0-27,0-1-1,0 1 1,0 0-1,0 0 1,0 1-1,0-1 0,0 1 1,0 0-1,0 0 1,1 1-1,-1-1 0,0 1 1,0 0-1,0 0 1,0 0-1,0 0 1,-1 1-1,1-1 0,0 1 1,-1 0-1,5 3 1,-4-1-11,-1 0 0,0 0 1,0 0-1,0 0 0,-1 0 0,1 1 1,-1-1-1,0 1 0,0 0 1,-1 0-1,0-1 0,1 1 1,-1 0-1,-1 0 0,1 0 1,-1 0-1,0 6 0,0 2-75,-1 0 0,-1 0 0,0-1 0,-1 1 0,0 0 0,0-1 0,-2 0 1,1 0-1,-2 0 0,1 0 0,-2-1 0,1 0 0,-2 0 0,1-1 0,-2 0 0,-16 17 0,3-10-272</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18.818"/>
    </inkml:context>
    <inkml:brush xml:id="br0">
      <inkml:brushProperty name="width" value="0.1" units="cm"/>
      <inkml:brushProperty name="height" value="0.1" units="cm"/>
      <inkml:brushProperty name="color" value="#00A0D7"/>
    </inkml:brush>
  </inkml:definitions>
  <inkml:trace contextRef="#ctx0" brushRef="#br0">139 117 8410,'26'-92'2904,"13"91"-2768,-2 1 24,-6-2-47,-3-3-41,-10 0 0,0-3-72,-5 5 256,0 8-200</inkml:trace>
  <inkml:trace contextRef="#ctx0" brushRef="#br0" timeOffset="1">6 324 8594,'-5'-3'3032,"16"-2"-2567,25-11-313,15-2-40,13-5-16,-1-7-24,-1 5-24,-9-1 8,-17 1-96,-5 6-144,-14 1 144</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19.165"/>
    </inkml:context>
    <inkml:brush xml:id="br0">
      <inkml:brushProperty name="width" value="0.1" units="cm"/>
      <inkml:brushProperty name="height" value="0.1" units="cm"/>
      <inkml:brushProperty name="color" value="#00A0D7"/>
    </inkml:brush>
  </inkml:definitions>
  <inkml:trace contextRef="#ctx0" brushRef="#br0">256 65 5625,'-34'-61'2585,"34"61"-2546,0 0 1,0 0-1,0 0 0,0-1 1,0 1-1,0 0 1,0 0-1,0 0 1,0 0-1,0 0 0,-1-1 1,1 1-1,0 0 1,0 0-1,0 0 0,0 0 1,0 0-1,0 0 1,0 0-1,0 0 1,-1-1-1,1 1 0,0 0 1,0 0-1,0 0 1,0 0-1,0 0 0,0 0 1,-1 0-1,1 0 1,0 0-1,0 0 1,0 0-1,0 0 0,-1 0 1,1 0-1,0 0 1,0 0-1,0 0 0,0 0 1,0 0-1,-1 0 1,1 0-1,0 0 1,0 0-1,0 0 0,0 0 1,0 0-1,0 1 1,-1-1-1,1 0 0,0 0 1,0 0-1,0 0 1,0 0-1,-4 13 447,2 18-340,2 11 214,8 49 1,0 40-75,-9-69-232,-3 0 0,-3 0 0,-2 0 0,-33 111 1,-29 94 50,70-262-123,-2 7-5,1 0 0,-2-1 0,-7 19 0,11-29-4,-1 1 0,1-1 0,-1 0 0,1 1 0,-1-1 0,0 0 0,1 1 0,-1-1 0,0 0 0,0 0 0,0 0 0,0 0 0,0 0 0,0 0 0,0 0 0,-1 0 1,1 0-1,0 0 0,0-1 0,-1 1 0,1 0 0,0-1 0,-1 1 0,1-1 0,-1 0 0,1 1 0,-1-1 0,1 0 0,0 0 0,-1 0 0,1 0 0,-1 0 0,1 0 0,-1 0 0,1-1 1,-1 1-1,1 0 0,0-1 0,-3 0 0,-19-15-319</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19.496"/>
    </inkml:context>
    <inkml:brush xml:id="br0">
      <inkml:brushProperty name="width" value="0.1" units="cm"/>
      <inkml:brushProperty name="height" value="0.1" units="cm"/>
      <inkml:brushProperty name="color" value="#00A0D7"/>
    </inkml:brush>
  </inkml:definitions>
  <inkml:trace contextRef="#ctx0" brushRef="#br0">1 42 8002,'23'-42'2856,"6"42"-2312,30 4-264,14 1 33,6 5 23,-4 6-8,-12 10-88,-3-1-40,-4 1-96,8 0-40,7-4-32,-4 2-8,4-1-24,-4-6-80,0-4-320,-9-8-240,-4 0 400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19.847"/>
    </inkml:context>
    <inkml:brush xml:id="br0">
      <inkml:brushProperty name="width" value="0.1" units="cm"/>
      <inkml:brushProperty name="height" value="0.1" units="cm"/>
      <inkml:brushProperty name="color" value="#00A0D7"/>
    </inkml:brush>
  </inkml:definitions>
  <inkml:trace contextRef="#ctx0" brushRef="#br0">0 85 8778,'9'0'2969,"17"7"-2793,12-9-104,8-4 0,0-2-8,1-1-16,3-4-24,1-1-16,-5 0-24,-5 0-128,-7 7-353,-6 2 313</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20.161"/>
    </inkml:context>
    <inkml:brush xml:id="br0">
      <inkml:brushProperty name="width" value="0.1" units="cm"/>
      <inkml:brushProperty name="height" value="0.1" units="cm"/>
      <inkml:brushProperty name="color" value="#00A0D7"/>
    </inkml:brush>
  </inkml:definitions>
  <inkml:trace contextRef="#ctx0" brushRef="#br0">369 5 7858,'0'-1'89,"-1"1"-1,1 0 1,0-1 0,0 1 0,-1 0 0,1 0 0,0-1-1,-1 1 1,1 0 0,-1 0 0,1 0 0,0-1 0,-1 1-1,1 0 1,-1 0 0,1 0 0,-1 0 0,1 0 0,0 0 0,-1 0-1,1 0 1,-1 0 0,1 0 0,-1 0 0,1 0 0,0 0-1,-1 0 1,1 0 0,-1 1 0,1-1 0,0 0 0,-1 0 0,1 0-1,0 1 1,-1-1 0,1 0 0,0 0 0,-1 1 0,1-1-1,0 0 1,-1 1 0,1-1 0,0 0 0,0 1 0,-1 0-1,-2 24 271,3-13-306,-7 125 141,7 1 0,5 0 0,7 0 0,6-1 0,36 140 0,-52-271-194,14 74 41,-15-74-47,0-1 0,-1 1 0,0 0 0,0 0 1,0-1-1,-1 1 0,0 0 0,0-1 0,0 1 0,-1-1 1,-3 9-1,4-13-11,-1 1-1,1 0 1,-1-1 0,1 1-1,-1-1 1,0 0 0,0 0 0,0 1-1,0-1 1,0 0 0,0-1 0,0 1-1,0 0 1,0 0 0,0-1-1,0 0 1,0 1 0,-1-1 0,1 0-1,0 0 1,0 0 0,0 0-1,-1 0 1,1-1 0,0 1 0,0-1-1,0 1 1,0-1 0,0 0 0,-2-1-1,-13-4-145,0 0-1,-25-15 1,33 16 113,-36-17 39,1-2 0,1-1 1,2-3-1,-51-43 0,89 69 35,1-1 0,-1 1 0,1-1 0,0 1-1,0-1 1,0 0 0,0 0 0,0 1 0,1-1 0,-1-1 0,1 1-1,-2-5 1,3 6-6,0 0 0,0 0-1,1 0 1,-1 0 0,0 0-1,1 0 1,-1 0 0,1 0-1,0 0 1,0 0-1,0 0 1,0 0 0,0 0-1,0 1 1,0-1 0,1 0-1,-1 1 1,0-1 0,1 1-1,0 0 1,-1-1 0,3 0-1,17-13 44,1 2 0,0 0-1,1 2 1,0 0-1,1 2 1,46-12 0,-29 8-65,51-22 1,27-26-451,-58 23 296</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20.510"/>
    </inkml:context>
    <inkml:brush xml:id="br0">
      <inkml:brushProperty name="width" value="0.1" units="cm"/>
      <inkml:brushProperty name="height" value="0.1" units="cm"/>
      <inkml:brushProperty name="color" value="#00A0D7"/>
    </inkml:brush>
  </inkml:definitions>
  <inkml:trace contextRef="#ctx0" brushRef="#br0">92 1 9250,'-13'3'3169,"8"2"-2921,5 19-136,-5 3 16,4 22 32,-16 3 48,11 26-48,6 4-16,-13-8-88,11 5-24,-1-15-48,-11-4-104,14-9-288,-3-3-264,-7-12 424</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20.842"/>
    </inkml:context>
    <inkml:brush xml:id="br0">
      <inkml:brushProperty name="width" value="0.1" units="cm"/>
      <inkml:brushProperty name="height" value="0.1" units="cm"/>
      <inkml:brushProperty name="color" value="#00A0D7"/>
    </inkml:brush>
  </inkml:definitions>
  <inkml:trace contextRef="#ctx0" brushRef="#br0">45 44 8826,'7'-5'577,"0"1"-1,1 0 1,-1 0 0,1 1 0,9-3 0,0 1-475,-1 1 1,2 1-1,-1 1 1,0 0-1,1 1 1,24 2-1,-40-1-96,-1 0 0,1 0 0,0 0 1,0 1-1,0-1 0,0 1 0,0-1 0,-1 1 0,1 0 0,0-1 0,-1 1 0,1 0 0,0 0 1,-1 0-1,1 0 0,-1 1 0,0-1 0,1 0 0,-1 1 0,0-1 0,0 1 0,1-1 0,-1 1 1,-1 0-1,1-1 0,0 1 0,0 0 0,-1-1 0,1 1 0,-1 0 0,1 0 0,-1 0 0,0 0 1,1 0-1,-1-1 0,0 1 0,0 0 0,-1 0 0,1 0 0,-1 2 0,-1 10-50,-1 0-1,-1 0 1,0 0-1,-9 18 0,8-20-57,0 1 14,-1 0 0,0-1 0,-15 21 0,-1-4 2</inkml:trace>
  <inkml:trace contextRef="#ctx0" brushRef="#br0" timeOffset="1">1 266 7250,'0'0'2792,"0"3"-1616,8 20-1040,17 48 24,-30-42 16,13 12 9,-11-3-49,3-4-64,8 6-80,-15-14-128,4-1 528,3-6-360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21.280"/>
    </inkml:context>
    <inkml:brush xml:id="br0">
      <inkml:brushProperty name="width" value="0.1" units="cm"/>
      <inkml:brushProperty name="height" value="0.1" units="cm"/>
      <inkml:brushProperty name="color" value="#00A0D7"/>
    </inkml:brush>
  </inkml:definitions>
  <inkml:trace contextRef="#ctx0" brushRef="#br0">385 72 7354,'4'-4'355,"1"-1"0,-1 1 0,1 0 0,0 1 0,0-1 0,0 1 0,0 0 0,1 0 0,-1 1 0,1 0 0,0-1 0,10-1 0,75-13 93,-69 14-333,-4 0-65,0 1 0,0 0 1,0 1-1,0 2 0,19 1 0,-34-1-49,1-1 0,-1 1 1,0-1-1,0 1 0,0 0 1,0 0-1,0 1 0,0-1 0,0 1 1,0-1-1,0 1 0,-1 0 0,1 0 1,-1 0-1,1 1 0,-1-1 1,0 0-1,0 1 0,0-1 0,0 1 1,0 0-1,-1 0 0,1 0 0,-1 0 1,0 0-1,0 0 0,0 0 1,0 0-1,0 0 0,-1 1 0,0-1 1,1 0-1,-1 0 0,-1 6 0,0 1-17,0-1 0,-1 1 0,0 0 0,-1-1 0,0 0 0,-1 0 0,0 0 0,0 0 0,-1 0 0,0-1 0,0 0 0,-12 13 0,-6 6-83,-1-2 0,-32 26 0,21-23 76,-2-1 0,0-2 1,-2-1-1,-1-2 0,-51 20 0,17-13 534,-2-4-1,-86 17 1,143-39 35,52-11-165,92-20-56,164-60 1,-257 75-302,2 2 0,-1 1 0,53-9 1,-77 18-93,1 0-1,-1 0 1,0 1 0,1 0 0,-1 0-1,0 1 1,1 0 0,-1 1 0,0 0 0,0 0-1,0 1 1,0 0 0,0 1 0,-1 0 0,0 0-1,0 1 1,0 0 0,8 7 0,-14-11 16,-1 0 0,0-1 0,0 1-1,1 0 1,-1 0 0,0 0 0,0 0 0,0 0 0,0 0 0,0 1 0,0-1 0,-1 0 0,1 0 0,0 1 0,-1-1 0,1 0 0,0 1 0,-1-1 0,0 1 0,1-1 0,-1 0 0,0 1 0,0-1-1,0 1 1,0-1 0,0 1 0,0-1 0,0 1 0,0-1 0,-1 1 0,1-1 0,0 0 0,-2 3 0,-13 14-497</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28.655"/>
    </inkml:context>
    <inkml:brush xml:id="br0">
      <inkml:brushProperty name="width" value="0.1" units="cm"/>
      <inkml:brushProperty name="height" value="0.1" units="cm"/>
      <inkml:brushProperty name="color" value="#00A0D7"/>
    </inkml:brush>
  </inkml:definitions>
  <inkml:trace contextRef="#ctx0" brushRef="#br0">1 91 7026,'0'-7'2728,"14"7"-1456,6 0-752,1 0 73,2-4-41,-5-3-184,-6 0-56,7-1-120,0-2-40,-6 2-80,-4-3-16,-2-3-56,-3 6-112,0 2-224,-1 6-232,-3 1 320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21.611"/>
    </inkml:context>
    <inkml:brush xml:id="br0">
      <inkml:brushProperty name="width" value="0.1" units="cm"/>
      <inkml:brushProperty name="height" value="0.1" units="cm"/>
      <inkml:brushProperty name="color" value="#00A0D7"/>
    </inkml:brush>
  </inkml:definitions>
  <inkml:trace contextRef="#ctx0" brushRef="#br0">149 0 6585,'-1'44'2612,"-8"53"-1,-18 41-957,-55 132-1396,76-252-103,1-5-204,0 0 1,1 1-1,1-1 1,1 1-1,0 0 1,0 0-1,1 0 1,1 0-1,2 16 1,2-42-1139,1-18 843</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21.951"/>
    </inkml:context>
    <inkml:brush xml:id="br0">
      <inkml:brushProperty name="width" value="0.1" units="cm"/>
      <inkml:brushProperty name="height" value="0.1" units="cm"/>
      <inkml:brushProperty name="color" value="#00A0D7"/>
    </inkml:brush>
  </inkml:definitions>
  <inkml:trace contextRef="#ctx0" brushRef="#br0">0 19 8530,'88'-18'3128,"-65"51"-2487,13 6-249,-4-3 32,3 5-56,-1 5 8,9-5-88,0 0-80,6-3-88,2-13-56,-15-6-152,2-2-96,-15-14-400,-5 0-56,12 10 392</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22.895"/>
    </inkml:context>
    <inkml:brush xml:id="br0">
      <inkml:brushProperty name="width" value="0.1" units="cm"/>
      <inkml:brushProperty name="height" value="0.1" units="cm"/>
      <inkml:brushProperty name="color" value="#00A0D7"/>
    </inkml:brush>
  </inkml:definitions>
  <inkml:trace contextRef="#ctx0" brushRef="#br0">0 38 8874,'2'-20'3241,"6"2"-2505,7 18-568,1 0 32,6 2 0,2 8-24,4 5-24,7 11-120,2 3-8,-10 11-112,-3-14-136,-22 4-488,-12-6 440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23.233"/>
    </inkml:context>
    <inkml:brush xml:id="br0">
      <inkml:brushProperty name="width" value="0.1" units="cm"/>
      <inkml:brushProperty name="height" value="0.1" units="cm"/>
      <inkml:brushProperty name="color" value="#00A0D7"/>
    </inkml:brush>
  </inkml:definitions>
  <inkml:trace contextRef="#ctx0" brushRef="#br0">1 112 9442,'25'-11'3265,"12"1"-2881,24-3-240,8-2 32,28 4-8,-2-6 0,-1 1-80,-15 3-56,-38 9-120,-8 3-128,-27 9-320,-3 3-240,-11 1 496</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23.566"/>
    </inkml:context>
    <inkml:brush xml:id="br0">
      <inkml:brushProperty name="width" value="0.1" units="cm"/>
      <inkml:brushProperty name="height" value="0.1" units="cm"/>
      <inkml:brushProperty name="color" value="#00A0D7"/>
    </inkml:brush>
  </inkml:definitions>
  <inkml:trace contextRef="#ctx0" brushRef="#br0">8 0 6809,'-8'5'5018,"18"4"-4794,5 2-40,4-1 48,0 0 16,0-4-8,12 8-96,-1-5-80,-2-7-64,1 11-88,-12-13-288,-6 2-136,-2-2 304</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23.896"/>
    </inkml:context>
    <inkml:brush xml:id="br0">
      <inkml:brushProperty name="width" value="0.1" units="cm"/>
      <inkml:brushProperty name="height" value="0.1" units="cm"/>
      <inkml:brushProperty name="color" value="#00A0D7"/>
    </inkml:brush>
  </inkml:definitions>
  <inkml:trace contextRef="#ctx0" brushRef="#br0">563 4 7034,'-1'-1'368,"1"1"-245,0 0 0,-1-1 0,1 1 0,0 0 0,-1 0 0,1 0-1,0-1 1,-1 1 0,1 0 0,0 0 0,-1 0 0,1 0 0,0 0 0,-1 0 0,1 0 0,-1 0-1,1 0 1,0 0 0,-1 0 0,1 0 0,0 0 0,-1 0 0,1 0 0,0 0 0,-1 1 0,1-1-1,0 0 1,-1 0 0,1 0 0,0 0 0,-2 1 369,2 0-369,-14 18 37,5-6-56,-19 18-88,-1-1 1,-1-1-1,-2-1 1,-1-2 0,-37 23-1,-43 34-74,48-21 21,49-45 67,0-1 1,-2-1-1,1 0 0,-2-2 1,-19 12-1,36-25 185,5-7-115,8-6 20,22-19 75,2 2 0,1 1 0,1 2 0,2 2 0,0 1 0,2 3 0,80-32 0,-90 41-180,61-19 93,-87 29-125,0 1 1,1 0 0,-1 0-1,1 0 1,-1 1 0,1 0-1,-1 0 1,1 0 0,0 1-1,-1 0 1,0 0-1,1 0 1,6 3 0,-11-4 4,-1 0 0,1 0-1,-1 0 1,0 0 0,1 1 0,-1-1 0,1 0 0,-1 0 0,0 0 0,1 1 0,-1-1 0,0 0 0,1 0 0,-1 1-1,0-1 1,0 0 0,1 0 0,-1 1 0,0-1 0,0 0 0,1 1 0,-1-1 0,0 1 0,0-1 0,0 0 0,0 1-1,0-1 1,0 0 0,1 1 0,-1-1 0,0 1 0,0-1 0,0 0 0,0 1 0,0-1 0,-1 1 0,1-1 0,0 0-1,0 1 1,0-1 0,0 1 0,0-1 0,-1 1 0,-14 12 1118,14-12-955,-19 14 537</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24.226"/>
    </inkml:context>
    <inkml:brush xml:id="br0">
      <inkml:brushProperty name="width" value="0.1" units="cm"/>
      <inkml:brushProperty name="height" value="0.1" units="cm"/>
      <inkml:brushProperty name="color" value="#00A0D7"/>
    </inkml:brush>
  </inkml:definitions>
  <inkml:trace contextRef="#ctx0" brushRef="#br0">0 241 9634,'0'0'3449,"23"7"-2929,13-1-296,20-4 80,13-4 40,21-21 24,15-9-16,-4-6-208,-11 3-40,-33 14-96,-17 9-128,-15 9-272,-12 2-192,-7 5-472,-4 16-3065</inkml:trace>
  <inkml:trace contextRef="#ctx0" brushRef="#br0" timeOffset="1">624 38 7162,'-69'-37'2620,"68"37"-2591,1 0 0,0 0 0,0 0 0,0-1 0,-1 1 0,1 0 0,0 0 0,0 0 0,0 0 0,-1 0 0,1 0 0,0 0 0,0 0 0,-1 0 0,1 0 0,0 0 0,0 0 0,0 0-1,-1 1 1,1-1 0,0 0 0,0 0 0,-1 0 0,1 0 0,0 0 0,0 0 0,0 0 0,0 1 0,-1-1 0,1 0 0,0 0 0,0 0 0,0 0 0,0 1 0,0-1 0,-1 0 0,1 0 0,0 0 0,0 1 0,0-1 0,0 0 0,0 0 0,0 1 0,0 15 486,11 24-407,-9-31 55,61 360 1457,-61-338-1511,-2-1-1,-1 0 1,-1 1 0,-2-1-1,0 0 1,-3-1 0,-16 51-1,23-79-101,0 0 0,-1 1-1,1-1 1,-1 0-1,1 1 1,-1-1 0,0 0-1,1 0 1,-1 0-1,0 1 1,0-1-1,0 0 1,0 0 0,0 0-1,0 0 1,0-1-1,-1 2 1,1-2-5,0 1 1,0-1-1,0 0 0,1 0 1,-1 0-1,0 0 0,0 0 1,0 0-1,1 0 0,-1 0 1,0 0-1,0 0 0,0-1 0,1 1 1,-1 0-1,0-1 0,0 1 1,1 0-1,-1-1 0,0 1 1,0-1-1,-5-4-10,0-1-1,1 1 1,0-1 0,0 0-1,-4-7 1,1 2-40,-3-3-26,-15-20-416,-1 2 0,-2 1 0,-46-40 1,23 31 9</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24.562"/>
    </inkml:context>
    <inkml:brush xml:id="br0">
      <inkml:brushProperty name="width" value="0.1" units="cm"/>
      <inkml:brushProperty name="height" value="0.1" units="cm"/>
      <inkml:brushProperty name="color" value="#00A0D7"/>
    </inkml:brush>
  </inkml:definitions>
  <inkml:trace contextRef="#ctx0" brushRef="#br0">90 40 8650,'-89'-40'3016,"97"52"-2727,0 3-9,1 3 80,-3-2 0,4 9 8,-2-1-80,-1-1-112,3 5-64,-7-6-96,2-3-32,-3-1-216,-1-9-152,2-5-536,2-4 544</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24.894"/>
    </inkml:context>
    <inkml:brush xml:id="br0">
      <inkml:brushProperty name="width" value="0.1" units="cm"/>
      <inkml:brushProperty name="height" value="0.1" units="cm"/>
      <inkml:brushProperty name="color" value="#00A0D7"/>
    </inkml:brush>
  </inkml:definitions>
  <inkml:trace contextRef="#ctx0" brushRef="#br0">1 1 7522,'15'11'3128,"1"7"-1471,2-1-1273,-5 3 72,-5 1-48,-4-3-96,-1 7-40,-1-9-280,-1 4-152,1-10-440,1-7-320,4-3 576</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25.213"/>
    </inkml:context>
    <inkml:brush xml:id="br0">
      <inkml:brushProperty name="width" value="0.1" units="cm"/>
      <inkml:brushProperty name="height" value="0.1" units="cm"/>
      <inkml:brushProperty name="color" value="#00A0D7"/>
    </inkml:brush>
  </inkml:definitions>
  <inkml:trace contextRef="#ctx0" brushRef="#br0">450 4 8682,'6'-4'1900,"-8"8"-748,-19 20-409,-39 33-756,26-33 90,1 2-1,2 0 1,0 2 0,2 2-1,-38 49 1,20-8 351,-48 96 0,89-149-197,12-10 26,28-10 48,-31 2-306,47-12 192,0-2 0,-2-3 0,58-26 0,-47 18-94,-13 6-11,51-30 1,-80 39-178,-1 0 0,0-2-1,0 0 1,-1 0 0,-1-2-1,14-15 1,-28 29 38,1-1-1,0 0 1,-1 0-1,1 0 1,0 1 0,-1-1-1,1 0 1,-1 0-1,0 0 1,1 0-1,-1 0 1,0 0-1,1 0 1,-1 0-1,0 0 1,0 0 0,0 0-1,0 0 1,0 0-1,0 0 1,0 0-1,0 0 1,-1 0-1,1 0 1,-1-2 0,-12-13-346</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29.108"/>
    </inkml:context>
    <inkml:brush xml:id="br0">
      <inkml:brushProperty name="width" value="0.1" units="cm"/>
      <inkml:brushProperty name="height" value="0.1" units="cm"/>
      <inkml:brushProperty name="color" value="#00A0D7"/>
    </inkml:brush>
  </inkml:definitions>
  <inkml:trace contextRef="#ctx0" brushRef="#br0">75 1 6481,'1'8'262,"1"-1"0,-1 1 1,-1 0-1,1 0 0,-1 0 0,-1 0 0,1 0 0,-1 0 0,-1 0 0,0 0 0,0-1 0,0 1 0,-5 8 0,1 28-54,7-40-190,-1 0 0,0 0 0,0 0 0,0-1-1,-1 1 1,1 0 0,-1 0 0,0-1 0,0 1-1,0 0 1,-1-1 0,1 1 0,-1-1 0,0 0-1,0 1 1,0-1 0,0 0 0,0 0-1,-5 4 1,-9 2 151,15-8-164,1-1 0,0 0 0,-1 0 0,1 0 0,-1 0 0,1 0-1,0 0 1,-1 0 0,1 0 0,-1 0 0,1 0 0,-1 0 0,1 0-1,0 0 1,-1 0 0,1 0 0,-1 0 0,1 0 0,0 0 0,-1-1 0,1 1-1,0 0 1,-1 0 0,1 0 0,0-1 0,-1 1 0,1 0 0,0-1-1,-1 1 1,1 0 0,0-1 0,0 1 0,-1 0 0,1-1 0,0 1-1,0 0 1,0-1 0,-1 1 0,1-1 0,0 1 0,0 0 0,0-1-1,0 1 1,0-1 0,0 1 0,0 0 0,0-1 0,0 1 0,0-1-1,0 1 1,0-1 0,1 0 0,3 0 50,0 1 1,0-1-1,0 1 0,1-1 1,-1 1-1,0 0 1,8 2-1,-8-2 1,-1 0-31,1 0 1,-1-1-1,0 1 0,0-1 1,0 0-1,0 0 1,0 0-1,0 0 0,-1-1 1,1 1-1,0-1 1,0 0-1,-1 1 0,1-1 1,-1 0-1,4-4 1,32-46 249,-2 5-165,-27 38-91,12-10 10,-21 18-32,0 1 0,1 0 0,-1 0 0,1-1 0,-1 1-1,1 0 1,-1 0 0,1-1 0,-1 1 0,1 0 0,-1 0-1,1 0 1,0 0 0,-1 0 0,1 0 0,-1 0 0,1 0 0,-1 0-1,1 0 1,-1 0 0,1 0 0,-1 0 0,1 1 0,-1-1-1,1 0 1,-1 0 0,1 1 0,-1-1 0,1 0 0,-1 0 0,1 1-1,-1-1 1,1 1 0,-1-1 0,0 0 0,1 1 0,-1-1-1,0 1 1,1-1 0,-1 1 0,-3 11-310,-4 45 281,7-47 21,-2 1 0,1-1 0,-1 1 0,-1-1 1,1 0-1,-2 0 0,-5 12 0,-27 50-42,8-20 485,15-28-228,12-21-192,0 0-1,-1 0 0,1 0 1,0-1-1,-1 1 1,0 0-1,0-1 0,0 1 1,0-1-1,0 1 0,0-1 1,0 0-1,-1 0 1,1 0-1,-4 2 0,25-13-253,5-2 266</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25.542"/>
    </inkml:context>
    <inkml:brush xml:id="br0">
      <inkml:brushProperty name="width" value="0.1" units="cm"/>
      <inkml:brushProperty name="height" value="0.1" units="cm"/>
      <inkml:brushProperty name="color" value="#00A0D7"/>
    </inkml:brush>
  </inkml:definitions>
  <inkml:trace contextRef="#ctx0" brushRef="#br0">457 51 5697,'-58'-48'2892,"58"48"-2842,0 0 0,0-1 0,0 1 1,-1 0-1,1 0 0,0 0 1,0-1-1,-1 1 0,1 0 1,0 0-1,0 0 0,-1 0 0,1 0 1,0-1-1,-1 1 0,1 0 1,0 0-1,-1 0 0,1 0 1,0 0-1,-1 0 0,1 0 0,0 0 1,0 0-1,-1 0 0,1 0 1,0 0-1,-1 1 0,1-1 1,0 0-1,-1 0 0,1 0 0,0 0 1,0 0-1,-1 1 0,1-1 1,0 0-1,0 0 0,-1 0 1,1 1-1,0-1 0,0 0 0,0 0 1,0 1-1,-1-1 0,1 0 1,0 0-1,0 1 0,0-1 1,0 0-1,0 1 0,0-1 0,0 0 1,0 1-1,-1-1 0,1 0 1,0 1-1,1-1 0,-1 0 1,0 0-1,0 1 0,0-1 0,0 0 1,0 1-1,0-1 0,0 0 1,0 1-1,4 25-67,-4-24 258,8 88 265,-5-1 0,-3 1 0,-14 94 0,5-52-249,8-116-241,-24 258 74,18-250-733,1-40-139,-1-48-424,7 60 1148,-4-50-335</inkml:trace>
  <inkml:trace contextRef="#ctx0" brushRef="#br0" timeOffset="1">350 381 6769,'-6'-5'2985,"-11"7"-1217,-2 10-1159,2 9-225,-11 2-24,-3 6-72,10 1-16,-19 4-112,21 6-40,-8 3-72,-10-2-72,14-4-128,-10-7-112,16 0-256,9-4-104,3-3-1177,4 0 1193</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25.880"/>
    </inkml:context>
    <inkml:brush xml:id="br0">
      <inkml:brushProperty name="width" value="0.1" units="cm"/>
      <inkml:brushProperty name="height" value="0.1" units="cm"/>
      <inkml:brushProperty name="color" value="#00A0D7"/>
    </inkml:brush>
  </inkml:definitions>
  <inkml:trace contextRef="#ctx0" brushRef="#br0">0 1 8650,'12'13'3073,"6"5"-2585,-2 8-224,2-1 0,-3 5-40,3 2-8,-2 0-120,4 4-8,-5-7-104,-2-4-56,-5-12-272,-3-5-192,-3-13 352</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26.233"/>
    </inkml:context>
    <inkml:brush xml:id="br0">
      <inkml:brushProperty name="width" value="0.1" units="cm"/>
      <inkml:brushProperty name="height" value="0.1" units="cm"/>
      <inkml:brushProperty name="color" value="#00A0D7"/>
    </inkml:brush>
  </inkml:definitions>
  <inkml:trace contextRef="#ctx0" brushRef="#br0">0 119 8426,'2'-1'141,"0"0"1,0 0-1,-1 1 1,1-1-1,0 0 1,0 1-1,0-1 1,0 1-1,0-1 0,0 1 1,0 0-1,1 0 1,-1 0-1,0 0 1,0 0-1,0 0 1,0 1-1,0-1 1,0 1-1,0-1 1,0 1-1,3 1 1,-3 2-29,1 0 0,-1 0 0,0 0 1,0 1-1,0-1 0,0 0 1,-1 1-1,1-1 0,0 8 0,0-4-153,-2-7 43,8 24 58,-2 0 0,-1 1 0,3 40 0,-10-55-60,-2-11-170,-7-17-66,4 1 217,1-1-1,1 0 0,0 0 1,1 0-1,1-1 1,1 1-1,0-22 1,2 33 24,0 1 0,0-1 0,1 1 0,-1-1 0,1 1 0,1-1 1,-1 1-1,1 0 0,0 0 0,0 0 0,0 0 0,1 0 0,0 0 0,0 0 0,0 1 0,1-1 1,-1 1-1,1 0 0,0 0 0,0 0 0,0 1 0,1 0 0,-1-1 0,1 2 0,0-1 1,0 0-1,9-2 0,11-2 47,0 1 1,0 1-1,1 1 1,0 1-1,0 2 1,0 0-1,35 5 1,-59-4-53,0 0 0,1 0 0,-1 0 0,0 0-1,1 1 1,-1-1 0,0 1 0,0-1 0,1 1 0,-1 0 0,0 0 0,0 0 0,0 0 0,0 1 0,0-1 0,0 0 0,-1 1 0,1-1 0,0 1-1,-1 0 1,1-1 0,-1 1 0,1 0 0,-1 0 0,0 0 0,0 0 0,0 0 0,0 0 0,0 1 0,0-1 0,-1 0 0,1 0 0,-1 1 0,1-1-1,-1 0 1,0 0 0,0 1 0,0-1 0,0 0 0,0 1 0,-1-1 0,1 0 0,-1 1 0,0-1 0,1 0 0,-1 0 0,0 0 0,0 0 0,-3 4-1,-5 11 9,-2 1-1,0-2 0,-1 0 1,0 0-1,-20 18 0,7-8 16,-202 210 2022,226-236-2029,1 0 0,0 0 0,0 0 0,-1 0-1,1 0 1,0 0 0,-1 1 0,1-1 0,0 0 0,0 0 0,0 0 0,-1 0 0,1 1 0,0-1 0,0 0 0,0 0 0,-1 1 0,1-1 0,0 0 0,0 0 0,0 1 0,0-1 0,0 0 0,0 0 0,-1 1 0,1-1 0,0 0 0,0 0 0,0 1 0,0-1 0,0 0 0,0 1 0,0-1 0,0 0 0,0 0 0,0 1 0,1-1 0,-1 0 0,0 1 0,0-1 0,0 0 0,0 0 0,0 1 0,0-1 0,1 0 0,-1 1 0,18-4 259,41-18-351,-44 16 124,59-27-213,-48 20-318,1 0 0,0 2 1,56-13-1,-54 26-33</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26.750"/>
    </inkml:context>
    <inkml:brush xml:id="br0">
      <inkml:brushProperty name="width" value="0.1" units="cm"/>
      <inkml:brushProperty name="height" value="0.1" units="cm"/>
      <inkml:brushProperty name="color" value="#00A0D7"/>
    </inkml:brush>
  </inkml:definitions>
  <inkml:trace contextRef="#ctx0" brushRef="#br0">1 144 10426,'0'0'3633,"3"0"-3289,27 6-48,48 6 0,-38-22-40,6 0-56,0-5-88,3-8-112,-5 5-56,-14-8-320,-4 1-192,-14 7-424,-12 2 544</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27.095"/>
    </inkml:context>
    <inkml:brush xml:id="br0">
      <inkml:brushProperty name="width" value="0.1" units="cm"/>
      <inkml:brushProperty name="height" value="0.1" units="cm"/>
      <inkml:brushProperty name="color" value="#00A0D7"/>
    </inkml:brush>
  </inkml:definitions>
  <inkml:trace contextRef="#ctx0" brushRef="#br0">16 1 7850,'3'0'191,"-1"0"0,1 0 1,-1 1-1,0-1 0,1 1 1,-1 0-1,0 0 0,1-1 0,-1 2 1,0-1-1,0 0 0,0 0 1,0 1-1,0-1 0,0 1 1,0 0-1,0-1 0,-1 1 1,1 0-1,-1 0 0,1 0 0,-1 0 1,0 0-1,0 0 0,0 1 1,1 3-1,5 9-71,0 1 0,6 26 0,-4-8 87,-2 1 0,-1-1-1,-1 2 1,-2-1 0,-2 0 0,-1 1 0,-1-1 0,-10 53 0,-77 672 461,85-637-657,-1 15-84,-10-191-1066,11 9 0,2 1 0,2 0 0,1-1 0,14-71 0,-3 50 12</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27.428"/>
    </inkml:context>
    <inkml:brush xml:id="br0">
      <inkml:brushProperty name="width" value="0.1" units="cm"/>
      <inkml:brushProperty name="height" value="0.1" units="cm"/>
      <inkml:brushProperty name="color" value="#00A0D7"/>
    </inkml:brush>
  </inkml:definitions>
  <inkml:trace contextRef="#ctx0" brushRef="#br0">348 143 5281,'10'-142'6491,"-13"142"-5409,-3 6-666,-6 11-68,-20 37 359,-32 72 1,-134 266 365,155-336-2376,61-105-856,-3 11 1470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27.761"/>
    </inkml:context>
    <inkml:brush xml:id="br0">
      <inkml:brushProperty name="width" value="0.1" units="cm"/>
      <inkml:brushProperty name="height" value="0.1" units="cm"/>
      <inkml:brushProperty name="color" value="#00A0D7"/>
    </inkml:brush>
  </inkml:definitions>
  <inkml:trace contextRef="#ctx0" brushRef="#br0">1 309 7610,'11'11'3240,"1"14"-1375,4 21-1369,-5 13 64,-4 4 48,11 4 0,-10-6-72,-3-10-112,13-12-232,-11-9-64,6-9-280,5-6-240,-3-17-496,-5-13-232,27-16 664</inkml:trace>
  <inkml:trace contextRef="#ctx0" brushRef="#br0" timeOffset="1">347 91 10290,'3'-91'3513,"19"99"-3329,-1-3 0,9 5 64,-1-3 8,4-4-24,-2 4-80,-6-4-160,-4 4-184,-9 4-312,-6 2-272,-2 0 480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28.130"/>
    </inkml:context>
    <inkml:brush xml:id="br0">
      <inkml:brushProperty name="width" value="0.1" units="cm"/>
      <inkml:brushProperty name="height" value="0.1" units="cm"/>
      <inkml:brushProperty name="color" value="#00A0D7"/>
    </inkml:brush>
  </inkml:definitions>
  <inkml:trace contextRef="#ctx0" brushRef="#br0">1 125 11002,'5'2'3737,"22"-1"-3601,8-1-40,11-5 56,7-1-16,1-17 16,2 5-40,-7 1-200,-8-2-136,-12 11-328,-6-4-216,-13 1-2857,2 2 2529</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28.480"/>
    </inkml:context>
    <inkml:brush xml:id="br0">
      <inkml:brushProperty name="width" value="0.1" units="cm"/>
      <inkml:brushProperty name="height" value="0.1" units="cm"/>
      <inkml:brushProperty name="color" value="#00A0D7"/>
    </inkml:brush>
  </inkml:definitions>
  <inkml:trace contextRef="#ctx0" brushRef="#br0">397 1 8514,'-5'76'1700,"4"1"0,12 108 0,0 31-40,-11-181-1383,-2 61 493,1-95-757,1 0 0,0 0 1,0 0-1,0 0 0,-1 1 1,1-1-1,-1 0 0,1 0 1,-1 0-1,1 0 0,-1 0 1,0 0-1,1 0 0,-1 0 1,0-1-1,0 1 0,0 0 0,0 0 1,1 0-1,-1-1 0,0 1 1,0-1-1,0 1 0,-2 0 1,0 0-20,0 0 0,0-1 1,0 0-1,1 1 0,-1-1 1,0 0-1,0 0 0,0-1 1,-5 0-1,-4-2-249,0-1 0,0 0 1,-17-9-1,17 8-116,1-1 1,0 0-1,0-1 0,-14-13 0,-14-20-134</inkml:trace>
  <inkml:trace contextRef="#ctx0" brushRef="#br0" timeOffset="1">71 314 9018,'-49'-39'3265,"36"77"-2585,5 1-256,11 9 64,-3-12 24,3-5-40,7 0-184,2 0-88,-2-1-144,3 3-24,-5-9-240,-3-10-144,8-5-400,-2-4-224,14-6 632</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28.824"/>
    </inkml:context>
    <inkml:brush xml:id="br0">
      <inkml:brushProperty name="width" value="0.1" units="cm"/>
      <inkml:brushProperty name="height" value="0.1" units="cm"/>
      <inkml:brushProperty name="color" value="#00A0D7"/>
    </inkml:brush>
  </inkml:definitions>
  <inkml:trace contextRef="#ctx0" brushRef="#br0">0 1 9250,'15'36'3673,"1"2"-2073,-6 3-1304,0-3-24,-3-12-88,-7-5-64,-2-4-448,-1-6-232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29.542"/>
    </inkml:context>
    <inkml:brush xml:id="br0">
      <inkml:brushProperty name="width" value="0.1" units="cm"/>
      <inkml:brushProperty name="height" value="0.1" units="cm"/>
      <inkml:brushProperty name="color" value="#00A0D7"/>
    </inkml:brush>
  </inkml:definitions>
  <inkml:trace contextRef="#ctx0" brushRef="#br0">14 17 8818,'-2'-2'3249,"0"0"-2601,1 1 24,-1-1-288,2 1-120,-1-1-160,-1 1-40,1-1-40,-1 0-32,2 1-216</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29.174"/>
    </inkml:context>
    <inkml:brush xml:id="br0">
      <inkml:brushProperty name="width" value="0.1" units="cm"/>
      <inkml:brushProperty name="height" value="0.1" units="cm"/>
      <inkml:brushProperty name="color" value="#00A0D7"/>
    </inkml:brush>
  </inkml:definitions>
  <inkml:trace contextRef="#ctx0" brushRef="#br0">89 1 9618,'4'17'388,"0"1"-1,-2 0 0,0-1 1,-1 1-1,0 0 1,-2 0-1,0 0 1,-1-1-1,0 1 1,-7 21-1,-3-1-442,-1 0-1,-2-1 1,-28 51 0,38-71 238,25-25 311,-10 2-472,12-7 34,0 0 1,-1-2-1,-1-1 1,0-1-1,33-36 1,-43 42-210,-1 0 1,1-1-1,-2 0 1,0-1-1,0 1 1,-1-2 0,-1 1-1,0-1 1,-1 0-1,-1 0 1,0 0-1,3-19 1,-8 19-272</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29.503"/>
    </inkml:context>
    <inkml:brush xml:id="br0">
      <inkml:brushProperty name="width" value="0.1" units="cm"/>
      <inkml:brushProperty name="height" value="0.1" units="cm"/>
      <inkml:brushProperty name="color" value="#00A0D7"/>
    </inkml:brush>
  </inkml:definitions>
  <inkml:trace contextRef="#ctx0" brushRef="#br0">40 0 7258,'-39'148'3232,"49"-136"-1007,3 1-2001,7-7-176,1 1 16,0 0-32,1-1 8,-4 1-40,-4-1-96,-5-7-336,-8-11-304,-1-13 455</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29.829"/>
    </inkml:context>
    <inkml:brush xml:id="br0">
      <inkml:brushProperty name="width" value="0.1" units="cm"/>
      <inkml:brushProperty name="height" value="0.1" units="cm"/>
      <inkml:brushProperty name="color" value="#00A0D7"/>
    </inkml:brush>
  </inkml:definitions>
  <inkml:trace contextRef="#ctx0" brushRef="#br0">13 53 8810,'71'-52'2630,"-71"51"-2616,1 1 1,-1 0-1,0 0 0,0 0 1,1 0-1,-1 0 1,0 0-1,0 0 0,1 0 1,-1 0-1,0 0 1,0 0-1,0 0 1,1 0-1,-1 0 0,0 0 1,0 0-1,1 0 1,-1 0-1,0 1 0,0-1 1,0 0-1,1 0 1,-1 0-1,0 0 0,0 0 1,0 1-1,1-1 1,-1 0-1,0 0 1,0 0-1,0 0 0,0 1 1,0-1-1,0 0 1,1 0-1,-1 0 0,0 1 1,0-1-1,0 0 1,0 0-1,0 1 0,0-1 1,0 0-1,0 0 1,0 1-1,0-1 1,0 0-1,0 0 0,0 0 1,0 1-1,0-1 1,-2 26 311,-9 25 16,-5 16 20,-7 71 0,-11 48-258,34-186-104,-1 2 5,0 1-1,0 0 0,0-1 1,1 1-1,-1 0 0,1 0 1,-1 0-1,1-1 0,0 1 0,0 0 1,0 0-1,1 0 0,-1-1 1,1 1-1,-1 0 0,2 3 1,32-38 143,-15 12-132,0 0 1,-2-2 0,0 0 0,-2 0 0,0-2 0,-1 0-1,12-31 1,18-28-590,-33 67 321,-1-1 0,-1-1-1,0 0 1,-2 0 0,10-35-1,-14 41-194</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30.156"/>
    </inkml:context>
    <inkml:brush xml:id="br0">
      <inkml:brushProperty name="width" value="0.1" units="cm"/>
      <inkml:brushProperty name="height" value="0.1" units="cm"/>
      <inkml:brushProperty name="color" value="#00A0D7"/>
    </inkml:brush>
  </inkml:definitions>
  <inkml:trace contextRef="#ctx0" brushRef="#br0">440 1 9226,'3'34'3385,"-1"-4"-2633,21-9-368,5-4 24,8-7 0,2-9-32,-5-1-136,-4 0-104,-12-8-184,2 6-112,-9 2-288,-7-3-120,-4 0-352</inkml:trace>
  <inkml:trace contextRef="#ctx0" brushRef="#br0" timeOffset="1">396 26 8298,'-9'16'3364,"8"23"-2497,1-7-180,-4-21-481,0 1 1,-1-1-1,0 1 0,-1-2 1,0 1-1,-1 0 0,-1-1 1,1-1-1,-1 1 0,-13 10 0,-19 27 396,23-24-520,-18 23-27,2 2 1,-44 82-1,48-62-112,18-39-448,-1-2 0,-2 0 1,-23 36-1,39-69-367,2-13 344</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30.515"/>
    </inkml:context>
    <inkml:brush xml:id="br0">
      <inkml:brushProperty name="width" value="0.1" units="cm"/>
      <inkml:brushProperty name="height" value="0.1" units="cm"/>
      <inkml:brushProperty name="color" value="#00A0D7"/>
    </inkml:brush>
  </inkml:definitions>
  <inkml:trace contextRef="#ctx0" brushRef="#br0">1 127 8538,'31'-6'3417,"5"-3"-1993,0 3-1136,3 1-24,3-2 40,-3-2 8,4-3-16,-1-1-168,-14 1-72,-6-4-136,-6 3-152,-13 3-296,-1 2-216,-14 8 480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30.843"/>
    </inkml:context>
    <inkml:brush xml:id="br0">
      <inkml:brushProperty name="width" value="0.1" units="cm"/>
      <inkml:brushProperty name="height" value="0.1" units="cm"/>
      <inkml:brushProperty name="color" value="#00A0D7"/>
    </inkml:brush>
  </inkml:definitions>
  <inkml:trace contextRef="#ctx0" brushRef="#br0">7 139 8482,'-5'18'3313,"7"-13"-2225,12 8-504,21-17-16,-6-7 72,17-9 24,5-8-80,3 0-288,7 4-119,-12 4-153,-14 0-40,-19 11-225,-4 0-143,-14 8-288,-4 1-144,-11 5-216,-6 3 768,-10 5 104</inkml:trace>
  <inkml:trace contextRef="#ctx0" brushRef="#br0" timeOffset="1">0 285 8330,'0'2'298,"1"0"1,-1 1-1,1-1 1,-1 0-1,1 1 1,0-1-1,0 0 1,0 0-1,0 0 1,0 0-1,0 0 1,1 0-1,-1 0 1,1 0-1,-1 0 1,4 2-1,36 26 529,-20-17 107,-14-7-839,0-1 1,-1 1 0,0 0-1,0 1 1,0 0 0,-1 0-1,0 0 1,0 0-1,7 16 1,-3 0-44,-1 0-1,7 33 0,-10-39-238,-4-14 5,0-1 0,0 1 0,-1 0-1,1-1 1,-1 1 0,1 0 0,-1-1-1,0 1 1,0 0 0,0 0-1,0-1 1,-1 5 0,-3-10-338,1-14 284</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31.184"/>
    </inkml:context>
    <inkml:brush xml:id="br0">
      <inkml:brushProperty name="width" value="0.1" units="cm"/>
      <inkml:brushProperty name="height" value="0.1" units="cm"/>
      <inkml:brushProperty name="color" value="#00A0D7"/>
    </inkml:brush>
  </inkml:definitions>
  <inkml:trace contextRef="#ctx0" brushRef="#br0">1 58 10114,'21'-57'3665,"-16"73"-2865,8 4-416,-1-2 72,9-3 96,2 4 9,-3 4-241,-4 0-120,-1 2-160,-5-5-80,-4 1-224,-1-8-169,-3-3 2762,3-18-1521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31.508"/>
    </inkml:context>
    <inkml:brush xml:id="br0">
      <inkml:brushProperty name="width" value="0.1" units="cm"/>
      <inkml:brushProperty name="height" value="0.1" units="cm"/>
      <inkml:brushProperty name="color" value="#00A0D7"/>
    </inkml:brush>
  </inkml:definitions>
  <inkml:trace contextRef="#ctx0" brushRef="#br0">143 99 8370,'36'-83'2834,"-26"67"-660,-7 21-723,-5 25-475,1-26-1054,-5 48 169,-4 0 0,-1-1 0,-3 0 0,-2-1 0,-35 75 0,49-119-292,-1 0 0,0-1 0,0 1 0,0-1 1,-1 0-1,0 0 0,0 0 0,0-1 0,0 1 0,-1-1 1,0 0-1,0 0 0,0-1 0,-8 5 0,-1-5-408</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2:31.849"/>
    </inkml:context>
    <inkml:brush xml:id="br0">
      <inkml:brushProperty name="width" value="0.1" units="cm"/>
      <inkml:brushProperty name="height" value="0.1" units="cm"/>
      <inkml:brushProperty name="color" value="#00A0D7"/>
    </inkml:brush>
  </inkml:definitions>
  <inkml:trace contextRef="#ctx0" brushRef="#br0">0 80 9866,'16'4'5049,"57"13"-3316,-37-15-1252,1-2 0,0-2 1,48-8-1,111-30 291,-140 26-701,2 1 0,0 4 0,0 1 0,95 2 0,-151 6-72,54 6 12,-53-6-26,0 1-1,0 0 0,1 0 1,-1 0-1,0 0 0,0 1 1,0-1-1,0 1 0,0 0 1,-1 0-1,1 0 0,0 0 1,2 3-1,-5-5 1,1 1 0,-1-1 1,0 0-1,1 1 0,-1-1 0,0 0 1,0 1-1,1-1 0,-1 1 1,0-1-1,0 1 0,0-1 0,0 1 1,1-1-1,-1 1 0,0-1 0,0 1 1,0-1-1,0 1 0,0-1 1,0 1-1,0-1 0,-1 1 0,1-1 1,0 0-1,0 1 0,0-1 1,0 1-1,-1-1 0,1 1 0,0-1 1,0 1-1,-1-1 0,1 0 0,0 1 1,-1-1-1,1 0 0,0 1 1,-1-1-1,1 0 0,0 1 0,-1-1 1,1 0-1,-1 0 0,1 1 0,-1-1 1,1 0-1,-1 0 0,1 0 1,-1 0-1,1 0 0,-1 0 0,-29 4-886,15-5 888,0 0-1,0-1 1,0-1 0,0-1-1,0 0 1,-19-9 0,-9-4 781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3:41.880"/>
    </inkml:context>
    <inkml:brush xml:id="br0">
      <inkml:brushProperty name="width" value="0.1" units="cm"/>
      <inkml:brushProperty name="height" value="0.1" units="cm"/>
      <inkml:brushProperty name="color" value="#00A0D7"/>
    </inkml:brush>
  </inkml:definitions>
  <inkml:trace contextRef="#ctx0" brushRef="#br0">378 68 3033,'-59'-67'3783,"64"117"-3055,2-4-616,-1 52 0,1 8 207,1 12-6,-6 0 0,-4 0 0,-6 0 1,-35 187-1,-43 617 1012,71-657-1237,-106 1003 158,112-1203-210,-43 356 270,34 3-121,24-313-457,24 125 1,-30-235 81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29.887"/>
    </inkml:context>
    <inkml:brush xml:id="br0">
      <inkml:brushProperty name="width" value="0.1" units="cm"/>
      <inkml:brushProperty name="height" value="0.1" units="cm"/>
      <inkml:brushProperty name="color" value="#00A0D7"/>
    </inkml:brush>
  </inkml:definitions>
  <inkml:trace contextRef="#ctx0" brushRef="#br0">21 0 7042,'-21'127'3848,"23"-127"-3472,3 3 65</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3:43.844"/>
    </inkml:context>
    <inkml:brush xml:id="br0">
      <inkml:brushProperty name="width" value="0.1" units="cm"/>
      <inkml:brushProperty name="height" value="0.1" units="cm"/>
      <inkml:brushProperty name="color" value="#00A0D7"/>
    </inkml:brush>
  </inkml:definitions>
  <inkml:trace contextRef="#ctx0" brushRef="#br0">108 28 2280,'-3'-3'225,"-1"0"-1,1 0 0,-1 0 0,0 0 0,0 1 0,0 0 0,-1 0 0,1 0 0,-6-2 0,9 4-202,-1 0 0,1 0 0,-1 0-1,1 0 1,0 0 0,-1 1 0,1-1-1,-1 0 1,1 1 0,-1-1 0,1 1 0,0-1-1,-1 1 1,1 0 0,0 0 0,0-1-1,0 1 1,0 0 0,-1 0 0,1 0 0,0 0-1,0 0 1,1 1 0,-1-1 0,0 0-1,0 0 1,1 0 0,-1 1 0,0-1-1,1 1 1,-1-1 0,1 0 0,0 1 0,-1-1-1,1 4 1,-6 16 66,0 0 0,1 1 0,2-1 0,0 1-1,1 0 1,2 0 0,1 27 0,39 509-79,-38-498-169</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3:44.179"/>
    </inkml:context>
    <inkml:brush xml:id="br0">
      <inkml:brushProperty name="width" value="0.1" units="cm"/>
      <inkml:brushProperty name="height" value="0.1" units="cm"/>
      <inkml:brushProperty name="color" value="#00A0D7"/>
    </inkml:brush>
  </inkml:definitions>
  <inkml:trace contextRef="#ctx0" brushRef="#br0">1 1 3297,'-1'8'186,"1"0"0,1 1 0,-1-1 0,1 0 0,1 0 0,-1 0 0,2 0 0,-1 0 0,1 0 0,0 0 0,0-1 0,8 13 0,8 9-281,35 45 0,-46-64 203,4 4-95,0 0 0,1 0-1,0-2 1,2 1 0,-1-2 0,1 0-1,1 0 1,0-2 0,20 10 0,-29-16-18,-1 0 1,0-1-1,1 0 1,0 0-1,0-1 1,-1 1-1,1-1 1,0-1-1,0 1 1,0-1 0,0-1-1,0 1 1,0-1-1,0 0 1,-1-1-1,1 0 1,0 0-1,-1 0 1,1-1-1,-1 0 1,0 0 0,0 0-1,0-1 1,0 0-1,-1 0 1,1-1-1,6-6 1,0-5-41,-1 1 0,0-2 1,-1 1-1,-1-2 0,-1 1 0,0-1 1,-1 0-1,6-27 0,11-41-123</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20.607"/>
    </inkml:context>
    <inkml:brush xml:id="br0">
      <inkml:brushProperty name="width" value="0.1" units="cm"/>
      <inkml:brushProperty name="height" value="0.1" units="cm"/>
      <inkml:brushProperty name="color" value="#00A0D7"/>
    </inkml:brush>
  </inkml:definitions>
  <inkml:trace contextRef="#ctx0" brushRef="#br0">17 33 7674,'-16'-32'2624,"17"50"-2352,4 6 16,-1 9 24,-1 7 48,-2 9-15,3-2-81,-1 9-48,0 3-64,4 10-96,-4 4 0,2-8-56,-3-9-40,-4-21-304,0-6-305,-11-17 393</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20.944"/>
    </inkml:context>
    <inkml:brush xml:id="br0">
      <inkml:brushProperty name="width" value="0.1" units="cm"/>
      <inkml:brushProperty name="height" value="0.1" units="cm"/>
      <inkml:brushProperty name="color" value="#00A0D7"/>
    </inkml:brush>
  </inkml:definitions>
  <inkml:trace contextRef="#ctx0" brushRef="#br0">0 0 8002,'0'15'2704,"3"8"-2528,2 7 8,2 8 16,-2 6 8,3 8-88,2-4-40,1-5-56,4-1 9,-3-14-106,6-3-127,1-12-536,1-8 472</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21.275"/>
    </inkml:context>
    <inkml:brush xml:id="br0">
      <inkml:brushProperty name="width" value="0.1" units="cm"/>
      <inkml:brushProperty name="height" value="0.1" units="cm"/>
      <inkml:brushProperty name="color" value="#00A0D7"/>
    </inkml:brush>
  </inkml:definitions>
  <inkml:trace contextRef="#ctx0" brushRef="#br0">227 17 3873,'18'-10'2248,"-6"4"-231,-6 9-1161,4 3-40,-5 11-248,-3 2-24,-5 4-152,-6-1-64,-5 1-151,-1 1-73,-3 3-72,-5-3-24,-7 3-32,1 1-120,-19-4-321,2 1-1943,2 9 1680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21.612"/>
    </inkml:context>
    <inkml:brush xml:id="br0">
      <inkml:brushProperty name="width" value="0.1" units="cm"/>
      <inkml:brushProperty name="height" value="0.1" units="cm"/>
      <inkml:brushProperty name="color" value="#00A0D7"/>
    </inkml:brush>
  </inkml:definitions>
  <inkml:trace contextRef="#ctx0" brushRef="#br0">0 266 8530,'1'1'127,"-1"0"1,1-1 0,-1 1-1,1-1 1,0 1-1,-1-1 1,1 1-1,0-1 1,-1 1-1,1-1 1,0 1 0,0-1-1,-1 0 1,1 0-1,0 1 1,0-1-1,0 0 1,-1 0 0,1 0-1,0 0 1,0 0-1,0 0 1,-1 0-1,1 0 1,0 0-1,0 0 1,0 0 0,0-1-1,0 1 1,29-6 88,1-8 354,43-26 0,17-8 16,-21 23-375,0 2 0,116-20 0,-97 24-154,-34 2-38,-45 13-69,1 1 0,0-1 1,0 2-1,0 0 0,20-2 1,-26 2-1299,-19-2 57,-1-1 29,-11-3 295</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21.962"/>
    </inkml:context>
    <inkml:brush xml:id="br0">
      <inkml:brushProperty name="width" value="0.1" units="cm"/>
      <inkml:brushProperty name="height" value="0.1" units="cm"/>
      <inkml:brushProperty name="color" value="#00A0D7"/>
    </inkml:brush>
  </inkml:definitions>
  <inkml:trace contextRef="#ctx0" brushRef="#br0">135 0 7178,'-31'54'2272,"31"-53"-2228,0 0-1,-1 0 1,1 0-1,0 0 1,0 0-1,0 0 1,-1 0-1,1 0 1,0 0 0,1 0-1,-1 0 1,0 0-1,0 0 1,0 0-1,0 0 1,1-1-1,-1 1 1,1 0 0,-1 0-1,0 0 1,1 0-1,-1 0 1,1-1-1,0 1 1,-1 0-1,1 0 1,0-1 0,-1 1-1,1 0 1,0-1-1,1 1 1,4 7 328,-4-2-229,-1 0 1,0 0-1,0-1 0,0 1 1,-1 0-1,0 0 1,0 0-1,-1 0 0,1 0 1,-4 10-1,-19 65 399,10-39-423,-15 97 3,20-92-348,-21 74 0,29-119 9,-1 0 0,0 1-1,0-1 1,0 0 0,0 0 0,0 0-1,0 0 1,-1 0 0,1 0 0,-4 3-1,0-20-706</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22.303"/>
    </inkml:context>
    <inkml:brush xml:id="br0">
      <inkml:brushProperty name="width" value="0.1" units="cm"/>
      <inkml:brushProperty name="height" value="0.1" units="cm"/>
      <inkml:brushProperty name="color" value="#00A0D7"/>
    </inkml:brush>
  </inkml:definitions>
  <inkml:trace contextRef="#ctx0" brushRef="#br0">0 1 7138,'4'16'3453,"-5"13"-3138,-1-10-95,3-5-84,0 29 568,10 64-1,-10-97-619,1 0 0,0 0 0,1 0 0,0 0 0,1-1 0,0 1 0,0-1 0,1 0 0,0 0 0,1-1 1,0 1-1,9 9 0,-13-17-70,0 1 0,1-1 1,-1 1-1,1-1 1,0 0-1,-1 0 1,1 0-1,0 0 0,0-1 1,-1 1-1,1-1 1,0 0-1,0 0 0,0 0 1,-1 0-1,1 0 1,0 0-1,0-1 0,0 1 1,-1-1-1,1 0 1,0 0-1,-1 0 1,1 0-1,0 0 0,-1-1 1,0 1-1,3-3 1,10-6 42,0 0 0,-1-1 0,14-14 0,-24 22-39,63-62 156,46-41 9,-101 96-205,1 1 0,0 0 0,0 1 0,0 0 0,1 2 0,1-1 0,22-6 0,-18 12-1003,-30 7 670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24.400"/>
    </inkml:context>
    <inkml:brush xml:id="br0">
      <inkml:brushProperty name="width" value="0.1" units="cm"/>
      <inkml:brushProperty name="height" value="0.1" units="cm"/>
      <inkml:brushProperty name="color" value="#00A0D7"/>
    </inkml:brush>
  </inkml:definitions>
  <inkml:trace contextRef="#ctx0" brushRef="#br0">123 107 7642,'-123'58'3112,"132"-58"-2712,7-2-32,4-5-63,3-1-137,5-2-48,8-6-104,5-4-16,10 1 24,-2-1-8,-6 3-64,-2 6-112,-15-2-449,-10 3-1567,-2-2 1496</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24.962"/>
    </inkml:context>
    <inkml:brush xml:id="br0">
      <inkml:brushProperty name="width" value="0.1" units="cm"/>
      <inkml:brushProperty name="height" value="0.1" units="cm"/>
      <inkml:brushProperty name="color" value="#00A0D7"/>
    </inkml:brush>
  </inkml:definitions>
  <inkml:trace contextRef="#ctx0" brushRef="#br0">290 1 5713,'1'5'570,"-1"0"0,1 0 0,1 1 0,-1-1-1,1 0 1,2 6 0,8 24-118,-6 44 393,-4-18-424,29 309 953,11 96-909,-25-281-304,12 68-26,-12-131-94,-17-122-40,0 0-1,1 1 1,-1-1-1,0 0 0,0 1 1,0-1-1,0 0 1,0 0-1,0 1 1,1-1-1,-1 0 0,0 1 1,0-1-1,0 0 1,0 0-1,0 1 1,0-1-1,0 0 0,0 1 1,0-1-1,-1 0 1,1 0-1,0 1 1,0-1-1,0 0 0,0 1 1,0-1-1,0 0 1,-1 0-1,1 1 1,0-1-1,0 0 1,0 0-1,-1 0 0,1 1 1,0-1-1,0 0 1,-1 0-1,1 0 1,0 0-1,0 1 0,-1-1 1,1 0-1,0 0 1,-1 0-1,-14-9 6,-16-21-49,-95-131-391,92 113 343,-2 1-1,-73-72 1,64 83 101,-11-12 298,56 47-299,0 1 0,0-1-1,0 1 1,0 0-1,0-1 1,0 1-1,-1 0 1,1-1 0,1 1-1,-1-1 1,0 1-1,0 0 1,0-1-1,0 1 1,0 0 0,0-1-1,0 1 1,0 0-1,1-1 1,-1 1-1,0 0 1,0-1-1,0 1 1,1 0 0,-1-1-1,0 1 1,1 0-1,-1 0 1,0-1-1,0 1 1,1 0 0,-1 0-1,0 0 1,1-1-1,-1 1 1,1 0-1,-1 0 1,0 0-1,1 0 1,-1 0 0,0 0-1,1 0 1,0 0-1,23-9 68,-19 8-24,76-28-54,-2-4 0,137-79 0,-214 110-8,21-10-265,-2-2 1,1-1-1,20-18 0,-1-13-93</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30.228"/>
    </inkml:context>
    <inkml:brush xml:id="br0">
      <inkml:brushProperty name="width" value="0.1" units="cm"/>
      <inkml:brushProperty name="height" value="0.1" units="cm"/>
      <inkml:brushProperty name="color" value="#00A0D7"/>
    </inkml:brush>
  </inkml:definitions>
  <inkml:trace contextRef="#ctx0" brushRef="#br0">1 931 5713,'3'11'2401,"2"-2"-1425,1-1-184,0-5-312,-1-1-120,4-7-128,-1-4-56,5-6-104,-1-3-16,-1-11-88,-4-9-104,2-7-272,4-6 264</inkml:trace>
  <inkml:trace contextRef="#ctx0" brushRef="#br0" timeOffset="1">319 4 8138,'5'-3'3072,"1"14"-2183,2 11-345,-3 8-152,-12 6-96,-10-11-160,-3-6-40,12 0-64,-6-6-24,10-4-200,3 0-136,-10-12-480,12 0 496</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25.291"/>
    </inkml:context>
    <inkml:brush xml:id="br0">
      <inkml:brushProperty name="width" value="0.1" units="cm"/>
      <inkml:brushProperty name="height" value="0.1" units="cm"/>
      <inkml:brushProperty name="color" value="#00A0D7"/>
    </inkml:brush>
  </inkml:definitions>
  <inkml:trace contextRef="#ctx0" brushRef="#br0">372 1 7274,'-4'7'2672,"-10"-1"-2080,-3 6-168,-11 4-48,-6 9-24,1 6-111,-3 0-33,5 10-72,-4-6-80,-1 6-160,1 1-184,1-4-537,-1-5 521</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25.645"/>
    </inkml:context>
    <inkml:brush xml:id="br0">
      <inkml:brushProperty name="width" value="0.1" units="cm"/>
      <inkml:brushProperty name="height" value="0.1" units="cm"/>
      <inkml:brushProperty name="color" value="#00A0D7"/>
    </inkml:brush>
  </inkml:definitions>
  <inkml:trace contextRef="#ctx0" brushRef="#br0">33 74 8282,'-30'98'2494,"29"-97"-2470,1 0 0,0 0 0,-1-1-1,1 1 1,0 0 0,0 0 0,0 0 0,0-1 0,0 1 0,0 0 0,0 0 0,0 0 0,0-1 0,0 1 0,0 0 0,0 0 0,0 0 0,1-1 0,-1 1 0,0 0 0,1 0 0,-1-1 0,0 1 0,1 0 0,-1-1 0,1 1 0,-1 0 0,1-1 0,0 1 0,-1-1 0,1 1-1,-1-1 1,1 1 0,0-1 0,0 1 0,-1-1 0,1 0 0,1 1 0,27-3 117,-23 1-33,37-4 118,0-2 0,52-16 1,36-7-4,-76 23-160,-14 2 11,72-18 0,-102 20-71,-1 0-1,1-1 1,-1 0 0,0-1-1,-1 0 1,1-1 0,-1 0-1,0 0 1,0-1 0,0 0-1,12-14 1,-21 20-26,0 1 0,1 0-1,-1 0 1,0-1 0,1 1 0,-1 0-1,0-1 1,1 1 0,-1 0 0,0-1-1,0 1 1,0 0 0,1-1 0,-1 1 0,0-1-1,0 1 1,0 0 0,0-1 0,0 1-1,0-1 1,1 1 0,-1 0 0,0-1-1,0 1 1,0-1 0,-1 1 0,1-1-1,0 1 1,0 0 0,0-1 0,0 1-1,0-1 1,0 1 0,-1 0 0,1-1 0,0 1-1,0 0 1,0-1 0,-1 1 0,1 0-1,0-1 1,-1 1 0,1 0 0,0-1-1,-1 1 1,1 0 0,0 0 0,-1 0-1,1-1 1,0 1 0,-1 0 0,1 0-1,-1 0 1,-7-1-336</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26.092"/>
    </inkml:context>
    <inkml:brush xml:id="br0">
      <inkml:brushProperty name="width" value="0.1" units="cm"/>
      <inkml:brushProperty name="height" value="0.1" units="cm"/>
      <inkml:brushProperty name="color" value="#00A0D7"/>
    </inkml:brush>
  </inkml:definitions>
  <inkml:trace contextRef="#ctx0" brushRef="#br0">332 1 6065,'-56'138'4079,"52"-130"-3994,-2 1 1,1-1 0,-1 0 0,0 0 0,-1 0 0,-8 7 0,-27 35-35,30-31 20,-2-1 0,0-1 0,-20 20 0,19-21 48,0 1 0,0 1 0,-11 19 0,20-27-63,0-1 0,1 1 1,0 0-1,1 1 1,0-1-1,-4 17 0,7-23-49,1 0 0,0 0 0,0 0 0,0 0 0,1 0 0,-1 0 0,1 0 0,0 0 0,0 0-1,0 0 1,1-1 0,-1 1 0,1 0 0,0-1 0,0 1 0,0-1 0,0 0 0,1 0 0,0 0 0,-1 0 0,7 5 0,-3-2 0,0 1 0,0-1 0,-1 1 0,0 1 0,0-1 0,0 1 0,-1 0 0,0 0 1,-1 0-1,0 0 0,0 1 0,-1-1 0,0 1 0,0 0 0,0 12 0,-2 10-2,0 0 0,-2-1-1,-7 37 1,-3 35 199,12-100-193,0-1 1,0 1-1,0 0 1,0-1-1,0 1 1,0-1-1,0 1 1,0-1-1,1 1 1,-1-1-1,1 1 1,-1-1-1,1 1 1,0-1 0,-1 0-1,1 1 1,0-1-1,0 0 1,0 0-1,0 1 1,0-1-1,0 0 1,0 0-1,1 0 1,-1 0-1,0 0 1,0-1-1,1 1 1,-1 0-1,1-1 1,-1 1-1,1 0 1,-1-1 0,1 0-1,-1 1 1,4-1-1,5 0 10,-1 0 1,1 0-1,0-1 0,0 0 0,9-3 0,-12 3-17,40-9 53,0-1 0,-1-2 0,48-21 0,-76 27-133,-1-1 1,0-1-1,-1-1 1,0 0-1,-1-1 1,0 0 0,0-1-1,-1-1 1,-1 0-1,0-1 1,11-16 0,-8 5-185</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26.424"/>
    </inkml:context>
    <inkml:brush xml:id="br0">
      <inkml:brushProperty name="width" value="0.1" units="cm"/>
      <inkml:brushProperty name="height" value="0.1" units="cm"/>
      <inkml:brushProperty name="color" value="#00A0D7"/>
    </inkml:brush>
  </inkml:definitions>
  <inkml:trace contextRef="#ctx0" brushRef="#br0">0 15 8170,'0'-1'88,"1"0"0,-1 1 1,1-1-1,-1 0 0,1 0 1,-1 0-1,1 0 0,0 1 1,-1-1-1,1 0 0,0 0 1,0 1-1,0-1 0,-1 1 0,1-1 1,0 1-1,0-1 0,0 1 1,0 0-1,0-1 0,0 1 1,0 0-1,0-1 0,0 1 1,0 0-1,0 0 0,0 0 1,0 0-1,0 0 0,0 0 1,0 0-1,0 1 0,0-1 1,0 0-1,0 1 0,0-1 0,1 1 1,46 19-476,-33-13 685,-9-4-274,-1 0-1,1 0 1,-1 1-1,1-1 1,-1 1-1,0 0 1,-1 1-1,1-1 1,-1 1-1,0 0 0,0 0 1,0 0-1,-1 1 1,0-1-1,0 1 1,0 0-1,0 0 1,-1 0-1,0 0 1,-1 0-1,2 10 1,2 14 44,-2 1 0,-1 0 0,-3 40 0,0-18-58,2-15-96,1-11-292,-2 0 1,-1 1-1,-1-1 1,-8 42-1,1-44-378</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26.759"/>
    </inkml:context>
    <inkml:brush xml:id="br0">
      <inkml:brushProperty name="width" value="0.1" units="cm"/>
      <inkml:brushProperty name="height" value="0.1" units="cm"/>
      <inkml:brushProperty name="color" value="#00A0D7"/>
    </inkml:brush>
  </inkml:definitions>
  <inkml:trace contextRef="#ctx0" brushRef="#br0">1 56 9162,'2'-14'3137,"16"4"-2985,8 0-88,10 5-16,3 2-24,14-1 24,1 4-24,9-5-152,-6 4-192,-16-3 192</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27.099"/>
    </inkml:context>
    <inkml:brush xml:id="br0">
      <inkml:brushProperty name="width" value="0.1" units="cm"/>
      <inkml:brushProperty name="height" value="0.1" units="cm"/>
      <inkml:brushProperty name="color" value="#00A0D7"/>
    </inkml:brush>
  </inkml:definitions>
  <inkml:trace contextRef="#ctx0" brushRef="#br0">1 47 8290,'47'-46'2968,"-34"51"-2423,5 1-497,2 2-48,-3-3-185,-1-5-127,-3 0 168</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27.469"/>
    </inkml:context>
    <inkml:brush xml:id="br0">
      <inkml:brushProperty name="width" value="0.1" units="cm"/>
      <inkml:brushProperty name="height" value="0.1" units="cm"/>
      <inkml:brushProperty name="color" value="#00A0D7"/>
    </inkml:brush>
  </inkml:definitions>
  <inkml:trace contextRef="#ctx0" brushRef="#br0">0 0 8154,'15'260'3811,"0"1"-3551,-34 452 336,19-705-592,0 3-3,-1 1-20,1 0-1,0 0 1,4 22-1,-2-27-344,-2-23-60,-2-18 106</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27.799"/>
    </inkml:context>
    <inkml:brush xml:id="br0">
      <inkml:brushProperty name="width" value="0.1" units="cm"/>
      <inkml:brushProperty name="height" value="0.1" units="cm"/>
      <inkml:brushProperty name="color" value="#00A0D7"/>
    </inkml:brush>
  </inkml:definitions>
  <inkml:trace contextRef="#ctx0" brushRef="#br0">185 1 8818,'51'59'3041,"-53"-31"-2841,7 13 0,-15-3 0,7 14 0,-12 7-8,-1-4-32,6 12-48,-10-6-32,2-1-48,-7 3 0,1-11-32,2-6 0,-1-11-104,9-9-72,-1-21-216,2-10-216,3-33 400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28.125"/>
    </inkml:context>
    <inkml:brush xml:id="br0">
      <inkml:brushProperty name="width" value="0.1" units="cm"/>
      <inkml:brushProperty name="height" value="0.1" units="cm"/>
      <inkml:brushProperty name="color" value="#00A0D7"/>
    </inkml:brush>
  </inkml:definitions>
  <inkml:trace contextRef="#ctx0" brushRef="#br0">0 1 8530,'1'2'280,"-1"1"1,1-1 0,0 1-1,0 0 1,0-1 0,0 0-1,0 1 1,0-1 0,1 0-1,2 4 1,6 9-127,-5-6-96,157 274 1529,-93-176-1135,-6 3 0,61 145 0,60 251 171,-179-488-650,-4-13-39,1 1 0,0-1-1,0 1 1,0-1-1,0 1 1,7 8-1,-9-14 55,-1 0-1,1 0 1,0 0 0,0 0-1,0 0 1,0 0 0,0 0-1,1-1 1,-1 1 0,0 0-1,0 0 1,0 0-1,0 0 1,0 0 0,0 0-1,0 0 1,0 0 0,0 0-1,0 0 1,0 0-1,0-1 1,0 1 0,0 0-1,0 0 1,0 0 0,0 0-1,0 0 1,0 0 0,0 0-1,1 0 1,-1 0-1,0 0 1,0 0 0,0 0-1,0 0 1,0 0 0,0 0-1,0 0 1,0 0 0,0 0-1,0 0 1,0 0-1,1 0 1,-1 0 0,0 0-1,0 0 1,0 0 0,0 0-1,0 0 1,0 0-1,0 0 1,0 0 0,0 0-1,1 0 1,-1-15-416</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28.609"/>
    </inkml:context>
    <inkml:brush xml:id="br0">
      <inkml:brushProperty name="width" value="0.1" units="cm"/>
      <inkml:brushProperty name="height" value="0.1" units="cm"/>
      <inkml:brushProperty name="color" value="#00A0D7"/>
    </inkml:brush>
  </inkml:definitions>
  <inkml:trace contextRef="#ctx0" brushRef="#br0">1 96 7090,'12'-77'2169,"-7"61"-1452,0 14-422,1 16 1122,-2 94-795,-12 115 1,3-121-513,0 12-39,-3 314 97,9-394-419,-2-88-389,-2 0 420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43.978"/>
    </inkml:context>
    <inkml:brush xml:id="br0">
      <inkml:brushProperty name="width" value="0.1" units="cm"/>
      <inkml:brushProperty name="height" value="0.1" units="cm"/>
      <inkml:brushProperty name="color" value="#00A0D7"/>
    </inkml:brush>
  </inkml:definitions>
  <inkml:trace contextRef="#ctx0" brushRef="#br0">9 0 5361,'-1'2'185,"0"0"1,0 0-1,0 0 0,0 0 0,0 0 1,0 1-1,1-1 0,-1 0 0,1 0 1,0 0-1,-1 1 0,1-1 0,0 0 1,1 0-1,-1 3 0,7 44 416,-4-31 64,-2-5-329,-1 1 0,0 0 0,-3 18 0,1-19-167,1 1-1,0-1 1,3 20-1,-2-28-136,1 0 0,-1-1-1,1 1 1,0 0 0,1-1-1,-1 1 1,1-1 0,0 1-1,0-1 1,0 0 0,1 1-1,-1-1 1,1-1 0,0 1-1,1 0 1,-1-1 0,0 1-1,1-1 1,0 0 0,0 0-1,0-1 1,0 1 0,0-1 0,0 0-1,1 0 1,-1 0 0,1 0-1,-1-1 1,1 0 0,0 0-1,-1 0 1,1-1 0,0 1-1,0-1 1,0 0 0,8-2-1,11 1-12,0-2 0,-1 0 0,0-1 0,31-10 0,-46 11-77,1 0-1,-1-1 1,0 1 0,0-2 0,0 1 0,-1-1-1,1 0 1,-1-1 0,0 1 0,-1-1-1,0-1 1,1 1 0,-2-1 0,8-12 0,0 1-596,6 15 259</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30.561"/>
    </inkml:context>
    <inkml:brush xml:id="br0">
      <inkml:brushProperty name="width" value="0.1" units="cm"/>
      <inkml:brushProperty name="height" value="0.1" units="cm"/>
      <inkml:brushProperty name="color" value="#00A0D7"/>
    </inkml:brush>
  </inkml:definitions>
  <inkml:trace contextRef="#ctx0" brushRef="#br0">1 59 6665,'6'-12'557,"-5"9"-455,0 1 0,0-1 1,0 1-1,0-1 0,0 1 0,0 0 1,1-1-1,-1 1 0,1 0 0,0 0 0,0 0 1,-1 0-1,1 0 0,0 1 0,1-1 0,-1 0 1,0 1-1,0 0 0,1-1 0,-1 1 0,1 0 1,-1 0-1,1 1 0,-1-1 0,1 0 1,-1 1-1,1 0 0,3-1 0,157 21 2089,-160-19-2184,0-1-1,0 1 0,0 0 1,0 0-1,0 0 0,0 0 0,0 1 1,0-1-1,-1 1 0,1 0 1,0 0-1,-1 0 0,1 0 1,-1 0-1,0 1 0,0-1 1,0 1-1,0-1 0,0 1 1,0 0-1,-1-1 0,0 1 0,1 0 1,-1 0-1,0 0 0,0 0 1,0 0-1,-1 1 0,1-1 1,-1 0-1,0 0 0,0 4 1,-1 10-18,0 1 1,-1-1 0,-1 0 0,-10 31 0,6-21-18,4-18-89,0 0 0,0 0 0,-1 0 1,0-1-1,-1 0 0,0 1 0,0-2 1,-1 1-1,0 0 0,-8 8 0,0-3-199</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29.074"/>
    </inkml:context>
    <inkml:brush xml:id="br0">
      <inkml:brushProperty name="width" value="0.1" units="cm"/>
      <inkml:brushProperty name="height" value="0.1" units="cm"/>
      <inkml:brushProperty name="color" value="#00A0D7"/>
    </inkml:brush>
  </inkml:definitions>
  <inkml:trace contextRef="#ctx0" brushRef="#br0">0 101 8698,'25'-23'3435,"-21"21"-3456,-1-1 0,0 1 0,1-1 0,-1 0-1,0 0 1,-1 0 0,6-7 0,-7 6 25,1 1 0,0 0 1,0 0-1,0 0 0,0 0 1,0 0-1,1 1 0,0-1 0,-1 1 1,1-1-1,0 1 0,0 0 1,0 0-1,0 1 0,0-1 1,1 0-1,-1 1 0,1 0 0,-1 0 1,5-1-1,-6 2 0,-1 0 0,1 0 1,0 0-1,-1 1 0,1-1 0,-1 0 0,1 1 1,0-1-1,-1 1 0,1-1 0,-1 1 1,0 0-1,1 0 0,-1 0 0,0 0 0,1 0 1,-1 0-1,2 2 0,-1 0 5,0 0 0,0 0 1,0 0-1,0 0 0,0 1 0,-1-1 0,0 1 0,0-1 0,0 1 0,1 7 1,11 96 161,0 126 0,-5-47-35,13 671 502,-21-850-625,0-5-10,1-1 0,-1 1-1,0-1 1,1 1 0,-1-1 0,0 1 0,0-1 0,0 1 0,-1-1 0,1 1 0,0-1 0,0 1-1,-1-1 1,1 1 0,-1-1 0,0 1 0,1-1 0,-1 0 0,0 1 0,0-1 0,1 0 0,-1 0-1,0 0 1,-2 2 0,1-5 2,-1 1 0,1-1 0,0 0-1,0 0 1,0 0 0,0 0 0,1 0 0,-1 0-1,0-1 1,1 1 0,0 0 0,-1-1 0,1 1-1,0-1 1,0 0 0,0-3 0,-3-3-3,-15-34-342,3 0 0,1-2 0,-12-60 0,14 28-49</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29.411"/>
    </inkml:context>
    <inkml:brush xml:id="br0">
      <inkml:brushProperty name="width" value="0.1" units="cm"/>
      <inkml:brushProperty name="height" value="0.1" units="cm"/>
      <inkml:brushProperty name="color" value="#00A0D7"/>
    </inkml:brush>
  </inkml:definitions>
  <inkml:trace contextRef="#ctx0" brushRef="#br0">11 43 8826,'-10'-42'3089,"18"43"-2649,7 1-352,6 1-72,1 0 0,-3 1-192,4 1-144,-3-5 192</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29.723"/>
    </inkml:context>
    <inkml:brush xml:id="br0">
      <inkml:brushProperty name="width" value="0.1" units="cm"/>
      <inkml:brushProperty name="height" value="0.1" units="cm"/>
      <inkml:brushProperty name="color" value="#00A0D7"/>
    </inkml:brush>
  </inkml:definitions>
  <inkml:trace contextRef="#ctx0" brushRef="#br0">1 101 8986,'1'21'3097,"9"-9"-2905,10-9-136,5-1 8,4-21-40,4 0-24,7-11-232,-1-3-273,-1-4 305</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30.066"/>
    </inkml:context>
    <inkml:brush xml:id="br0">
      <inkml:brushProperty name="width" value="0.1" units="cm"/>
      <inkml:brushProperty name="height" value="0.1" units="cm"/>
      <inkml:brushProperty name="color" value="#00A0D7"/>
    </inkml:brush>
  </inkml:definitions>
  <inkml:trace contextRef="#ctx0" brushRef="#br0">1 100 7354,'37'-100'5745,"-24"100"-5577,10 5-80,-1 5-72,-2-7 32,1 9-24,-5-7 8,2 8-16,-1-2-72,-6 2-216,-1 7-216,-5 0 288</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30.408"/>
    </inkml:context>
    <inkml:brush xml:id="br0">
      <inkml:brushProperty name="width" value="0.1" units="cm"/>
      <inkml:brushProperty name="height" value="0.1" units="cm"/>
      <inkml:brushProperty name="color" value="#00A0D7"/>
    </inkml:brush>
  </inkml:definitions>
  <inkml:trace contextRef="#ctx0" brushRef="#br0">0 16 9418,'56'-13'3262,"-24"11"-3276,0 2 0,44 4 0,-68-3 156,6 0-215,0 1-1,0 0 1,18 6-1,-28-7-32,1 1 0,-1-1 0,0 1 0,0 0 0,0 0 0,0 1 0,0-1 0,0 1 0,-1 0 0,1-1 0,-1 2 0,0-1 0,0 0 0,3 5 0,-5-7 90,-1 0 0,0 0 0,1 0 0,-1 0 1,0 0-1,0 0 0,0 0 0,1 0 0,-1 0 1,0 0-1,-1 0 0,1 0 0,0 0 0,0 0 1,0 0-1,-1 0 0,1 0 0,0 0 0,-1 0 1,1 0-1,-1 0 0,1 0 0,-1 0 0,0 0 1,1 0-1,-1-1 0,0 1 0,1 0 0,-1 0 0,-1 0 1,-29 21-311,25-18 307,-205 116 1679,209-119-1598,0 0-1,0 0 1,0 1 0,-1-1-1,2 1 1,-1-1 0,0 1-1,0 0 1,0 0 0,-2 4-1,4-6-47,0 0-1,0 1 1,0-1-1,0 1 1,-1-1-1,1 0 1,0 1 0,0-1-1,0 1 1,0-1-1,1 1 1,-1-1-1,0 0 1,0 1-1,0-1 1,0 1-1,0-1 1,0 0-1,1 1 1,-1-1-1,0 0 1,0 1-1,1-1 1,-1 0-1,0 1 1,0-1-1,1 0 1,-1 1-1,0-1 1,1 0-1,-1 0 1,0 1-1,1-1 1,-1 0-1,1 0 1,6 3 26,1-1 1,-1 0-1,0-1 0,1 0 1,8 1-1,-4-1-73,0-1 0,-1 0 0,1-1-1,-1 0 1,1-1 0,-1 0 0,0-1 0,0 0-1,0-1 1,0 0 0,-1-1 0,1 0 0,-1 0-1,0-1 1,0-1 0,-1 0 0,12-10 0,-6 0-175</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30.745"/>
    </inkml:context>
    <inkml:brush xml:id="br0">
      <inkml:brushProperty name="width" value="0.1" units="cm"/>
      <inkml:brushProperty name="height" value="0.1" units="cm"/>
      <inkml:brushProperty name="color" value="#00A0D7"/>
    </inkml:brush>
  </inkml:definitions>
  <inkml:trace contextRef="#ctx0" brushRef="#br0">120 0 8338,'-1'5'268,"0"1"0,0-1 0,0 0 0,1 0 0,0 1 0,0-1 0,0 0 0,1 0 0,0 1 0,0-1 1,3 9-1,2 32-130,-9-25-65,-1 0 0,-1 0-1,0-1 1,-2 1 0,-1-2-1,0 1 1,-1-1 0,-1 0 0,-14 18-1,-9 21 169,20-25-2,19-27-92,13-12-90,15-12-34,-2-2 1,0-1-1,46-39 0,77-87 2,-138 130-20,1-1 2,0 1 0,25-17 0,-39 31-6,0 0 0,1 0 0,-1 0 0,1 0 0,0 1 0,0 0 0,0 0 0,0 0 0,0 1 0,0-1 1,0 1-1,0 1 0,1-1 0,-1 1 0,0 0 0,1 0 0,6 1 0,-11 0-1,1-1 1,-1 1-1,1 0 0,-1 0 1,0 1-1,1-1 0,-1 0 1,0 0-1,0 1 0,0-1 1,0 0-1,0 1 0,0-1 1,0 1-1,0-1 1,-1 1-1,1 0 0,-1-1 1,1 1-1,-1 0 0,1-1 1,-1 1-1,0 0 0,0 0 1,0 1-1,-1 49 7,0-46-7,-1 21 8,-1 0 1,-2 0-1,-1-1 1,-1 0-1,-1 0 1,-1 0-1,-2-1 0,-20 36 1,30-59-6,0 0 1,0 0-1,0 0 0,0 0 1,0 0-1,-1 0 0,1-1 1,-1 1-1,1-1 0,-1 1 1,0-1-1,0 1 0,0-1 1,1 0-1,-1 0 1,0 0-1,0 0 0,-1 0 1,1-1-1,0 1 0,0 0 1,-4 0-1,4-2-1,0 0 1,0 1-1,0-1 0,0 0 1,0 0-1,0 0 0,0 0 1,1 0-1,-1 0 1,0-1-1,1 1 0,-1-1 1,1 1-1,0-1 0,-1 1 1,1-1-1,0 0 0,0 0 1,0 0-1,0 1 0,0-1 1,0 0-1,1 0 1,-1-4-1,-12-37-257,3 0-1,-8-63 1,6 25-778,0 15 635</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31.080"/>
    </inkml:context>
    <inkml:brush xml:id="br0">
      <inkml:brushProperty name="width" value="0.1" units="cm"/>
      <inkml:brushProperty name="height" value="0.1" units="cm"/>
      <inkml:brushProperty name="color" value="#00A0D7"/>
    </inkml:brush>
  </inkml:definitions>
  <inkml:trace contextRef="#ctx0" brushRef="#br0">86 1 6889,'26'140'4766,"-17"-30"-4253,-5 114 0,-15 36-87,-45 262-1,53-507-431,0 1 0,-1-1 1,-1 0-1,0 0 0,-1 0 0,-12 21 0,18-36 0,0 0 0,0 0 0,0 0 0,0 0 0,0 1-1,0-1 1,0 0 0,0 0 0,0 0 0,0 0 0,0 1 0,0-1 0,-1 0 0,1 0 0,0 0 0,0 0 0,0 0 0,0 0 0,0 1 0,0-1-1,0 0 1,0 0 0,-1 0 0,1 0 0,0 0 0,0 0 0,0 0 0,0 0 0,0 0 0,-1 0 0,1 0 0,0 1 0,0-1 0,0 0 0,0 0-1,-1 0 1,1 0 0,0 0 0,0 0 0,0 0 0,0 0 0,-1 0 0,1-1 0,0 1 0,0 0 0,0 0 0,0 0 0,0 0 0,-1 0 0,1 0-1,0 0 1,0 0 0,0 0 0,-5-13-415,2-14-376,5-7-371,8-11 537</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31.443"/>
    </inkml:context>
    <inkml:brush xml:id="br0">
      <inkml:brushProperty name="width" value="0.1" units="cm"/>
      <inkml:brushProperty name="height" value="0.1" units="cm"/>
      <inkml:brushProperty name="color" value="#00A0D7"/>
    </inkml:brush>
  </inkml:definitions>
  <inkml:trace contextRef="#ctx0" brushRef="#br0">0 9 8690,'82'-8'3129,"-54"47"-2625,7 1 56,-1 4-104,4-3-40,9-7-104,9-1-120,17-2-88,-4-6-104,-12-8-368,-13-4-280,-22-15 376</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32.463"/>
    </inkml:context>
    <inkml:brush xml:id="br0">
      <inkml:brushProperty name="width" value="0.1" units="cm"/>
      <inkml:brushProperty name="height" value="0.1" units="cm"/>
      <inkml:brushProperty name="color" value="#00A0D7"/>
    </inkml:brush>
  </inkml:definitions>
  <inkml:trace contextRef="#ctx0" brushRef="#br0">0 74 8842,'51'-49'2985,"-33"41"-2905,7 0-16,6 4 48,-2-1-40,4 5-24,-5 2-24,-5 0-96,2 1-104,-10 0-417,-6 4-1223,-7 3 1232</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32.882"/>
    </inkml:context>
    <inkml:brush xml:id="br0">
      <inkml:brushProperty name="width" value="0.1" units="cm"/>
      <inkml:brushProperty name="height" value="0.1" units="cm"/>
      <inkml:brushProperty name="color" value="#00A0D7"/>
    </inkml:brush>
  </inkml:definitions>
  <inkml:trace contextRef="#ctx0" brushRef="#br0">0 12 5305,'8'-2'5292,"23"-6"-4948,-29 8-341,0-1 0,0 1 0,0 0 0,0-1 0,0 1 0,0 0 0,0 0 0,1 0 0,-1 0 0,0 1 0,0-1 0,0 1 0,0-1 0,0 1 0,0 0 0,0-1 0,0 1 0,0 0 0,-1 0 1,1 1-1,0-1 0,0 0 0,-1 0 0,1 1 0,-1-1 0,1 1 0,-1 0 0,0-1 0,0 1 0,0 0 0,2 3 0,-1 3 26,-1 0 0,0-1 1,-1 1-1,1 0 0,-2 0 0,1 0 1,-4 14-1,-1 18 52,-31 280 632,31-236-520,9 154 0,-3-233-77,0 4-856,2-20-1382,4-22 1106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30.911"/>
    </inkml:context>
    <inkml:brush xml:id="br0">
      <inkml:brushProperty name="width" value="0.1" units="cm"/>
      <inkml:brushProperty name="height" value="0.1" units="cm"/>
      <inkml:brushProperty name="color" value="#00A0D7"/>
    </inkml:brush>
  </inkml:definitions>
  <inkml:trace contextRef="#ctx0" brushRef="#br0">1 79 7914,'18'0'3080,"8"-1"-2424,4-4-127,1-1-57,-4-5-296,-11-7-56,11 11-88,-10-3-16,0 7-96,-6-7-112,-9 3-336,3 7-265,-1 6 465</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33.266"/>
    </inkml:context>
    <inkml:brush xml:id="br0">
      <inkml:brushProperty name="width" value="0.1" units="cm"/>
      <inkml:brushProperty name="height" value="0.1" units="cm"/>
      <inkml:brushProperty name="color" value="#00A0D7"/>
    </inkml:brush>
  </inkml:definitions>
  <inkml:trace contextRef="#ctx0" brushRef="#br0">1 135 8098,'46'-78'2283,"-45"75"-2260,1 1 0,0 0 0,0 0 1,1 0-1,-1 0 0,0 0 0,1 0 0,-1 0 1,1 1-1,-1-1 0,1 1 0,0 0 0,0 0 1,-1 0-1,1 0 0,0 0 0,0 1 0,0-1 1,0 1-1,0 0 0,0 0 0,5 0 0,7 0 28,35-12-26,-38 8-15,-1 1 0,1 0-1,0 1 1,0 0 0,20 1 0,-29 1-8,0 0 1,0 1 0,0-1 0,0 1 0,-1 0 0,1 0 0,0 0 0,0 0 0,0 1 0,-1-1 0,1 1 0,-1-1 0,1 1-1,-1 0 1,0 0 0,1 0 0,-1 0 0,0 1 0,0-1 0,-1 1 0,1-1 0,0 1 0,-1-1 0,0 1 0,0 0 0,1 0-1,-1 3 1,16 52 116,-3 1 0,11 100 0,-10-51 47,0 91 163,-1-8-206,-14-191-140,0 0 0,0 1 0,1-1 0,-1 0 0,0 0 0,0 1 0,0-1 0,0 0 0,0 0-1,0 1 1,0-1 0,1 0 0,-1 0 0,0 1 0,0-1 0,0 0 0,0 1 0,0-1 0,0 0 0,0 0 0,0 1 0,-1-1-1,1 0 1,0 0 0,0 1 0,0-1 0,0 0 0,0 0 0,0 1 0,0-1 0,-1 0 0,1 0 0,0 1 0,0-1 0,0 0-1,-1 0 1,1 0 0,0 1 0,0-1 0,0 0 0,-1 0 0,1 0 0,0 0 0,0 0 0,-1 0 0,1 1 0,0-1 0,0 0-1,-1 0 1,1 0 0,0 0 0,-1 0 0,1 0 0,0 0 0,0 0 0,-1 0 0,-16-12-1986,-8-16 868</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33.593"/>
    </inkml:context>
    <inkml:brush xml:id="br0">
      <inkml:brushProperty name="width" value="0.1" units="cm"/>
      <inkml:brushProperty name="height" value="0.1" units="cm"/>
      <inkml:brushProperty name="color" value="#00A0D7"/>
    </inkml:brush>
  </inkml:definitions>
  <inkml:trace contextRef="#ctx0" brushRef="#br0">45 91 7602,'-43'-91'2704,"41"109"-2208,4 2-392,0 10 16,-1 4 0,3 9 8,-3 8-24,3 1-56,0 9-8,0 3 8,-4-11-40,0-9-120,0-6-136,0-24-352,-2-2-1208,0-20 1248</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33.930"/>
    </inkml:context>
    <inkml:brush xml:id="br0">
      <inkml:brushProperty name="width" value="0.1" units="cm"/>
      <inkml:brushProperty name="height" value="0.1" units="cm"/>
      <inkml:brushProperty name="color" value="#00A0D7"/>
    </inkml:brush>
  </inkml:definitions>
  <inkml:trace contextRef="#ctx0" brushRef="#br0">36 0 4737,'3'23'388,"-2"1"1,-1-1-1,0 0 0,-2 0 1,0 0-1,-2 0 1,-8 29-1,6-25 130,1 0 1,1 0-1,1 0 0,1 44 1,2-68-505,1-1 0,-1 0 0,0 0 0,1 1 0,-1-1 0,1 0 0,-1 0-1,1 0 1,0 0 0,0 0 0,0 0 0,0 0 0,0 0 0,1 0 0,-1 0 0,1-1 0,-1 1 0,1 0 0,-1-1 0,1 1 0,3 1 0,-2-2 9,0 0-1,0 0 1,0 0-1,1 0 1,-1 0-1,0-1 1,0 1-1,1-1 1,-1 0-1,0 0 1,0 0-1,1-1 1,3 0-1,3-2-147,0 1 0,-1-1 0,1-1-1,-1 0 1,0 0 0,-1-1 0,1 0 0,-1 0-1,10-8 1,-3-1-247</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34.259"/>
    </inkml:context>
    <inkml:brush xml:id="br0">
      <inkml:brushProperty name="width" value="0.1" units="cm"/>
      <inkml:brushProperty name="height" value="0.1" units="cm"/>
      <inkml:brushProperty name="color" value="#00A0D7"/>
    </inkml:brush>
  </inkml:definitions>
  <inkml:trace contextRef="#ctx0" brushRef="#br0">56 61 7762,'12'2'2648,"1"-4"-2480,11-3-80,3-3 8,4-2-8,-2-1-80,4-1-576,-3-2 408</inkml:trace>
  <inkml:trace contextRef="#ctx0" brushRef="#br0" timeOffset="1">13 314 8354,'-13'20'2944,"13"-9"-2576,8-6-159,12 4-121,3-9-40,7-12-8,-1-6-8,9-12-80,-2-1-104,-1-8-1233,1-6 969</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34.597"/>
    </inkml:context>
    <inkml:brush xml:id="br0">
      <inkml:brushProperty name="width" value="0.1" units="cm"/>
      <inkml:brushProperty name="height" value="0.1" units="cm"/>
      <inkml:brushProperty name="color" value="#00A0D7"/>
    </inkml:brush>
  </inkml:definitions>
  <inkml:trace contextRef="#ctx0" brushRef="#br0">96 1 8298,'-5'5'3080,"3"13"-2311,-4 16-617,6 11-16,-7 12-32,-1-3-16,-5 7-24,3 0-64,-16-2-272,13 2-200,8-17 272</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34.977"/>
    </inkml:context>
    <inkml:brush xml:id="br0">
      <inkml:brushProperty name="width" value="0.1" units="cm"/>
      <inkml:brushProperty name="height" value="0.1" units="cm"/>
      <inkml:brushProperty name="color" value="#00A0D7"/>
    </inkml:brush>
  </inkml:definitions>
  <inkml:trace contextRef="#ctx0" brushRef="#br0">1 172 8706,'64'-104'3017,"-51"98"-2753,20-1-232,-3 0 0,-4 1-16,7-1-8,-10-1 16,6-2 0,-4 7-88,-4-5-112,-8 3-553,-3 5 489</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35.326"/>
    </inkml:context>
    <inkml:brush xml:id="br0">
      <inkml:brushProperty name="width" value="0.1" units="cm"/>
      <inkml:brushProperty name="height" value="0.1" units="cm"/>
      <inkml:brushProperty name="color" value="#00A0D7"/>
    </inkml:brush>
  </inkml:definitions>
  <inkml:trace contextRef="#ctx0" brushRef="#br0">73 0 6705,'0'14'472,"-16"244"2830,8-197-3092,-1 0 0,-22 70 0,29-126-170,0 1 0,1 0 0,0 0 0,0 0 0,0 0 0,0 1 0,1-1 0,0 0 0,1 0 0,-1 0 0,1 0 0,0 0 0,3 9 0,-2-12-20,0 0 0,0 1 0,0-2 0,0 1 0,1 0-1,-1 0 1,1-1 0,0 1 0,0-1 0,0 0 0,0 0-1,0 0 1,0 0 0,0-1 0,1 1 0,-1-1 0,0 0-1,1 0 1,-1 0 0,1 0 0,0-1 0,-1 1 0,1-1-1,4 0 1,23-1 17,-1-1 0,1-1 0,-1-1-1,0-2 1,47-16 0,15-2-167,6 1 1893,-58 10-979</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35.663"/>
    </inkml:context>
    <inkml:brush xml:id="br0">
      <inkml:brushProperty name="width" value="0.1" units="cm"/>
      <inkml:brushProperty name="height" value="0.1" units="cm"/>
      <inkml:brushProperty name="color" value="#00A0D7"/>
    </inkml:brush>
  </inkml:definitions>
  <inkml:trace contextRef="#ctx0" brushRef="#br0">0 89 8282,'2'-3'194,"-1"0"1,0 0 0,1 0-1,0 0 1,0 1 0,0-1-1,0 1 1,0-1-1,0 1 1,0 0 0,1 0-1,-1 0 1,1 0 0,0 0-1,0 0 1,0 1-1,4-2 1,64-24-600,-30 13 577,-40 14-173,1-1 0,-1 0 0,0 1 0,1-1 0,-1 1 0,0-1 0,1 1 0,-1 0 0,1-1 0,-1 1 0,1 0 0,-1 0 0,1 0 0,-1 0 0,1 0 0,-1 1 0,0-1 0,1 0 0,-1 1 1,1-1-1,-1 1 0,0-1 0,1 1 0,-1 0 0,0-1 0,0 1 0,1 0 0,-1 0 0,0 0 0,0 0 0,0 0 0,0 0 0,0 0 0,0 0 0,0 1 0,-1-1 0,1 0 0,0 1 0,-1-1 0,1 0 0,-1 1 0,1-1 0,-1 1 0,0-1 0,0 0 0,1 1 0,-1 1 0,2 11 10,-1 0-1,0 0 0,-1 0 0,-2 15 0,1-14 14,25 499 547,0-148-367,-22-344-164,-2-1-1,0 1 1,-2 0 0,0 0 0,-2 0 0,-11 41 0,15-62-26,-1 0 0,1 1 0,-1-1 0,0 0 0,1 1 0,-1-1 0,0 0 0,0 0 0,0 0 0,0 0 1,0 0-1,0 0 0,0 0 0,0 0 0,-1 0 0,1 0 0,0-1 0,0 1 0,-1 0 0,1-1 0,0 1 0,-1-1 0,1 0 0,-1 1 0,1-1 0,-3 0 0,1 0-5,-1-1 0,1 1 0,-1-1 0,1 0-1,-1 0 1,1 0 0,0-1 0,0 1 0,-1-1-1,-4-3 1,-4-3-21,1-1 0,0 0 0,1-1 0,-17-20-1,1-9 1382,-2-11-688</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35.993"/>
    </inkml:context>
    <inkml:brush xml:id="br0">
      <inkml:brushProperty name="width" value="0.1" units="cm"/>
      <inkml:brushProperty name="height" value="0.1" units="cm"/>
      <inkml:brushProperty name="color" value="#00A0D7"/>
    </inkml:brush>
  </inkml:definitions>
  <inkml:trace contextRef="#ctx0" brushRef="#br0">0 53 9002,'54'-52'3017,"-36"73"-2953,2 7-32,-7 1-56,0 3-80,-4-6-241,-5-3-287,-4-3 384</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36.329"/>
    </inkml:context>
    <inkml:brush xml:id="br0">
      <inkml:brushProperty name="width" value="0.1" units="cm"/>
      <inkml:brushProperty name="height" value="0.1" units="cm"/>
      <inkml:brushProperty name="color" value="#00A0D7"/>
    </inkml:brush>
  </inkml:definitions>
  <inkml:trace contextRef="#ctx0" brushRef="#br0">7 218 9058,'-7'-5'3169,"20"-5"-2817,24 5-232,22-8 48,10-5-24,11-12 16,-1-4 16,-2 4-88,-8-1-24,-10 11-24,-4 7-32,-8 5-56,-1 8-80,-11 5-280,-11-5-176,-20 3 352</inkml:trace>
  <inkml:trace contextRef="#ctx0" brushRef="#br0" timeOffset="1">463 178 8850,'4'2'3081,"4"1"-2753,7 10-192,0 5-48,1 2-32,2 6-112,2-4-200,3-1 168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31.284"/>
    </inkml:context>
    <inkml:brush xml:id="br0">
      <inkml:brushProperty name="width" value="0.1" units="cm"/>
      <inkml:brushProperty name="height" value="0.1" units="cm"/>
      <inkml:brushProperty name="color" value="#00A0D7"/>
    </inkml:brush>
  </inkml:definitions>
  <inkml:trace contextRef="#ctx0" brushRef="#br0">75 1 5153,'-74'140'2409,"78"-139"-761,14-4-1264,7-3-56,-8-11-152,4 4-56,-2 4-48,-10-2-32,4 3-152,-1 0-224,-10-2 200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36.944"/>
    </inkml:context>
    <inkml:brush xml:id="br0">
      <inkml:brushProperty name="width" value="0.1" units="cm"/>
      <inkml:brushProperty name="height" value="0.1" units="cm"/>
      <inkml:brushProperty name="color" value="#00A0D7"/>
    </inkml:brush>
  </inkml:definitions>
  <inkml:trace contextRef="#ctx0" brushRef="#br0">188 46 7754,'13'-46'2680,"-13"51"-2488,-2 12-56,-1 9 24,-9 10 56,-1 13 56,-5 9 16,-3 1 1,-1 12-73,1 4-40,1 6-104,2 2-16,7-7-112,-6-15-144,1-20-200,13-15-225,-1-18 385</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37.280"/>
    </inkml:context>
    <inkml:brush xml:id="br0">
      <inkml:brushProperty name="width" value="0.1" units="cm"/>
      <inkml:brushProperty name="height" value="0.1" units="cm"/>
      <inkml:brushProperty name="color" value="#00A0D7"/>
    </inkml:brush>
  </inkml:definitions>
  <inkml:trace contextRef="#ctx0" brushRef="#br0">0 50 6609,'9'-12'350,"-7"8"-188,0 0 0,0 1 0,1-1 0,-1 1 0,1 0 0,0 0 0,0 0 0,0 0 0,0 0 0,4-2 0,-6 5-141,-1 1 1,1-1-1,-1 0 1,1 0-1,-1 0 0,1 0 1,-1 1-1,0-1 1,1 0-1,-1 0 0,1 1 1,-1-1-1,0 0 0,1 1 1,-1-1-1,0 1 1,0-1-1,1 0 0,-1 1 1,0-1-1,0 1 1,1-1-1,-1 0 0,0 1 1,0-1-1,0 1 1,0-1-1,0 1 0,0-1 1,0 1-1,0 0 0,3 42 405,-22 265 1121,8-209-1182,5-1 0,13 189 0,-1-267-441,-5-20 65,-1-1 0,1 1 0,0 0 0,-1 0 0,1-1 0,-1 1 0,1 0 0,-1-1-1,1 1 1,-1 0 0,0-1 0,1 1 0,-1-1 0,1 1 0,-1-1 0,0 1-1,1 0 1,-1-1 0,0 0 0,1 1 0,-1-1 0,0 1 0,0-1 0,0 1 0,0-1-1,1 1 1,-1-1 0,0 0 0,0 1 0,0-1 0,0 1 0,0-1 0,0 0-1,-1 1 1,1-2 0,6-40-526,0-14 235</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37.634"/>
    </inkml:context>
    <inkml:brush xml:id="br0">
      <inkml:brushProperty name="width" value="0.1" units="cm"/>
      <inkml:brushProperty name="height" value="0.1" units="cm"/>
      <inkml:brushProperty name="color" value="#00A0D7"/>
    </inkml:brush>
  </inkml:definitions>
  <inkml:trace contextRef="#ctx0" brushRef="#br0">1 1 5865,'6'0'2873,"1"11"-289,13 24-2384,-11 4 1,-4 10-17,7 4-8,-11 0-32,-1-8-72,0-2-168,-8-8-200,-3-11 184</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37.963"/>
    </inkml:context>
    <inkml:brush xml:id="br0">
      <inkml:brushProperty name="width" value="0.1" units="cm"/>
      <inkml:brushProperty name="height" value="0.1" units="cm"/>
      <inkml:brushProperty name="color" value="#00A0D7"/>
    </inkml:brush>
  </inkml:definitions>
  <inkml:trace contextRef="#ctx0" brushRef="#br0">123 97 8978,'-123'38'3177,"125"-43"-2825,13 6-208,4 1 0,6 3-56,0-5 8,2-25-8,10 4-16,9-4-24,8 6-8,-3 10-40,-7 0-32,-13 2-136,-4 2-96,-8 2-200,3 0-96,-16-4-113,-9 2 393</inkml:trace>
  <inkml:trace contextRef="#ctx0" brushRef="#br0" timeOffset="1">196 256 7794,'-4'15'2840,"4"-5"-2352,9 8-352,-3-10-40,2 5-80,14 12 40,-8-12-48,3 7-72,-1-5-320,-9-4-448,1-4 520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38.302"/>
    </inkml:context>
    <inkml:brush xml:id="br0">
      <inkml:brushProperty name="width" value="0.1" units="cm"/>
      <inkml:brushProperty name="height" value="0.1" units="cm"/>
      <inkml:brushProperty name="color" value="#00A0D7"/>
    </inkml:brush>
  </inkml:definitions>
  <inkml:trace contextRef="#ctx0" brushRef="#br0">142 9 6937,'1'-5'2601,"3"2"-1985,-1 3 456,-5 1-696,-4 24-31,-24 44-73,17-33-32,-2 7-144,5 6-8,-3-3-80,-10 0-56,13-8-208,-6-9-176,5-7 248</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38.630"/>
    </inkml:context>
    <inkml:brush xml:id="br0">
      <inkml:brushProperty name="width" value="0.1" units="cm"/>
      <inkml:brushProperty name="height" value="0.1" units="cm"/>
      <inkml:brushProperty name="color" value="#00A0D7"/>
    </inkml:brush>
  </inkml:definitions>
  <inkml:trace contextRef="#ctx0" brushRef="#br0">7 1226 9266,'-6'-7'3193,"14"2"-2993,10 1-48,12-6-88,7-7 0,18-6 24,12-1-24,8-6-16,6 4-16,-12 4-16,-12 3-8,-11 7-48,-11 2-64,-11 1-168,-6-5-120,-9-7-1769,1-5 1537</inkml:trace>
  <inkml:trace contextRef="#ctx0" brushRef="#br0" timeOffset="1">822 32 8514,'84'-31'2928,"-86"69"-2736,-3 6-7,8 15-17,2 2-24,0-9-40,-3 1-16,-2-12-112,3-3-80,-1-5-401,1-9-1511,-6-9 1392</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38.965"/>
    </inkml:context>
    <inkml:brush xml:id="br0">
      <inkml:brushProperty name="width" value="0.1" units="cm"/>
      <inkml:brushProperty name="height" value="0.1" units="cm"/>
      <inkml:brushProperty name="color" value="#00A0D7"/>
    </inkml:brush>
  </inkml:definitions>
  <inkml:trace contextRef="#ctx0" brushRef="#br0">0 118 7602,'72'-113'2888,"-34"110"-1832,2 1-1000,6 4-8,-15-1-8,-8-1 1,-2 0-17,0 0-8,-4 2 0,-4 0-8,-8-1-72,-5 3-97,0-3-247,-2-1 40,1 0 200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39.295"/>
    </inkml:context>
    <inkml:brush xml:id="br0">
      <inkml:brushProperty name="width" value="0.1" units="cm"/>
      <inkml:brushProperty name="height" value="0.1" units="cm"/>
      <inkml:brushProperty name="color" value="#00A0D7"/>
    </inkml:brush>
  </inkml:definitions>
  <inkml:trace contextRef="#ctx0" brushRef="#br0">53 0 8690,'-53'92'2976,"71"-82"-2783,5 1-1,-1 7 24,-4 0-40,-4 2-40,-1 8-56,-6 2-88,1 9-64,-8-3-304,-8-10-209,-3-12 345</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39.630"/>
    </inkml:context>
    <inkml:brush xml:id="br0">
      <inkml:brushProperty name="width" value="0.1" units="cm"/>
      <inkml:brushProperty name="height" value="0.1" units="cm"/>
      <inkml:brushProperty name="color" value="#00A0D7"/>
    </inkml:brush>
  </inkml:definitions>
  <inkml:trace contextRef="#ctx0" brushRef="#br0">1 151 8018,'17'-36'1236,"31"-46"0,-45 80-1194,-1-1 0,1 0 0,-1 1 0,1-1 0,0 1 0,0 0 0,0 0 0,0 0 0,0 0 0,0 0 0,1 1 0,-1 0 0,1-1 0,-1 1 0,1 0 0,-1 1 0,1-1 0,0 1 0,-1 0 0,1-1 0,0 2 0,-1-1 0,8 1 0,5 0 72,7-2-10,8 0 45,0 0-1,43 7 1,-67-6-166,0 1 0,0 0 1,-1 1-1,1 0 0,-1 0 0,1 0 1,-1 1-1,0 0 0,0 0 0,0 1 1,0-1-1,0 1 0,-1 1 0,0-1 1,0 1-1,8 9 0,-12-12-30,0-1 0,0 1 1,0 0-1,-1-1 0,1 1 0,0 0 0,-1-1 0,1 1 0,-1 0 1,0 0-1,0 0 0,0 0 0,0-1 0,0 1 0,0 0 0,0 0 1,0 0-1,-1 0 0,1-1 0,-1 1 0,1 0 0,-1 0 0,0-1 1,0 1-1,1-1 0,-1 1 0,0 0 0,-1-1 0,1 0 0,0 1 1,0-1-1,-1 0 0,1 1 0,-3 0 0,-7 7-125,0-1-1,-1-1 0,-22 12 0,18-11 162,-59 32 22,9-5 1201,-119 83-1,303-128-259,-77-1-1032,0-1-1,0-2 0,-2-2 0,52-28 0,-94 45-890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39.981"/>
    </inkml:context>
    <inkml:brush xml:id="br0">
      <inkml:brushProperty name="width" value="0.1" units="cm"/>
      <inkml:brushProperty name="height" value="0.1" units="cm"/>
      <inkml:brushProperty name="color" value="#00A0D7"/>
    </inkml:brush>
  </inkml:definitions>
  <inkml:trace contextRef="#ctx0" brushRef="#br0">14 111 7778,'-10'8'3048,"7"-1"-1879,3 1-1017,5 5-16,5 3-40,-7 4 0,2 6-32,3 1-8,-3-4-104,3 1-88,-3-6-296,-3-3-297,-1-15 449</inkml:trace>
  <inkml:trace contextRef="#ctx0" brushRef="#br0" timeOffset="1">244 1 8242,'8'0'3008,"0"0"-2383,15 8-353,7 4-16,0 4-40,1 5-8,-10 1-48,2 4-88,-2-3-8,-4-2-32,-1-3-32,-11-3-192,-5 0-184,-1-9-352,-4-2 431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31.624"/>
    </inkml:context>
    <inkml:brush xml:id="br0">
      <inkml:brushProperty name="width" value="0.1" units="cm"/>
      <inkml:brushProperty name="height" value="0.1" units="cm"/>
      <inkml:brushProperty name="color" value="#00A0D7"/>
    </inkml:brush>
  </inkml:definitions>
  <inkml:trace contextRef="#ctx0" brushRef="#br0">160 1 6225,'-78'87'2266,"77"-86"-2204,0 0 0,-1 0 0,1 0-1,0 0 1,0 1 0,0-1 0,1 0 0,-1 0-1,0 1 1,0-1 0,1 0 0,-1 1 0,0-1-1,1 0 1,0 1 0,-1-1 0,1 1 0,0-1-1,0 1 1,-1-1 0,1 1 0,0-1 0,1 1-1,-1 1 1,1 7 258,-1 21 196,1-27-487,-1 0 1,1 0-1,-1 0 0,0 0 1,-1 0-1,1 0 0,-1 0 0,0 0 1,-1 4-1,-5 15 84,0 0 0,-6 40 0,8-35 31,-14 45 0,16-66-114,0 1-1,1 0 1,0 0 0,0 0-1,1 0 1,0 0 0,0 0 0,1 0-1,0 0 1,1 0 0,-1 0 0,1 0-1,1 0 1,0 0 0,0 0-1,0-1 1,1 1 0,0-1 0,1 1-1,7 11 1,-10-18-26,-1 0 0,1-1 1,-1 1-1,1 0 0,-1-1 0,1 1 1,0-1-1,-1 1 0,1-1 0,0 1 0,0-1 1,-1 1-1,1-1 0,0 0 0,0 1 0,0-1 1,-1 0-1,1 0 0,0 1 0,0-1 1,0 0-1,0 0 0,0 0 0,-1 0 0,1 0 1,0 0-1,2-1 0,20-16 59,-17 11-66,-1-1 0,0 1 1,0-1-1,6-14 0,3-45-408,2 31 12,-6-5 140</inkml:trace>
  <inkml:trace contextRef="#ctx0" brushRef="#br0" timeOffset="1">143 296 7434,'-2'-3'3528,"0"1"-2944,1 0-167,-1 1-161,2-1-128,0 1-32,15-12-96,43-44-88,-44 37-192,0 1-225,2-6 297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40.310"/>
    </inkml:context>
    <inkml:brush xml:id="br0">
      <inkml:brushProperty name="width" value="0.1" units="cm"/>
      <inkml:brushProperty name="height" value="0.1" units="cm"/>
      <inkml:brushProperty name="color" value="#00A0D7"/>
    </inkml:brush>
  </inkml:definitions>
  <inkml:trace contextRef="#ctx0" brushRef="#br0">0 114 7938,'63'-114'2856,"-55"126"-2368,-3 1-47,6 7-1,-6 3-48,-1 0-64,4 1-64,-5-1-152,5-5-40,-3 0-144,0-5-88,-3-3-296,0-5-168,-1-3 376</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40.663"/>
    </inkml:context>
    <inkml:brush xml:id="br0">
      <inkml:brushProperty name="width" value="0.1" units="cm"/>
      <inkml:brushProperty name="height" value="0.1" units="cm"/>
      <inkml:brushProperty name="color" value="#00A0D7"/>
    </inkml:brush>
  </inkml:definitions>
  <inkml:trace contextRef="#ctx0" brushRef="#br0">0 1 8402,'10'13'3080,"2"8"-2423,6 9-353,-7 1 16,1 0 40,4 7 40,-11 2-16,2 2-64,1 7-136,-6-4-80,4-2-104,-4-9-48,-7-19-232,0-12-152,-16-21 2592,2-15-1760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58.306"/>
    </inkml:context>
    <inkml:brush xml:id="br0">
      <inkml:brushProperty name="width" value="0.1" units="cm"/>
      <inkml:brushProperty name="height" value="0.1" units="cm"/>
      <inkml:brushProperty name="color" value="#00A0D7"/>
    </inkml:brush>
  </inkml:definitions>
  <inkml:trace contextRef="#ctx0" brushRef="#br0">0 107 9298,'41'16'3201,"-31"-22"-2897,10 1 80,9-5 64,6 2 24,11-7-80,5-3-112,8 5-104,-2-4-88,2 6-64,-9 1 24,-13 3-72,-2 4 24,-17 3-136,-5 5-136,-16 3-264,-5 5-248,-20 1 480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58.646"/>
    </inkml:context>
    <inkml:brush xml:id="br0">
      <inkml:brushProperty name="width" value="0.1" units="cm"/>
      <inkml:brushProperty name="height" value="0.1" units="cm"/>
      <inkml:brushProperty name="color" value="#00A0D7"/>
    </inkml:brush>
  </inkml:definitions>
  <inkml:trace contextRef="#ctx0" brushRef="#br0">2 1 8698,'-2'11'3009,"4"6"-2681,1 7 48,-3 8 120,0 5 16,0 3 8,0-1-128,0 12-152,5 0-72,-3-2-144,3-3-8,0-21-232,0-5-168,1-14-472,-4-11 856,1-10-144</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58.979"/>
    </inkml:context>
    <inkml:brush xml:id="br0">
      <inkml:brushProperty name="width" value="0.1" units="cm"/>
      <inkml:brushProperty name="height" value="0.1" units="cm"/>
      <inkml:brushProperty name="color" value="#00A0D7"/>
    </inkml:brush>
  </inkml:definitions>
  <inkml:trace contextRef="#ctx0" brushRef="#br0">0 60 8570,'6'-5'341,"0"0"0,1 0-1,-1 0 1,1 0 0,0 1 0,0 1 0,0-1 0,1 1 0,-1 0-1,1 0 1,-1 1 0,1 0 0,13-1 0,14-1-161,62 1-1,-66 3 163,139 4 26,-167-4-367,-1 0 0,0 0 0,0 0 1,0 1-1,0-1 0,0 1 0,0 0 0,0-1 0,0 1 0,0 0 0,0 0 0,0 0 1,0 0-1,-1 1 0,1-1 0,0 0 0,-1 1 0,1 0 0,-1-1 0,0 1 0,1 0 1,-1-1-1,0 1 0,0 0 0,0 0 0,0 0 0,0 0 0,-1 0 0,1 0 0,-1 0 1,1 0-1,-1 0 0,0 1 0,1-1 0,-1 0 0,0 0 0,-1 0 0,1 0 0,0 0 1,-1 3-1,-2 11 4,0 0 0,-1 0 0,-1-1 0,-8 20 0,7-21 1,-7 17-214,-2 0 0,-1-2 0,-2 0 0,-1-1-1,0-1 1,-2 0 0,-42 39 0,25-31-204</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59.312"/>
    </inkml:context>
    <inkml:brush xml:id="br0">
      <inkml:brushProperty name="width" value="0.1" units="cm"/>
      <inkml:brushProperty name="height" value="0.1" units="cm"/>
      <inkml:brushProperty name="color" value="#00A0D7"/>
    </inkml:brush>
  </inkml:definitions>
  <inkml:trace contextRef="#ctx0" brushRef="#br0">120 115 9058,'-44'-52'3201,"47"47"-2713,7 0-248,11-7 104,9 2 0,13-3-8,8 3-80,14 5-176,-7 2-32,-9 5-224,-5 4-136,-24 7-504,-2 6 496</inkml:trace>
  <inkml:trace contextRef="#ctx0" brushRef="#br0" timeOffset="1">4 302 7978,'-4'0'3120,"21"2"-1807,6 5-1217,8-7-40,5 0-24,2-7 0,3-5-8,10-1 16,8 2-72,-3 3-344,-7 1 1784,-11 9-1192</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5:59.661"/>
    </inkml:context>
    <inkml:brush xml:id="br0">
      <inkml:brushProperty name="width" value="0.1" units="cm"/>
      <inkml:brushProperty name="height" value="0.1" units="cm"/>
      <inkml:brushProperty name="color" value="#00A0D7"/>
    </inkml:brush>
  </inkml:definitions>
  <inkml:trace contextRef="#ctx0" brushRef="#br0">225 45 8218,'-1'-44'2462,"-2"48"-1606,-1 27-615,-30 412 1246,23-354-1368,-5 0 0,-3-1 0,-50 138 0,68-223-119,-5 14-6,-1 1 1,0-2-1,-17 29 1,24-45-5,0 0 1,0-1 0,0 1-1,0 0 1,0 0 0,0-1 0,0 1-1,0 0 1,0 0 0,-1-1-1,1 1 1,0 0 0,0 0 0,0-1-1,0 1 1,0 0 0,0 0-1,-1 0 1,1-1 0,0 1 0,0 0-1,0 0 1,-1 0 0,1 0-1,0 0 1,0-1 0,0 1 0,-1 0-1,1 0 1,0 0 0,0 0-1,-1 0 1,1 0 0,0 0 0,0 0-1,-1 0 1,1 0 0,0 0-1,0 0 1,-1 0 0,1 0 0,0 0-1,0 0 1,-1 0 0,1 0-1,0 0 1,0 0 0,-1 0-1,1 0 1,0 1 0,0-1 0,0 0-1,-1 0 1,1 0 0,0 0-1,0 0 1,0 1 0,0-1 0,-1 0-1,1 0 1,0 0 0,0 1-1,0-1 1,0 0 0,0 0 0,0 1-1,-1-1 1,1 0 0,0 1-1,-4-28-705,3 19 575,-5-35-301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0.014"/>
    </inkml:context>
    <inkml:brush xml:id="br0">
      <inkml:brushProperty name="width" value="0.1" units="cm"/>
      <inkml:brushProperty name="height" value="0.1" units="cm"/>
      <inkml:brushProperty name="color" value="#00A0D7"/>
    </inkml:brush>
  </inkml:definitions>
  <inkml:trace contextRef="#ctx0" brushRef="#br0">0 0 8914,'0'3'289,"1"-1"1,-1 0-1,1 0 1,-1 0-1,1 0 1,0 0-1,0 0 1,0 0-1,0 0 1,0 0-1,0 0 1,2 2-1,35 34 177,-31-32-54,18 15 68,1-1 0,1-2 0,1 0 0,39 18 0,121 42 359,-117-51-710,89 47 0,-127-55-159,-24-12-108,0-1 1,0-1-1,1 0 1,0 0-1,0-1 1,0 0 0,0 0-1,1-2 1,14 4-1,-24-7 202,-1 1 0,1-1-1,-1 0 1,1 1 0,-1-1-1,0 0 1,1 0 0,-1 1-1,0-1 1,0 0 0,1 0-1,-1 1 1,0-1-1,0 0 1,0 0 0,0 0-1,0 1 1,0-1 0,0 0-1,0 0 1,0 0 0,-1 1-1,1-1 1,0 0 0,0 0-1,-1 1 1,0-2 0,1 1 50,-9-27 1074</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0.342"/>
    </inkml:context>
    <inkml:brush xml:id="br0">
      <inkml:brushProperty name="width" value="0.1" units="cm"/>
      <inkml:brushProperty name="height" value="0.1" units="cm"/>
      <inkml:brushProperty name="color" value="#00A0D7"/>
    </inkml:brush>
  </inkml:definitions>
  <inkml:trace contextRef="#ctx0" brushRef="#br0">1 158 10314,'8'-15'3625,"13"1"-3121,24-3-456,10 1-16,13-2-8,1-2 16,3 2-40,-3 6-56,-16 2-264,-9 2-232,-23 5 272,-3-4 48</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0.690"/>
    </inkml:context>
    <inkml:brush xml:id="br0">
      <inkml:brushProperty name="width" value="0.1" units="cm"/>
      <inkml:brushProperty name="height" value="0.1" units="cm"/>
      <inkml:brushProperty name="color" value="#00A0D7"/>
    </inkml:brush>
  </inkml:definitions>
  <inkml:trace contextRef="#ctx0" brushRef="#br0">414 87 8458,'-12'-37'1062,"-3"-5"-61,9 34-195,2 15 490,-44 133 136,34-44-1069,4 1 1,4 0-1,8 129 0,0-23-241,-8 190-14,3-336-111,3-57 1,0 1 0,0 0 0,0 0 0,0-1 0,0 1 0,0 0 0,0 0 0,0-1 0,0 1 0,0 0 0,0 0 0,-1-1 0,1 1 0,0 0 0,-1-1 0,1 1 0,0 0 0,-1-1 0,1 1 0,-1 0 0,1-1 0,-1 1 0,1-1 0,-1 1 0,1-1 0,-1 1 0,1-1 0,-1 1 0,0-1 0,1 0 0,-1 1 0,0-1 0,0 0 0,1 0 0,-1 0 0,0 1 0,1-1 0,-1 0 0,0 0 0,0 0 0,1 0 0,-1 0 0,0 0 0,0 0 0,1 0 0,-1-1 0,0 1 0,0 0 0,1 0 0,-1-1 0,0 1 0,1 0 0,-1-1 0,0 1 0,1 0 0,-1-1 0,0 0 0,-30-30-211,-10-33-137,2-1 1,-44-104-1,54 108 311,24 51 26,-2-3 44,1 1 0,0-2-1,1 1 1,1 0 0,-4-20 0,8 29-7,-1 1 0,1 0 1,0-1-1,0 1 0,0-1 0,1 1 0,-1 0 1,1-1-1,0 1 0,0 0 0,0 0 0,0 0 1,1 0-1,-1 0 0,1 0 0,0 0 0,0 0 0,0 0 1,0 1-1,0-1 0,1 1 0,-1-1 0,1 1 1,-1 0-1,1 0 0,0 0 0,5-2 0,23-10 36,0 2 0,0 1 0,1 1 0,50-7 0,18-7-290,-66 15 78,-13 4 22,1-2 0,-1 0 1,-1-1-1,26-14 0,-10-2 225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31.960"/>
    </inkml:context>
    <inkml:brush xml:id="br0">
      <inkml:brushProperty name="width" value="0.1" units="cm"/>
      <inkml:brushProperty name="height" value="0.1" units="cm"/>
      <inkml:brushProperty name="color" value="#00A0D7"/>
    </inkml:brush>
  </inkml:definitions>
  <inkml:trace contextRef="#ctx0" brushRef="#br0">25 35 5705,'110'-34'2505,"-118"42"-1217,3 7-328,-4-2-376,-1 3-152,4 0-175,-2-1-89,-1 1-64,-1 0-24,1-5-88,-4-3 8,2 4-80,2-5-64,-1 2-209,2-7-279,-1-7 384</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1.008"/>
    </inkml:context>
    <inkml:brush xml:id="br0">
      <inkml:brushProperty name="width" value="0.1" units="cm"/>
      <inkml:brushProperty name="height" value="0.1" units="cm"/>
      <inkml:brushProperty name="color" value="#00A0D7"/>
    </inkml:brush>
  </inkml:definitions>
  <inkml:trace contextRef="#ctx0" brushRef="#br0">24 25 7202,'3'-13'3184,"2"1"-959,0 12-1761,5 7 160,-2 8 64,-2 13 48,-2 3-32,-8 13-320,1 10-111,-5 4-169,1 1-88,-1-5-184,0-8-273,-4-13-567,-2-13 5017,14-25-3233</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1.345"/>
    </inkml:context>
    <inkml:brush xml:id="br0">
      <inkml:brushProperty name="width" value="0.1" units="cm"/>
      <inkml:brushProperty name="height" value="0.1" units="cm"/>
      <inkml:brushProperty name="color" value="#00A0D7"/>
    </inkml:brush>
  </inkml:definitions>
  <inkml:trace contextRef="#ctx0" brushRef="#br0">0 86 9330,'15'-79'2750,"-15"79"-2727,1-1-1,-1 1 1,1-1-1,-1 1 1,1-1 0,-1 1-1,1-1 1,0 1-1,-1 0 1,1-1 0,0 1-1,0 0 1,-1-1-1,1 1 1,0 0 0,0 0-1,-1 0 1,1 0-1,0-1 1,0 1 0,-1 0-1,1 1 1,0-1-1,0 0 1,-1 0 0,1 0-1,0 0 1,0 1 0,-1-1-1,1 0 1,0 0-1,0 1 1,-1-1 0,1 1-1,-1-1 1,1 1-1,0-1 1,-1 1 0,2 0-1,33 26 47,-26-20 59,5 3-44,1-1 1,0-1-1,0 0 0,1-1 0,-1-1 0,2 0 0,-1-1 0,0-1 0,1 0 0,0-1 0,19 0 0,-36-3-83,1 0 1,-1 0 0,0 0-1,1 0 1,-1 0 0,0 0-1,1 0 1,-1 0-1,0 0 1,1 0 0,-1 0-1,0 1 1,1-1 0,-1 0-1,0 0 1,0 0-1,1 1 1,-1-1 0,0 0-1,0 0 1,1 0 0,-1 1-1,0-1 1,0 0 0,1 1-1,-1-1 1,0 0-1,0 0 1,0 1 0,0-1-1,0 0 1,0 1 0,1-1-1,-1 0 1,0 1 0,0-1-1,0 1 1,-5 17 8,-12 14-25,-135 150-1601,120-145 1188</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1.701"/>
    </inkml:context>
    <inkml:brush xml:id="br0">
      <inkml:brushProperty name="width" value="0.1" units="cm"/>
      <inkml:brushProperty name="height" value="0.1" units="cm"/>
      <inkml:brushProperty name="color" value="#00A0D7"/>
    </inkml:brush>
  </inkml:definitions>
  <inkml:trace contextRef="#ctx0" brushRef="#br0">56 0 8922,'-56'21'3065,"60"1"-2769,1 9 40,-2 2 120,0 1 16,2 9-120,-2-2-80,2 0-272,-3-3-120,-4-7-320,2 0-272,-1-13 416</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2.032"/>
    </inkml:context>
    <inkml:brush xml:id="br0">
      <inkml:brushProperty name="width" value="0.1" units="cm"/>
      <inkml:brushProperty name="height" value="0.1" units="cm"/>
      <inkml:brushProperty name="color" value="#00A0D7"/>
    </inkml:brush>
  </inkml:definitions>
  <inkml:trace contextRef="#ctx0" brushRef="#br0">167 21 8682,'5'-3'216,"1"0"1,0 0-1,0 1 1,0 0-1,1 0 1,-1 0 0,0 1-1,1 0 1,-1 0-1,1 0 1,-1 1-1,1 0 1,0 0-1,-1 1 1,1 0-1,-1 0 1,0 0-1,1 1 1,-1 0-1,0 1 1,0-1-1,0 1 1,0 0-1,-1 0 1,8 6-1,11 8-221,-2 1-1,0 1 1,-1 1-1,22 28 0,-41-47 27,1 3-43,1 0-1,-1 0 1,0 0-1,1 1 1,-2-1-1,1 1 1,-1 0-1,1 0 1,-1 0-1,-1 0 1,1 0-1,-1 0 1,0 0-1,0 0 1,0 1-1,-1 9 1,0-11-14,-1 1-1,-1 0 1,1 0 0,-1-1 0,1 1 0,-1-1-1,0 1 1,-1-1 0,1 0 0,-1 0-1,0 0 1,0 0 0,0-1 0,-1 1-1,1-1 1,-1 0 0,0 0 0,-8 6-1,-10 3-63,0-1 0,-1-1-1,0-1 1,-1-1-1,0-1 1,0-1 0,-28 3-1,25-4 304,1 0 0,-1 2 0,1 0 0,1 2 0,-46 23 0,70-32-205,-32 22 1172,33-22-1153,0 0 0,0 0 0,0 0-1,0 0 1,1 0 0,-1 0 0,0 0 0,0 0 0,0 0 0,0 0-1,0 0 1,0 0 0,0 0 0,0 0 0,0 0 0,0 0-1,0 0 1,0 0 0,0 0 0,0 0 0,0 1 0,0-1 0,0 0-1,0 0 1,0 0 0,0 0 0,0 0 0,0 0 0,0 0-1,0 0 1,0 0 0,0 0 0,0 0 0,0 0 0,0 1 0,0-1-1,0 0 1,0 0 0,0 0 0,0 0 0,0 0 0,0 0-1,0 0 1,0 0 0,0 0 0,0 0 0,0 0 0,0 0 0,0 0-1,21-6 373,29-12-39,116-36 158,-147 49-533,-1 1-1,1 1 1,0 0 0,0 2-1,0 0 1,35 4 0,-46-2-143,1 1 1,-1 1-1,1 0 1,-1 0-1,0 0 1,0 1-1,13 8 1,6 3-1566,-24-12 688,-8-6 903,-9-7 37</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2.362"/>
    </inkml:context>
    <inkml:brush xml:id="br0">
      <inkml:brushProperty name="width" value="0.1" units="cm"/>
      <inkml:brushProperty name="height" value="0.1" units="cm"/>
      <inkml:brushProperty name="color" value="#00A0D7"/>
    </inkml:brush>
  </inkml:definitions>
  <inkml:trace contextRef="#ctx0" brushRef="#br0">139 0 8170,'2'93'4326,"0"-36"-3546,-3-1 1,-1 0-1,-12 62 1,14-118-780,-11 63 41,-3-1 0,-3 0-1,-41 101 1,58-162-69,0-1 0,0 1 0,0 0 0,0-1 0,0 1 1,0-1-1,0 1 0,-1-1 0,1 1 0,0-1 0,0 1 0,-1-1 0,1 1 0,0-1 0,-1 1 0,1-1 0,0 1 1,-1-1-1,1 1 0,-1-1 0,1 0 0,-1 1 0,1-1 0,-1 0 0,1 1 0,-1-1 0,1 0 0,-1 0 0,1 0 1,-1 1-1,1-1 0,-1 0 0,0 0 0,1 0 0,-1 0 0,1 0 0,-1 0 0,0 0 0,-7-24-935,6-45-1275,7 19 1462</inkml:trace>
  <inkml:trace contextRef="#ctx0" brushRef="#br0" timeOffset="1">77 476 9370,'98'-75'3497,"-76"108"-2673,2 4 0,11 6-16,-1 0-24,7-2-7,5 5-121,12 10-272,-6-10-112,6-5-208,-10-10-80,-17-26-464,7 0-408,-14-22-2561,2-27 2273</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2.809"/>
    </inkml:context>
    <inkml:brush xml:id="br0">
      <inkml:brushProperty name="width" value="0.1" units="cm"/>
      <inkml:brushProperty name="height" value="0.1" units="cm"/>
      <inkml:brushProperty name="color" value="#00A0D7"/>
    </inkml:brush>
  </inkml:definitions>
  <inkml:trace contextRef="#ctx0" brushRef="#br0">662 1 10202,'-12'0'3585,"-4"20"-3225,-4 9 8,-21 17-16,-3 10 40,-25 10 16,-5 3-88,-3 9-160,5 5-160,9-15-456,11 1-144,7-27-240,6-15-80,18-9-8,4-18 584</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3.143"/>
    </inkml:context>
    <inkml:brush xml:id="br0">
      <inkml:brushProperty name="width" value="0.1" units="cm"/>
      <inkml:brushProperty name="height" value="0.1" units="cm"/>
      <inkml:brushProperty name="color" value="#00A0D7"/>
    </inkml:brush>
  </inkml:definitions>
  <inkml:trace contextRef="#ctx0" brushRef="#br0">1 81 6737,'141'-80'2809,"-121"91"-1537,-5 11-784,-4 12 1,-11 10-33,-3 4 40,-9 10-24,-4 6-32,-7 6-88,2-1-104,1 15-128,0 0-48,9-1-64,2-15-96,6-29-248,2-21-232,2-41 304</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3.477"/>
    </inkml:context>
    <inkml:brush xml:id="br0">
      <inkml:brushProperty name="width" value="0.1" units="cm"/>
      <inkml:brushProperty name="height" value="0.1" units="cm"/>
      <inkml:brushProperty name="color" value="#00A0D7"/>
    </inkml:brush>
  </inkml:definitions>
  <inkml:trace contextRef="#ctx0" brushRef="#br0">128 13 8946,'9'-3'642,"-1"0"0,1 1 1,0 0-1,0 1 0,9 0 0,0 1-555,0 1 1,0 0-1,1 2 0,-2 0 0,1 1 0,23 8 1,-36-10-64,0 0 0,1 0 0,-1 1 0,0 0 0,0 0 0,0 0 0,-1 0 0,1 1 0,-1-1 0,0 1 0,0 0 0,0 1 0,0-1 0,-1 1 0,0 0 0,0-1 0,0 1 0,0 1 0,3 9 0,-4-7-19,0 0 1,0 0-1,-1 0 1,-1 0-1,1 0 1,-1 0-1,0 0 1,-1 0-1,0-1 1,0 1-1,-1 0 1,0 0-1,-6 14 1,-5 8 62,-1-2-1,-1 0 1,-2 0 0,0-2 0,-2 0-1,-23 24 1,-140 123 15,138-135-147,44-38 64,-33 24-337,33-24 316,-1 1-1,0-1 1,1 0-1,-1 0 1,1 1-1,-1-1 1,0 0-1,1 0 1,-1 0-1,0 0 1,1 0-1,-1 0 1,1 0-1,-1 0 1,0 0-1,1 0 1,-1-1-1,0 1 1,1 0-1,-1 0 1,1 0-1,-1-1 1,1 1-1,-1 0 1,1-1-1,-1 1 1,1 0-1,-1-1 1,1 1-1,-1-1 1,1 1-1,-1-1 1,1 1-1,0-1 1,-1 1-1,1-1 1,0 0-1,-1 1 1,1-1-1,0 1 1,0-1-1,0 0 1,0 1 0,0-1-1,-1 1 1,1-1-1,0 0 1,0 1-1,0-1 1,1 0-1,-1 1 1,0-2-1,-1-27-415</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3.809"/>
    </inkml:context>
    <inkml:brush xml:id="br0">
      <inkml:brushProperty name="width" value="0.1" units="cm"/>
      <inkml:brushProperty name="height" value="0.1" units="cm"/>
      <inkml:brushProperty name="color" value="#00A0D7"/>
    </inkml:brush>
  </inkml:definitions>
  <inkml:trace contextRef="#ctx0" brushRef="#br0">1 736 9250,'5'18'3241,"18"10"-2769,3 4 0,2 12 40,7 0 48,1 2-56,-3 5-80,-2 2-96,2 4-64,1 12-160,-1-1 0,1-4-56,-4-10-40,-10-21-152,-4-9-168,-6-19-472,-5-11-296,-5-26 656</inkml:trace>
  <inkml:trace contextRef="#ctx0" brushRef="#br0" timeOffset="1">827 1 9786,'5'11'3489,"5"15"-2985,8 6-304,-5-3-192,3 1-152,-12-17-536,4-8 456</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4.142"/>
    </inkml:context>
    <inkml:brush xml:id="br0">
      <inkml:brushProperty name="width" value="0.1" units="cm"/>
      <inkml:brushProperty name="height" value="0.1" units="cm"/>
      <inkml:brushProperty name="color" value="#00A0D7"/>
    </inkml:brush>
  </inkml:definitions>
  <inkml:trace contextRef="#ctx0" brushRef="#br0">0 89 10882,'15'-1'3649,"21"-4"-3553,4-2-72,19-1 64,1-2 32,8-1 32,4-2 16,-8 3-88,-3 3-56,-17-1-264,-8 1-200,-19 7-392,-12-1-280,-5 4 712</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32.311"/>
    </inkml:context>
    <inkml:brush xml:id="br0">
      <inkml:brushProperty name="width" value="0.1" units="cm"/>
      <inkml:brushProperty name="height" value="0.1" units="cm"/>
      <inkml:brushProperty name="color" value="#00A0D7"/>
    </inkml:brush>
  </inkml:definitions>
  <inkml:trace contextRef="#ctx0" brushRef="#br0">42 1 5937,'-4'5'345,"0"0"0,0 0 0,0 0 0,1 1 0,0-1 0,0 1 0,0 0 0,1 0 0,0 0 0,0 0 0,0 0 0,1 1 0,0-1 0,-1 12 0,1 14-323,2 50-1,0-69 262,0 8-195,2 0 0,0 0 0,1 0 0,1-1-1,1 0 1,1 0 0,1 0 0,0-1-1,2 0 1,0-1 0,1 0 0,1 0-1,0-1 1,2-1 0,28 28 0,-41-43-113,0 1 0,1-1 0,-1 1 0,1-1 1,-1 0-1,1 0 0,0 0 0,0 0 0,0 0 1,-1 0-1,1 0 0,0 0 0,0-1 0,0 1 0,0-1 1,0 0-1,0 1 0,0-1 0,0 0 0,0 0 0,0 0 1,1 0-1,-1-1 0,0 1 0,0-1 0,0 1 1,-1-1-1,1 1 0,0-1 0,0 0 0,0 0 0,0 0 1,-1 0-1,1-1 0,0 1 0,-1 0 0,1-1 1,-1 1-1,1-1 0,-1 1 0,0-1 0,0 1 0,0-1 1,0 0-1,0 0 0,0 0 0,0 0 0,0-2 0,6-19-295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4.481"/>
    </inkml:context>
    <inkml:brush xml:id="br0">
      <inkml:brushProperty name="width" value="0.1" units="cm"/>
      <inkml:brushProperty name="height" value="0.1" units="cm"/>
      <inkml:brushProperty name="color" value="#00A0D7"/>
    </inkml:brush>
  </inkml:definitions>
  <inkml:trace contextRef="#ctx0" brushRef="#br0">121 0 6881,'-17'245'6911,"-6"48"-5548,14-243-1306,-3-2-1,-21 61 1,8-31-429,23-61-793,3-34 772</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4.816"/>
    </inkml:context>
    <inkml:brush xml:id="br0">
      <inkml:brushProperty name="width" value="0.1" units="cm"/>
      <inkml:brushProperty name="height" value="0.1" units="cm"/>
      <inkml:brushProperty name="color" value="#00A0D7"/>
    </inkml:brush>
  </inkml:definitions>
  <inkml:trace contextRef="#ctx0" brushRef="#br0">1 1 9490,'11'11'3273,"11"9"-3001,2 10 32,-9 3 176,8 3 88,-8 8-40,3 4-88,-2 4-248,-4 1-120,-6-7-136,-1-4-112,-1-4-368,-3-7-200,-2-13 3089,-3-16-1953</inkml:trace>
  <inkml:trace contextRef="#ctx0" brushRef="#br0" timeOffset="1">229 108 8234,'0'1'3184,"7"6"-2023,-2 9-929,3 11-8,-5 2-24,2 4 8,0 2-160,-2-6-128,5 2-320,-4-8-200,2-11 344</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5.155"/>
    </inkml:context>
    <inkml:brush xml:id="br0">
      <inkml:brushProperty name="width" value="0.1" units="cm"/>
      <inkml:brushProperty name="height" value="0.1" units="cm"/>
      <inkml:brushProperty name="color" value="#00A0D7"/>
    </inkml:brush>
  </inkml:definitions>
  <inkml:trace contextRef="#ctx0" brushRef="#br0">716 5 8442,'0'-5'3160,"0"17"-2247,-6 4-561,-8 17 112,-2 7 104,-9-1 88,2 0-72,2 11-296,-4-3-120,-1 6-128,0-2-40,3-2-176,2-6-168,1-6-344,2 3-216,-5-9-2593,5-1 2449</inkml:trace>
  <inkml:trace contextRef="#ctx0" brushRef="#br0" timeOffset="1">0 688 11242,'12'7'4081,"11"0"-3273,36-6-87,13-4 79,12-18 96,1-7-112,15-8-344,5-4-168,1 9-288,-6 8-272,-30 13-984,-17 7-488,-37 6 983</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5.713"/>
    </inkml:context>
    <inkml:brush xml:id="br0">
      <inkml:brushProperty name="width" value="0.1" units="cm"/>
      <inkml:brushProperty name="height" value="0.1" units="cm"/>
      <inkml:brushProperty name="color" value="#00A0D7"/>
    </inkml:brush>
  </inkml:definitions>
  <inkml:trace contextRef="#ctx0" brushRef="#br0">0 129 7810,'0'-17'3360,"13"-4"-1159,13-2-1793,12 7 8,3-1 24,10 7-104,2 4-32,4 6-168,-3-2-96,-3 0-208,-8 2-200,-18-6-432,1 4-208,-8-4 600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6.043"/>
    </inkml:context>
    <inkml:brush xml:id="br0">
      <inkml:brushProperty name="width" value="0.1" units="cm"/>
      <inkml:brushProperty name="height" value="0.1" units="cm"/>
      <inkml:brushProperty name="color" value="#00A0D7"/>
    </inkml:brush>
  </inkml:definitions>
  <inkml:trace contextRef="#ctx0" brushRef="#br0">25 0 9138,'0'0'84,"-1"0"0,1 0 1,-1 0-1,1 0 0,0 0 0,-1 1 0,1-1 1,-1 0-1,1 0 0,-1 0 0,1 0 1,-1 1-1,1-1 0,-1 0 0,1 0 0,0 1 1,-1-1-1,1 0 0,0 1 0,-1-1 1,1 0-1,0 1 0,-1-1 0,1 0 0,0 1 1,0-1-1,-1 1 0,1-1 0,0 1 0,0-1 1,0 0-1,0 1 0,-1-1 0,1 1 1,0-1-1,0 1 0,0-1 0,0 1 0,0-1 1,0 1-1,0-1 0,0 1 0,1-1 1,-1 1-1,0 1-51,0-1 310,0 5 336,5 74-390,-4-1 1,-12 99-1,3 3-1494,14-191-553,-1-13 1248</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6.379"/>
    </inkml:context>
    <inkml:brush xml:id="br0">
      <inkml:brushProperty name="width" value="0.1" units="cm"/>
      <inkml:brushProperty name="height" value="0.1" units="cm"/>
      <inkml:brushProperty name="color" value="#00A0D7"/>
    </inkml:brush>
  </inkml:definitions>
  <inkml:trace contextRef="#ctx0" brushRef="#br0">8 4 8354,'6'-4'2993,"-4"16"-1685,-4 29-965,1-24 199,10 160 854,0-61-1194,0 16-103,-3-63-246,-3 102 0,-3-163-15,-1-1 0,0 1 0,-1 0 0,0-1 0,0 1-1,-4 10 1,5-18 91,1 0-1,0 1 1,0-1-1,-1 0 1,1 1-1,0-1 1,0 0-1,-1 0 1,1 1-1,-1-1 1,1 0-1,0 0 0,-1 1 1,1-1-1,0 0 1,-1 0-1,1 0 1,-1 0-1,1 0 1,0 0-1,-1 1 1,1-1-1,-1 0 1,1 0-1,-1 0 1,1 0-1,0-1 1,-1 1-1,1 0 1,-1 0-1,1 0 1,-1 0-1,1 0 1,0 0-1,-1-1 0,1 1 1,0 0-1,-1 0 1,1-1-1,0 1 1,-1 0-1,1 0 1,0-1-1,-1 1 1,1 0-1,0-1 1,0 1-1,-1 0 1,1-1-1,0 1 1,0-1-1,-2 0-250,-12-17-1107</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6.711"/>
    </inkml:context>
    <inkml:brush xml:id="br0">
      <inkml:brushProperty name="width" value="0.1" units="cm"/>
      <inkml:brushProperty name="height" value="0.1" units="cm"/>
      <inkml:brushProperty name="color" value="#00A0D7"/>
    </inkml:brush>
  </inkml:definitions>
  <inkml:trace contextRef="#ctx0" brushRef="#br0">64 55 8482,'-6'-17'3056,"9"6"-2583,10 1-97,7 3-112,4 2-56,-1 0-64,4 9-40,2 9-128,-3-2-208,-6 4 1336,-12-10-896</inkml:trace>
  <inkml:trace contextRef="#ctx0" brushRef="#br0" timeOffset="1">0 183 7378,'2'-2'3120,"9"0"-1351,14-1-1545,3-2 72,8-1 64,2-4 8,4 3-104,-1 2-72,0 5-232,-6 2-152,-12 6-456,-10 7 2080,-18 5-1248</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7.045"/>
    </inkml:context>
    <inkml:brush xml:id="br0">
      <inkml:brushProperty name="width" value="0.1" units="cm"/>
      <inkml:brushProperty name="height" value="0.1" units="cm"/>
      <inkml:brushProperty name="color" value="#00A0D7"/>
    </inkml:brush>
  </inkml:definitions>
  <inkml:trace contextRef="#ctx0" brushRef="#br0">1 152 9322,'0'-4'3321,"2"0"-2825,22-3-144,14 4 80,10-12 176,11-5-24,13-13-160,8 5-112,6 5-216,-1 9-56,-9 24-144,-15-7-232,-22 18-360,-16-3-240,-16-11 528</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7.382"/>
    </inkml:context>
    <inkml:brush xml:id="br0">
      <inkml:brushProperty name="width" value="0.1" units="cm"/>
      <inkml:brushProperty name="height" value="0.1" units="cm"/>
      <inkml:brushProperty name="color" value="#00A0D7"/>
    </inkml:brush>
  </inkml:definitions>
  <inkml:trace contextRef="#ctx0" brushRef="#br0">412 0 6873,'-108'59'2777,"90"-32"-1281,5-3-1128,-10 4 97,-2 2 87,-1 6 0,-7 0-40,2 3-152,0 7-128,0-6-80,6 3-64,5-12-40,4 0-24,11-5-96,-2-11-144,7-8-344,10-25-544</inkml:trace>
  <inkml:trace contextRef="#ctx0" brushRef="#br0" timeOffset="1">348 173 6393,'33'-4'3161,"3"1"-168,5 3-2641,7 0-120,-5 0-32,-1 0-80,-15 0-32,-3 0-160,-6 0-192,-14 3-576,-3-3 544</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7.716"/>
    </inkml:context>
    <inkml:brush xml:id="br0">
      <inkml:brushProperty name="width" value="0.1" units="cm"/>
      <inkml:brushProperty name="height" value="0.1" units="cm"/>
      <inkml:brushProperty name="color" value="#00A0D7"/>
    </inkml:brush>
  </inkml:definitions>
  <inkml:trace contextRef="#ctx0" brushRef="#br0">1 161 9298,'3'-2'3185,"22"-3"-2929,8-3-120,13-3-32,5-1 0,8-4-8,6 4-8,-12 3-248,1 4-192,-21 3 200</inkml:trace>
  <inkml:trace contextRef="#ctx0" brushRef="#br0" timeOffset="1">308 7 8690,'-108'-7'2984,"101"33"-2727,2 1-1,3 2-32,-2 2-48,0 9-80,-1-4-136,-5 5-472,-3-6-793,-5-4 817</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32.642"/>
    </inkml:context>
    <inkml:brush xml:id="br0">
      <inkml:brushProperty name="width" value="0.1" units="cm"/>
      <inkml:brushProperty name="height" value="0.1" units="cm"/>
      <inkml:brushProperty name="color" value="#00A0D7"/>
    </inkml:brush>
  </inkml:definitions>
  <inkml:trace contextRef="#ctx0" brushRef="#br0">516 0 8634,'0'0'3008,"0"18"-2687,1 42 31,-10-40 32,-7 7-48,-3 3-40,-11-3-48,-16 11-64,2 7-72,-33-2-72,9 15 0,-3-12-136,10 3-72,26-10-192,7-21-216,15-18 368</inkml:trace>
  <inkml:trace contextRef="#ctx0" brushRef="#br0" timeOffset="1">493 139 8130,'15'6'2880,"0"-2"-2448,1 0-15,0 3-25,-7-7-136,-1-2-160,-1-3-56,2-1-48,-3-3-64,2-1-192,0 1-224,-3-4 295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8.046"/>
    </inkml:context>
    <inkml:brush xml:id="br0">
      <inkml:brushProperty name="width" value="0.1" units="cm"/>
      <inkml:brushProperty name="height" value="0.1" units="cm"/>
      <inkml:brushProperty name="color" value="#00A0D7"/>
    </inkml:brush>
  </inkml:definitions>
  <inkml:trace contextRef="#ctx0" brushRef="#br0">0 115 9026,'3'-8'3337,"14"1"-2601,14-9-304,7 8-40,14-6 16,14 5-56,13-4-168,6-10-56,9 14-104,-9 1-88,-14 8-328,-9 10-280,-22-3 376</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8.374"/>
    </inkml:context>
    <inkml:brush xml:id="br0">
      <inkml:brushProperty name="width" value="0.1" units="cm"/>
      <inkml:brushProperty name="height" value="0.1" units="cm"/>
      <inkml:brushProperty name="color" value="#00A0D7"/>
    </inkml:brush>
  </inkml:definitions>
  <inkml:trace contextRef="#ctx0" brushRef="#br0">24 14 9842,'3'-13'3537,"2"18"-2873,1 6-296,4 14 72,-5 3 112,-3 8 64,3 15-63,-5 6-233,-4 6-152,-2 6-112,-4-5-40,2-5-96,0-3-192,-1-10-481,6-10-199,-3-21 3993,1-15-2513</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8.709"/>
    </inkml:context>
    <inkml:brush xml:id="br0">
      <inkml:brushProperty name="width" value="0.1" units="cm"/>
      <inkml:brushProperty name="height" value="0.1" units="cm"/>
      <inkml:brushProperty name="color" value="#00A0D7"/>
    </inkml:brush>
  </inkml:definitions>
  <inkml:trace contextRef="#ctx0" brushRef="#br0">1 202 9026,'23'-8'1729,"46"-10"-1,-53 16-1738,0-2 0,-1 0-1,1-1 1,-1 0 0,0-1 0,-1-1 0,18-11-1,120-103 121,-151 121-100,0-1 0,0 1 0,0-1 0,0 1 0,0-1 0,0 1 0,0 0 0,0 0 1,0-1-1,0 1 0,0 0 0,1 0 0,-1 0 0,0 0 0,0 1 0,0-1 0,0 0 0,0 0 1,0 1-1,0-1 0,0 0 0,0 1 0,0-1 0,0 1 0,0 0 0,0-1 0,0 1 0,0 0 0,0-1 1,0 1-1,0 0 0,-1 0 0,1 0 0,0 0 0,-1 0 0,1-1 0,-1 1 0,1 0 0,-1 1 1,1-1-1,-1 0 0,0 0 0,1 1 0,14 50 313,15 324-9,-21-207-287,20 230 673,-24-345-476,-4 87 0,-1-140-210,0 1 0,0-1 0,0 0 0,0 0 0,0 1 1,-1-1-1,1 0 0,0 0 0,0 1 0,-1-1 0,1 0 0,-1 0 0,1 0 0,-1 0 0,0 1 0,1-1 0,-1 0 0,0 0 0,0 0 0,0 0 0,1-1 0,-1 1 1,0 0-1,0 0 0,-2 1 0,1-2-4,1 0 1,-1 0-1,1 0 1,-1 0 0,0 0-1,1-1 1,-1 1-1,1 0 1,-1-1 0,1 1-1,-1-1 1,1 1-1,-1-1 1,1 0-1,0 1 1,-1-1 0,0-1-1,-7-5-2,1 1 1,0-1-1,1-1 0,-11-12 1,-124-183-1467,82 114 2696,15 24-580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9.046"/>
    </inkml:context>
    <inkml:brush xml:id="br0">
      <inkml:brushProperty name="width" value="0.1" units="cm"/>
      <inkml:brushProperty name="height" value="0.1" units="cm"/>
      <inkml:brushProperty name="color" value="#00A0D7"/>
    </inkml:brush>
  </inkml:definitions>
  <inkml:trace contextRef="#ctx0" brushRef="#br0">1 33 8546,'24'-11'3040,"14"-6"-2527,3 12-161,0 5-48,-1 4-16,-9 9-64,-3-2-56,-4-2-128,-2-3 0,-9-3-176,2 2-192,-10-3 1192,0-4-752</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9.382"/>
    </inkml:context>
    <inkml:brush xml:id="br0">
      <inkml:brushProperty name="width" value="0.1" units="cm"/>
      <inkml:brushProperty name="height" value="0.1" units="cm"/>
      <inkml:brushProperty name="color" value="#00A0D7"/>
    </inkml:brush>
  </inkml:definitions>
  <inkml:trace contextRef="#ctx0" brushRef="#br0">350 58 5537,'-37'-55'2585,"29"52"-266,5 15-1675,3 19-760,0-28 335,16 143 619,-9-106-719,-2-1 0,-2 1 0,-3 57-1,-1-85-164,-11 77 157,11-83-216,-1 1-1,1-1 0,-1 0 1,-1 0-1,1 0 0,-1 0 1,0-1-1,0 1 0,-1-1 1,1 0-1,-7 8 0,0-7-230</inkml:trace>
  <inkml:trace contextRef="#ctx0" brushRef="#br0" timeOffset="1">276 498 6449,'24'-112'2485,"-21"89"-1394,-6 18-276,-3 13 962,2 1-1703,-8 19 164,-1-1 1,-1 0-1,-2-1 1,-30 40-1,31-48-423,-1-1 1,-1-1-1,0-1 0,-1 0 0,-1-1 1,0-1-1,-31 16 0,33-22-185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09.737"/>
    </inkml:context>
    <inkml:brush xml:id="br0">
      <inkml:brushProperty name="width" value="0.1" units="cm"/>
      <inkml:brushProperty name="height" value="0.1" units="cm"/>
      <inkml:brushProperty name="color" value="#00A0D7"/>
    </inkml:brush>
  </inkml:definitions>
  <inkml:trace contextRef="#ctx0" brushRef="#br0">2 0 8650,'-1'2'4753,"43"13"-3937,60-4-24,-38-16-144,5-1-112,-18-4-319,-2 8-73,-13-1-128,-8 3-225,-11 5-535,-6 6-304,-6-3 544</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23.996"/>
    </inkml:context>
    <inkml:brush xml:id="br0">
      <inkml:brushProperty name="width" value="0.1" units="cm"/>
      <inkml:brushProperty name="height" value="0.1" units="cm"/>
      <inkml:brushProperty name="color" value="#00A0D7"/>
    </inkml:brush>
  </inkml:definitions>
  <inkml:trace contextRef="#ctx0" brushRef="#br0">0 85 8370,'1'-6'225,"1"1"-1,0-1 1,0 1 0,0 0 0,0 0 0,1 0-1,0 0 1,0 0 0,0 1 0,1-1 0,0 1 0,-1 0-1,8-5 1,-10 8-196,0-1 1,0 2-1,0-1 1,0 0-1,0 0 0,1 0 1,-1 0-1,0 1 0,1-1 1,-1 1-1,0-1 0,1 1 1,-1-1-1,1 1 0,1 0 1,-2 0-23,0 1 0,0-1 1,0 1-1,0-1 1,0 1-1,0 0 0,0 0 1,-1 0-1,1-1 1,0 1-1,-1 0 0,1 0 1,0 0-1,-1 0 0,1 0 1,-1 0-1,1 0 1,-1 0-1,0 0 0,1 1 1,-1-1-1,0 0 1,0 1-1,2 10 10,0-1 0,-1 1 0,-1-1 0,0 1-1,-1-1 1,0 0 0,-3 17 0,-2 27-17,5-39-1,-25 332 358,-14 55 471,38-375-816,6-8 5,-4-20-23,0 1 0,1-1 0,-1 0 0,1 0 0,-1 0 0,0 0 0,1 0 0,-1 1 1,1-1-1,-1 0 0,1 0 0,-1 0 0,0 0 0,1 0 0,-1 0 0,1 0 0,-1-1 1,1 1-1,-1 0 0,0 0 0,1 0 0,-1 0 0,1 0 0,-1-1 0,0 1 0,1 0 1,-1 0-1,1-1 0,26-30-470,-5-11 278</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24.415"/>
    </inkml:context>
    <inkml:brush xml:id="br0">
      <inkml:brushProperty name="width" value="0.1" units="cm"/>
      <inkml:brushProperty name="height" value="0.1" units="cm"/>
      <inkml:brushProperty name="color" value="#00A0D7"/>
    </inkml:brush>
  </inkml:definitions>
  <inkml:trace contextRef="#ctx0" brushRef="#br0">1 114 9194,'2'-6'139,"0"1"-1,1-1 1,-1 1 0,1 0-1,1 0 1,-1 0-1,1 1 1,-1-1 0,1 1-1,1 0 1,-1 0 0,1 0-1,-1 0 1,1 1 0,0 0-1,0 0 1,1 0-1,-1 1 1,0 0 0,1 0-1,0 0 1,-1 1 0,8-2-1,70-8 65,149 0 0,-159 10-139,-69 1-62,1 0 1,-1 0-1,0 0 1,0 0-1,1 1 1,-1 0-1,0 0 1,0 0-1,0 0 1,0 0-1,0 1 0,0 0 1,0 0-1,0 0 1,-1 0-1,5 4 1,-4-1 4,0-1 1,-1 1-1,0 0 0,0-1 1,0 1-1,0 1 0,-1-1 0,0 0 1,0 1-1,0-1 0,-1 1 1,1 6-1,8 59 88,2 132 0,-8-90-43,41 805 100,-43-900-175,-2-1 0,0 1 1,-1 0-1,0-1 0,-2 1 1,-4 18-1,-2-23-191,0-18 116</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24.746"/>
    </inkml:context>
    <inkml:brush xml:id="br0">
      <inkml:brushProperty name="width" value="0.1" units="cm"/>
      <inkml:brushProperty name="height" value="0.1" units="cm"/>
      <inkml:brushProperty name="color" value="#00A0D7"/>
    </inkml:brush>
  </inkml:definitions>
  <inkml:trace contextRef="#ctx0" brushRef="#br0">1 56 9514,'11'-13'3241,"16"8"-2985,7-1-200,4 3-8,3 4-16,-2-1-8,14 0 16,3 0 0,3-1-16,0-3-40,-10 3-160,-14-4-144,-16 5-312,-12-4-241,-17-10 561</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25.083"/>
    </inkml:context>
    <inkml:brush xml:id="br0">
      <inkml:brushProperty name="width" value="0.1" units="cm"/>
      <inkml:brushProperty name="height" value="0.1" units="cm"/>
      <inkml:brushProperty name="color" value="#00A0D7"/>
    </inkml:brush>
  </inkml:definitions>
  <inkml:trace contextRef="#ctx0" brushRef="#br0">4 1 8250,'-3'14'2864,"3"6"-2600,3 0 24,4 8 49,1 0-9,5 3-56,-1 8-48,1 2-128,0-1-16,-3 4-96,3-3-96,-5-1-216,-3-4-128,-7-10-113,-9-6 289</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32.978"/>
    </inkml:context>
    <inkml:brush xml:id="br0">
      <inkml:brushProperty name="width" value="0.1" units="cm"/>
      <inkml:brushProperty name="height" value="0.1" units="cm"/>
      <inkml:brushProperty name="color" value="#00A0D7"/>
    </inkml:brush>
  </inkml:definitions>
  <inkml:trace contextRef="#ctx0" brushRef="#br0">1 178 8178,'22'8'3056,"-16"-8"-2359,10-1 23,-2-9-240,-2 2-64,3-12-208,0 1-64,-5-8-104,-1 2-24,-2 6-176,-7-3-72,0 11-424,-5-8 2656,5 14-1608</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25.425"/>
    </inkml:context>
    <inkml:brush xml:id="br0">
      <inkml:brushProperty name="width" value="0.1" units="cm"/>
      <inkml:brushProperty name="height" value="0.1" units="cm"/>
      <inkml:brushProperty name="color" value="#00A0D7"/>
    </inkml:brush>
  </inkml:definitions>
  <inkml:trace contextRef="#ctx0" brushRef="#br0">94 1 6945,'-78'19'2249,"77"-19"-2208,0 1 0,0-1 0,0 0 0,0 1 0,0 0 0,1-1 0,-1 1 0,0 0 0,0-1 0,1 1 0,-1 0 0,0 0 0,1-1 0,-1 1 0,1 0 0,-1 0 1,1 0-1,-1 0 0,1 0 0,0 0 0,-1 0 0,1 0 0,0 0 0,0 0 0,0 0 0,0 0 0,0 0 0,0 0 0,0 0 0,0 0 0,0 1 0,10 30 408,-8-25-248,21 62 619,-10-31-583,10 47 0,-20-74-225,-2-1 0,1 1 0,-2 0 0,1 0-1,-1 0 1,-1 0 0,0 0 0,-1 0 0,-3 12-1,5-22-10,0 0 0,0 0-1,0 0 1,0-1-1,0 1 1,0 0-1,0 0 1,0 0 0,-1-1-1,1 1 1,0 0-1,-1 0 1,1-1-1,0 1 1,-1 0 0,1-1-1,-1 1 1,1 0-1,-1-1 1,1 1 0,-1-1-1,0 1 1,1-1-1,-1 1 1,0-1-1,1 1 1,-1-1 0,0 0-1,1 1 1,-1-1-1,0 0 1,0 0 0,0 1-1,1-1 1,-1 0-1,0 0 1,0 0-1,0 0 1,1 0 0,-1 0-1,0 0 1,0 0-1,0-1 1,1 1-1,-1 0 1,0 0 0,0-1-1,1 1 1,-1 0-1,0-1 1,1 1 0,-1-1-1,0 1 1,1-1-1,-1 1 1,0-1-1,0 0 1,-2-2 3,1 0 0,-1 0 0,1 0 0,0 0 1,0 0-1,0 0 0,0-1 0,0 1 0,1-1 0,-2-7 0,1 5 1,1-1-1,0 1 1,1-1 0,0 0-1,0 1 1,0-1 0,1 0-1,0 1 1,0-1 0,1 1-1,-1-1 1,1 1-1,1 0 1,-1 0 0,1 0-1,5-8 1,-4 10-3,-1 0 0,1 1 0,0-1 0,0 1 0,0 0 0,0 0 0,0 0 0,1 1 0,-1 0 0,1 0 0,0 0 0,0 0-1,0 1 1,-1-1 0,1 1 0,1 0 0,-1 1 0,0 0 0,0-1 0,0 1 0,0 1 0,6 0 0,12 1 0,0 1 0,32 9 0,-46-10 2,-1 1 1,1 0-1,-1 1 0,0 0 1,0 0-1,-1 0 0,1 1 1,-1 0-1,11 11 0,-16-15-5,-1 0 0,0 1 0,1-1 0,-1 1 0,0-1 0,1 1 0,-1-1 0,0 1 0,0 0 0,0 0 0,-1-1 0,1 1 0,0 0 0,-1 0 0,1 0 0,-1 0 0,0 0 0,1 0 0,-1 0 0,0 0 0,0 0 0,-1 3 0,0-2 1,0-1-1,0 1 0,-1-1 1,1 1-1,-1-1 0,1 0 1,-1 1-1,0-1 0,0 0 1,0 0-1,0 0 0,0-1 1,0 1-1,-3 1 0,-9 5 4,-1 0 1,1-2-1,-1 0 0,-19 5 0,29-9 0,-16 5 73,0 0 0,0 2 0,1 0 0,0 1 0,0 1 0,-25 20 0,95-41 443,56-23-401,121-44-416,-186 63-879,-36 9 815</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25.748"/>
    </inkml:context>
    <inkml:brush xml:id="br0">
      <inkml:brushProperty name="width" value="0.1" units="cm"/>
      <inkml:brushProperty name="height" value="0.1" units="cm"/>
      <inkml:brushProperty name="color" value="#00A0D7"/>
    </inkml:brush>
  </inkml:definitions>
  <inkml:trace contextRef="#ctx0" brushRef="#br0">36 114 9210,'-29'20'3353,"22"-7"-2841,7-8-88,10-5-80,10 3-48,18-13-24,8-8-8,28-8-120,13-5-48,1 5-456,-1 4-240,-13 1 368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26.080"/>
    </inkml:context>
    <inkml:brush xml:id="br0">
      <inkml:brushProperty name="width" value="0.1" units="cm"/>
      <inkml:brushProperty name="height" value="0.1" units="cm"/>
      <inkml:brushProperty name="color" value="#00A0D7"/>
    </inkml:brush>
  </inkml:definitions>
  <inkml:trace contextRef="#ctx0" brushRef="#br0">0 239 9858,'17'-62'3577,"3"50"-2729,16-1-776,6 2-16,8-1-40,-3-3 8,6-1-24,6 6-24,-11-8-232,2 3-112,-15 0-288,-5-3-160,-14-3 552</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26.408"/>
    </inkml:context>
    <inkml:brush xml:id="br0">
      <inkml:brushProperty name="width" value="0.1" units="cm"/>
      <inkml:brushProperty name="height" value="0.1" units="cm"/>
      <inkml:brushProperty name="color" value="#00A0D7"/>
    </inkml:brush>
  </inkml:definitions>
  <inkml:trace contextRef="#ctx0" brushRef="#br0">323 0 7634,'-5'16'3989,"11"15"-3737,-3-18 93,15 141 946,15 171-591,5 343-975,-38-668 257,0 0 0,0-1 0,0 1 0,0 0 0,-1 0 0,1 0 0,0 0 0,0 0-1,0 0 1,0 0 0,0 0 0,0 0 0,0 0 0,0 0 0,0 0 0,0 0 0,-1 0 0,1 0 0,0 0-1,0 0 1,0 0 0,0 0 0,0 0 0,0 0 0,0 0 0,0 1 0,0-1 0,0 0 0,0 0-1,-1 0 1,1 0 0,0 0 0,0 0 0,0 0 0,0 0 0,0 0 0,0 0 0,0 0 0,0 0 0,0 1-1,-5-14-224,-3-32-41</inkml:trace>
  <inkml:trace contextRef="#ctx0" brushRef="#br0" timeOffset="1">367 401 6641,'-3'10'2921,"-11"10"-1025,5 12-1527,-11 11-1,-3 6 32,-7 11 32,-6-5 8,7 13-112,-6-3-64,4 1-128,0-8-48,5-6-72,-2-8 8,10-11-192,1-6-128,7-21-448,4-12 424</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26.744"/>
    </inkml:context>
    <inkml:brush xml:id="br0">
      <inkml:brushProperty name="width" value="0.1" units="cm"/>
      <inkml:brushProperty name="height" value="0.1" units="cm"/>
      <inkml:brushProperty name="color" value="#00A0D7"/>
    </inkml:brush>
  </inkml:definitions>
  <inkml:trace contextRef="#ctx0" brushRef="#br0">0 0 8378,'28'26'3024,"0"11"-2471,-5 2-433,0 9-56,0-1-8,-8-19-24,-1 0-16,-2-13-136,-6-4-184,-2-9 216</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27.080"/>
    </inkml:context>
    <inkml:brush xml:id="br0">
      <inkml:brushProperty name="width" value="0.1" units="cm"/>
      <inkml:brushProperty name="height" value="0.1" units="cm"/>
      <inkml:brushProperty name="color" value="#00A0D7"/>
    </inkml:brush>
  </inkml:definitions>
  <inkml:trace contextRef="#ctx0" brushRef="#br0">0 99 8162,'15'-98'3040,"-15"103"-2247,0 6-505,3 7 104,1 4 72,-1 12 56,5 10-48,-1 22-184,1 8-80,-3 20-120,1 1-24,-2-13-32,-1-1-24,0-22-88,1-10-128,-4-24-280,5-12-152,-4-36 400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27.431"/>
    </inkml:context>
    <inkml:brush xml:id="br0">
      <inkml:brushProperty name="width" value="0.1" units="cm"/>
      <inkml:brushProperty name="height" value="0.1" units="cm"/>
      <inkml:brushProperty name="color" value="#00A0D7"/>
    </inkml:brush>
  </inkml:definitions>
  <inkml:trace contextRef="#ctx0" brushRef="#br0">0 107 9290,'104'-2'3583,"-80"3"-3559,-1 0 0,1-2 1,0-1-1,-1-1 0,0-1 0,0 0 1,25-10-1,-4-2 130,83-45 0,-127 61-152,1 0 0,-1-1 0,0 1 0,0 0 0,1 0 0,-1 0 0,0 0 0,0 0 0,1 0 0,-1 0 0,0 0 0,0 0 0,1 0 0,-1 0 1,0 0-1,0 0 0,1 0 0,-1 0 0,0 0 0,0 0 0,0 0 0,1 1 0,-1-1 0,0 0 0,0 0 0,1 0 0,-1 0 0,0 0 0,0 1 0,0-1 0,0 0 0,1 0 0,-1 0 0,0 1 0,0-1 0,0 0 0,0 0 0,0 0 1,0 1-1,0-1 0,1 0 0,-1 0 0,0 1 0,0-1 0,4 20 90,-3 17 75,-8 78 225,0 51-146,66 519-24,-39-507-224,-17-151-33,-1-15-54,0 0 0,-1 0-1,-1 0 1,0 0 0,-2 16 0,-2-21-363,-2-26 189</inkml:trace>
  <inkml:trace contextRef="#ctx0" brushRef="#br0" timeOffset="1">143 460 9682,'-95'8'3313,"111"7"-3201,9 1-24,13 0-16,6-2-24,12-5 24,6-4-40,-12-1-96,-8-3-152,-14 1-528,-8 1 464</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27.764"/>
    </inkml:context>
    <inkml:brush xml:id="br0">
      <inkml:brushProperty name="width" value="0.1" units="cm"/>
      <inkml:brushProperty name="height" value="0.1" units="cm"/>
      <inkml:brushProperty name="color" value="#00A0D7"/>
    </inkml:brush>
  </inkml:definitions>
  <inkml:trace contextRef="#ctx0" brushRef="#br0">0 1 8970,'7'9'3073,"12"8"-2745,14-6-216,12 4-24,6-12 32,1-3-24,-1 0-72,-7 0-104,-12 2-544,-5 6 416</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28.111"/>
    </inkml:context>
    <inkml:brush xml:id="br0">
      <inkml:brushProperty name="width" value="0.1" units="cm"/>
      <inkml:brushProperty name="height" value="0.1" units="cm"/>
      <inkml:brushProperty name="color" value="#00A0D7"/>
    </inkml:brush>
  </inkml:definitions>
  <inkml:trace contextRef="#ctx0" brushRef="#br0">8 8 10418,'-8'0'3617,"21"4"-3337,56-11-192,-34 4 176,-19 1-800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6:30.477"/>
    </inkml:context>
    <inkml:brush xml:id="br0">
      <inkml:brushProperty name="width" value="0.1" units="cm"/>
      <inkml:brushProperty name="height" value="0.1" units="cm"/>
      <inkml:brushProperty name="color" value="#00A0D7"/>
    </inkml:brush>
  </inkml:definitions>
  <inkml:trace contextRef="#ctx0" brushRef="#br0">99 0 2176,'-66'86'1433,"65"-85"-1284,1 0 1,-1 1 0,0-1-1,0 0 1,0 0-1,0 0 1,-1 0 0,1 0-1,0-1 1,0 1-1,0 0 1,-1 0 0,1-1-1,0 1 1,-1-1-1,1 1 1,-1-1 0,1 0-1,-1 1 1,-6-4 1886,15 1 717,243-13-2092,-224 19-628,-24-3-22,1 0-1,-1 0 0,0 0 1,0-1-1,1 1 1,-1-1-1,0 0 0,1 1 1,-1-1-1,0 0 1,0 0-1,1-1 1,-1 1-1,0 0 0,1-1 1,2-1-1,-5-9-270,0 10 110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1:33.346"/>
    </inkml:context>
    <inkml:brush xml:id="br0">
      <inkml:brushProperty name="width" value="0.1" units="cm"/>
      <inkml:brushProperty name="height" value="0.1" units="cm"/>
      <inkml:brushProperty name="color" value="#00A0D7"/>
    </inkml:brush>
  </inkml:definitions>
  <inkml:trace contextRef="#ctx0" brushRef="#br0">0 26 7466,'21'103'5218,"-22"-104"-4951,1-1-256,0 0 1,-1 1 0,1-1 0,0 0 0,0 0 0,0 1 0,0-1 0,1 0 0,-1 0 0,0 0 0,1 1 0,-1-1 0,1 0-1,0 1 1,0-1 0,-1 0 0,1 1 0,0-1 0,0 1 0,1 0 0,-1-1 0,0 1 0,0 0 0,1-1 0,-1 1 0,0 0-1,1 0 1,-1 0 0,1 0 0,2 0 0,6-8-35,-6 6 10,-1 0 1,0 0-1,1 0 1,0 1-1,-1 0 0,1-1 1,0 2-1,0-1 0,0 0 1,1 1-1,4-2 0,-7 3-21,0-1-1,0 1 0,0-1 0,0 0 1,0 0-1,-1 0 0,1 0 0,0 0 1,0-1-1,-1 1 0,1 0 0,-1-1 1,1 1-1,-1-1 0,0 0 0,1 1 0,1-5 1,9-8-327,-7 13 185,2-1 34,-10 1-45,-14 24 191,-30 55 159,44-71-94,-1 0 0,1 0 1,1 0-1,-1 0 0,1 0 0,1 1 1,-1-1-1,1 1 0,1-1 1,-1 1-1,2 10 0,4-17 111,7-10-102,16-19-148,-20 19-26,-3 4-57,-1-1 1,0 0-1,0 0 0,0 0 1,4-13-1,6-12-177</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12.726"/>
    </inkml:context>
    <inkml:brush xml:id="br0">
      <inkml:brushProperty name="width" value="0.1" units="cm"/>
      <inkml:brushProperty name="height" value="0.1" units="cm"/>
      <inkml:brushProperty name="color" value="#00A0D7"/>
    </inkml:brush>
  </inkml:definitions>
  <inkml:trace contextRef="#ctx0" brushRef="#br0">1 38 9738,'0'0'3406,"7"2"-2974,7 2-195,1-1 0,0 0-1,0-1 1,0-1 0,0 0-1,0-1 1,0-1-1,0 0 1,0-1 0,26-7-1,-24 6-152,41-10-51,0 3 0,1 2-1,0 3 1,77 3-1,-133 2-113,29 5-206,-31-5 229,0 0 1,0 0-1,0 0 1,0 0-1,0 0 1,-1 1-1,1-1 1,0 0-1,0 1 1,0-1 0,0 1-1,0-1 1,-1 1-1,1-1 1,0 1-1,-1 0 1,1-1-1,0 1 1,-1 0-1,1-1 1,-1 1-1,1 0 1,-1 0-1,1 0 1,-1-1-1,1 1 1,-1 1-1,0-1 0,0 0-1,0 0 0,-1 0 0,1-1 0,0 1 0,-1 0 0,1 0 1,-1-1-1,1 1 0,-1 0 0,1-1 0,-1 1 0,0 0 0,1-1 0,-1 1 1,0-1-1,1 1 0,-1-1 0,0 1 0,0-1 0,1 0 0,-1 1 1,0-1-1,0 0 0,0 0 0,0 1 0,0-1 0,1 0 0,-1 0 1,0 0-1,0 0 0,-1 0 0,2 0 29,-35 4-467</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13.075"/>
    </inkml:context>
    <inkml:brush xml:id="br0">
      <inkml:brushProperty name="width" value="0.1" units="cm"/>
      <inkml:brushProperty name="height" value="0.1" units="cm"/>
      <inkml:brushProperty name="color" value="#00A0D7"/>
    </inkml:brush>
  </inkml:definitions>
  <inkml:trace contextRef="#ctx0" brushRef="#br0">83 1 8226,'-4'9'3184,"3"-5"-2047,1 20-721,-4-2 64,-1 16 16,-1 8-16,-6-1-136,1 6-72,4-5-136,-4 7-32,1-1-88,2 1-24,6-2-104,0-12-192,6-14-376,-3-12-248,14-31 536</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13.408"/>
    </inkml:context>
    <inkml:brush xml:id="br0">
      <inkml:brushProperty name="width" value="0.1" units="cm"/>
      <inkml:brushProperty name="height" value="0.1" units="cm"/>
      <inkml:brushProperty name="color" value="#00A0D7"/>
    </inkml:brush>
  </inkml:definitions>
  <inkml:trace contextRef="#ctx0" brushRef="#br0">1 198 8650,'36'-107'2846,"-22"81"-1402,-4 23-1485,-6 3 183,13-4 89,0 1-1,0 0 0,0 1 1,33 1-1,30-4 96,2-14-199,-64 13-102,1 0 0,1 2 0,-1 1 0,1 0 0,-1 1 1,37 2-1,-53 0-20,0 1 1,0-1 0,0 1-1,0-1 1,0 1 0,0 0-1,0 1 1,0-1-1,0 0 1,-1 1 0,1-1-1,-1 1 1,1 0-1,-1 0 1,1 0 0,-1 0-1,0 0 1,0 1 0,0-1-1,0 1 1,-1-1-1,1 1 1,-1 0 0,1-1-1,-1 1 1,0 0 0,0 0-1,0 0 1,-1 0-1,1 0 1,-1 0 0,1 0-1,-1 0 1,0 0-1,0 0 1,0 0 0,-1 1-1,1-1 1,-1 0 0,-1 3-1,-1 7 23,-1 0-1,0 0 1,-1 0 0,0-1-1,-1 0 1,-1 0-1,0-1 1,-9 13 0,-9 4-120,-1-2 1,-1 0 0,-1-2 0,-60 40 0,81-59-102,0-1 1,0 0 0,0 0 0,0-1-1,-1 0 1,1 0 0,-15 3 0,-13-2-368</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13.743"/>
    </inkml:context>
    <inkml:brush xml:id="br0">
      <inkml:brushProperty name="width" value="0.1" units="cm"/>
      <inkml:brushProperty name="height" value="0.1" units="cm"/>
      <inkml:brushProperty name="color" value="#00A0D7"/>
    </inkml:brush>
  </inkml:definitions>
  <inkml:trace contextRef="#ctx0" brushRef="#br0">113 108 9474,'-113'-46'3353,"120"41"-2921,9-2 16,7-1 88,13-4 8,7 2-48,14 1-248,4 2-112,-10 4-80,8 3-96,-19 6-408,-14 3-200,-6 5 3353,-11-1-2265</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14.096"/>
    </inkml:context>
    <inkml:brush xml:id="br0">
      <inkml:brushProperty name="width" value="0.1" units="cm"/>
      <inkml:brushProperty name="height" value="0.1" units="cm"/>
      <inkml:brushProperty name="color" value="#00A0D7"/>
    </inkml:brush>
  </inkml:definitions>
  <inkml:trace contextRef="#ctx0" brushRef="#br0">12 20 8786,'-11'5'3041,"17"5"-2649,6 0-96,11 1 72,3-8 40,13 1-88,4-4-72,11-7-152,-3-1-40,3 0-200,15 1-176,-26 1-448,-5-3-2481,-7-9 2289</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14.423"/>
    </inkml:context>
    <inkml:brush xml:id="br0">
      <inkml:brushProperty name="width" value="0.1" units="cm"/>
      <inkml:brushProperty name="height" value="0.1" units="cm"/>
      <inkml:brushProperty name="color" value="#00A0D7"/>
    </inkml:brush>
  </inkml:definitions>
  <inkml:trace contextRef="#ctx0" brushRef="#br0">358 0 6641,'-12'22'5223,"-1"0"-4716,-8 40-98,2 1 1,-15 97 0,-2 135-27,25-177-340,-5-1 1,-37 138 0,45-226-56,-1 0 0,-2-1 0,-1 0 1,-18 31-1,29-58-29,1 0 0,0 0 0,-1 0 0,1 0 0,-1 0 0,1 0 0,-1 0 0,0 0 0,1 0 0,-1-1 0,0 1 0,0 0-1,1 0 1,-1-1 0,0 1 0,0-1 0,0 1 0,0-1 0,0 1 0,0-1 0,0 1 0,0-1 0,0 0 0,0 1 0,0-1 0,0 0 0,0 0 0,0 0 0,0 0 0,-2 0 0,-8-6-355</inkml:trace>
  <inkml:trace contextRef="#ctx0" brushRef="#br0" timeOffset="1">26 1104 9218,'-15'-19'1105,"4"3"783,43 24-847,233 62 1362,-44-16-1730,-183-42-571,0 2 0,-2 2 0,63 35 0,98 71-1073,-189-119-10,-7-10 344</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14.915"/>
    </inkml:context>
    <inkml:brush xml:id="br0">
      <inkml:brushProperty name="width" value="0.1" units="cm"/>
      <inkml:brushProperty name="height" value="0.1" units="cm"/>
      <inkml:brushProperty name="color" value="#00A0D7"/>
    </inkml:brush>
  </inkml:definitions>
  <inkml:trace contextRef="#ctx0" brushRef="#br0">10 113 9306,'-10'-18'3369,"23"1"-2665,15 6-520,17-2-144,7-1-16,1 6 16,-1-5 0,-1 3-32,2 7-40,-9 0-352,-8 1-184,-8 2 312</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15.394"/>
    </inkml:context>
    <inkml:brush xml:id="br0">
      <inkml:brushProperty name="width" value="0.1" units="cm"/>
      <inkml:brushProperty name="height" value="0.1" units="cm"/>
      <inkml:brushProperty name="color" value="#00A0D7"/>
    </inkml:brush>
  </inkml:definitions>
  <inkml:trace contextRef="#ctx0" brushRef="#br0">472 1 8082,'-2'-1'3568,"0"14"-2475,0 22-889,-2 157 644,-29 198 0,-55 190-526,83-546-301,-20 93 17,21-114-25,0 0 0,-1 0 0,0-1 0,-1 0-1,0 0 1,-1 0 0,-10 13 0,17-25-10,0 1 0,-1-1 0,1 1 0,-1-1 0,0 1 0,1-1 0,-1 1 0,1-1 0,-1 1 0,0-1 0,1 0 0,-1 1 0,0-1 0,1 0 0,-1 0 0,0 1 0,0-1 0,1 0 0,-1 0 0,0 0 0,0 0 0,1 0 0,-1 0 0,0 0 0,0 0 0,1 0 0,-2-1 0,-21-15-5,-19-42-145,30 39 66,-10-13 42,2-1 1,1-1 0,2-1-1,1 0 1,2-1 0,1 0-1,2-1 1,2-1 0,1 1-1,-3-42 1,11 76 54,0 0 0,0 1 0,0-1 0,0 0 0,1 1 0,-1-1 0,1 1 0,0-1 0,-1 0 0,1 1 0,0 0 0,1-1 0,-1 1 0,0 0 0,1-1 0,-1 1 0,1 0 0,0 0 0,0 0 0,0 0 0,0 1 0,0-1 0,0 0 0,0 1 0,0 0 0,1-1 0,3-1 0,7-2 22,0 1 0,1 0 0,-1 1 0,20-2 0,11-3-26,111-40-404,-135 40 115,0 0 0,-1-2 0,0 0 0,-1-1 0,28-23 0,2-10-179</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15.741"/>
    </inkml:context>
    <inkml:brush xml:id="br0">
      <inkml:brushProperty name="width" value="0.1" units="cm"/>
      <inkml:brushProperty name="height" value="0.1" units="cm"/>
      <inkml:brushProperty name="color" value="#00A0D7"/>
    </inkml:brush>
  </inkml:definitions>
  <inkml:trace contextRef="#ctx0" brushRef="#br0">205 22 8994,'0'-15'3209,"5"10"-2641,2 3-48,-2 2 1488,-5 8-1384,-3 33-272,-22 46-87,4-22-201,-12 4-24,-3 4-208,0 0-209,6-16-495,2-9-368,18-12 768</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16.077"/>
    </inkml:context>
    <inkml:brush xml:id="br0">
      <inkml:brushProperty name="width" value="0.1" units="cm"/>
      <inkml:brushProperty name="height" value="0.1" units="cm"/>
      <inkml:brushProperty name="color" value="#00A0D7"/>
    </inkml:brush>
  </inkml:definitions>
  <inkml:trace contextRef="#ctx0" brushRef="#br0">0 116 9506,'127'-91'2713,"-123"89"-2667,-1-1 0,1 0 0,0 1 0,-1 0 0,1 0 0,0 0 0,0 0 0,1 1 0,-1 0 1,0-1-1,0 1 0,1 1 0,-1-1 0,1 1 0,-1 0 0,0 0 0,1 0 0,8 1 0,4 2 140,5-2-9,0 0 0,-1 2 1,1 1-1,-1 0 0,22 9 0,-41-12-174,-1-1 1,1 1-1,-1 0 0,1-1 0,-1 1 1,0 0-1,1 0 0,-1 0 0,0 1 1,0-1-1,0 0 0,0 0 0,0 0 1,0 1-1,0-1 0,0 1 0,-1-1 1,1 1-1,0-1 0,-1 1 1,1-1-1,-1 1 0,0-1 0,1 1 1,-1-1-1,0 1 0,0 0 0,0-1 1,0 1-1,0 0 0,-1 1 0,-1 7 12,0 0-1,0 0 0,-9 19 1,6-16 2,-5 19-198,-3-1-1,0 0 1,-2-1 0,-1-1 0,-1 0-1,-2-2 1,-1 0 0,-43 46 0,-2-21-227</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2:20.295"/>
    </inkml:context>
    <inkml:brush xml:id="br0">
      <inkml:brushProperty name="width" value="0.1" units="cm"/>
      <inkml:brushProperty name="height" value="0.1" units="cm"/>
      <inkml:brushProperty name="color" value="#00A0D7"/>
    </inkml:brush>
  </inkml:definitions>
  <inkml:trace contextRef="#ctx0" brushRef="#br0">115 58 4665,'43'-39'1955,"-43"39"-1906,1-1 0,-1 1 0,0 0 0,0-1 0,0 1 0,0-1 0,1 1-1,-1 0 1,0-1 0,0 1 0,0-1 0,0 1 0,0 0 0,0-1 0,0 1 0,0-1 0,0 1 0,0-1 0,0 1 0,0 0-1,-1-1 1,1 1 0,0-1 0,0 1 0,0 0 0,-1-1 0,1 1 0,0-1 0,0 1 0,-1 0 0,1-1 0,0 1 0,0 0 0,-1 0-1,1-1 1,-1 1 0,1 0 0,0 0 0,-1-1 0,1 1 0,0 0 0,-1 0 0,1 0 0,-1 0 0,0 0 0,1-1-9,-1 1-1,1 0 1,-1-1 0,1 1 0,-1 0 0,1 0 0,-1 0 0,1-1 0,-1 1 0,1 0 0,-1 0 0,1 0-1,-1 0 1,0 0 0,1 0 0,-1 0 0,1 0 0,-1 0 0,1 0 0,-1 0 0,1 0 0,-1 1 0,1-1 0,-1 0-1,1 0 1,-1 1 0,1-1 0,-1 0 0,1 0 0,-1 1 0,1-1 0,-1 1 0,1-1 0,0 0 0,-1 1 0,-32 111 96,-56 221 20,87-323-143,-1-3 9,2-1 1,-1 1-1,1-1 0,0 1 0,1 0 0,-1 0 0,1-1 0,1 1 0,-1 0 1,1-1-1,0 1 0,3 7 0,-4-13-20,0-1-1,1 1 1,-1-1 0,0 1 0,1-1-1,-1 0 1,0 1 0,1-1-1,-1 0 1,1 1 0,-1-1 0,1 0-1,-1 0 1,1 0 0,-1 1 0,1-1-1,-1 0 1,1 0 0,-1 0-1,1 0 1,-1 0 0,1 0 0,-1 0-1,1 0 1,-1 0 0,1 0-1,-1 0 1,1 0 0,-1 0 0,1 0-1,-1 0 1,1-1 0,-1 1 0,1 0-1,0-1 1,22-12 67,-10 4-33,28-9 16,-28 14-31,0-1 0,-1-1 0,0 0 0,0-1 0,-1 0 1,1-1-1,15-14 0,-23 19 73,-6 6-38,-13 18-22,-17 22-37,25-36 7,1 1-1,0 0 0,0 0 1,0 1-1,1 0 0,1 0 1,-1 0-1,1 0 0,1 1 1,0 0-1,-2 11 0,5-19 8,0-1-1,0 1 0,0 0 0,0-1 0,0 1 0,1 0 0,-1 0 0,1-1 0,-1 1 1,1-1-1,0 1 0,-1 0 0,1-1 0,0 1 0,0-1 0,0 0 0,0 1 0,1-1 1,-1 0-1,0 0 0,0 1 0,1-1 0,-1 0 0,1 0 0,-1-1 0,1 1 1,-1 0-1,1 0 0,0-1 0,-1 1 0,1-1 0,3 1 0,6 2 61,1-1 0,-1-1 0,21 1 0,-27-2-70,34-9 29,-36 7-26,1 0-1,0 1 1,-1 0-1,1 0 1,0 0-1,0 0 1,0 0-1,0 1 0,0 0 1,0-1-1,0 1 1,0 1-1,0-1 1,-1 1-1,6 1 1,-8-1-16,-1 0 1,0 0-1,0 0 1,1 0-1,-1 0 1,0 0-1,0 0 1,0 0-1,0 0 1,0 0-1,0 0 1,0 0-1,-1 0 1,1 0-1,0 0 1,-1 0-1,1 0 1,0 0-1,-1 0 1,1 0-1,-1-1 1,1 1-1,-1 0 1,0 1-1,-19 29-205,16-25 152,-6 7-124,0 0 1,-23 23-1,20-24-4,0 2 0,-16 23 0,6-4 8,2 1 1,-27 62-1,-18 36 1253,79-146-703,1 0-1,0 1 0,1 0 0,20-12 0,44-37-146,-26 10-102,-35 33-114,0 1 0,1 1 0,1 1 0,34-21 0,-48 33-110,0 0 0,0-1 0,0 1 0,-1-1 0,1-1 0,-1 1 0,-1 0 0,1-1 0,-1 0 0,6-11 0,7-19-241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16.415"/>
    </inkml:context>
    <inkml:brush xml:id="br0">
      <inkml:brushProperty name="width" value="0.1" units="cm"/>
      <inkml:brushProperty name="height" value="0.1" units="cm"/>
      <inkml:brushProperty name="color" value="#00A0D7"/>
    </inkml:brush>
  </inkml:definitions>
  <inkml:trace contextRef="#ctx0" brushRef="#br0">99 1 8818,'-97'8'3169,"95"5"-2617,2 8-168,2 2 64,1 2 8,1-7-40,4 7-176,0 2-96,0 1-192,-3 4-184,-3-9-496,-2-5 2232,-5-5-1304</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16.747"/>
    </inkml:context>
    <inkml:brush xml:id="br0">
      <inkml:brushProperty name="width" value="0.1" units="cm"/>
      <inkml:brushProperty name="height" value="0.1" units="cm"/>
      <inkml:brushProperty name="color" value="#00A0D7"/>
    </inkml:brush>
  </inkml:definitions>
  <inkml:trace contextRef="#ctx0" brushRef="#br0">436 82 9066,'72'-33'3294,"-48"23"-3050,1 1 0,0 1 0,0 1-1,1 1 1,32-2 0,-55 8-233,0-1 1,1 1-1,-1 0 1,0 1 0,0-1-1,1 1 1,-1-1-1,0 1 1,0 0-1,0 0 1,0 0-1,0 1 1,0-1-1,0 1 1,0 0-1,-1 0 1,1-1-1,0 2 1,-1-1-1,0 0 1,1 0-1,-1 1 1,0 0-1,0-1 1,-1 1-1,1 0 1,0 0-1,-1 0 1,0 0-1,1 0 1,-1 0-1,-1 0 1,1 0-1,0 0 1,-1 1-1,0-1 1,1 4-1,-1 2-7,1 0 0,-1 0 0,-1 0-1,0 0 1,0 0 0,-1 0-1,0 0 1,0 0 0,-1 0-1,0-1 1,-1 0 0,-6 12-1,1-7-42,-1 0-1,-1-1 0,0-1 0,-1 0 1,0 0-1,0-1 0,-1-1 0,-24 14 1,-12 2-246,-58 23 1,81-38 218,-92 38-161,-159 71 481,271-117-153,0 1-1,1 0 1,0 0 0,0 0 0,0 1 0,-5 4-1,21-7 213,1-1 0,-1-1 0,21-3-1,93-27 123,-43 9-382,0 4 1,161-15-1,-220 33-430,0 1 1,33 5-1,-52-5 273,-4-1 60,1 0 0,-1 0-1,1 1 1,-1-1-1,1 0 1,-1 0 0,1 0-1,-1 0 1,1 0-1,-1 0 1,1 0 0,0 0-1,-1 0 1,1 0-1,-1 0 1,1 0 0,-1 0-1,1 0 1,-1 0-1,1 0 1,-1-1 0,1 1-1,-1 0 1,1 0-1,-1-1 1,1 1 0,-1 0-1,1-1 1,-1 1-1,0 0 1,1-1 0,-1 1-1,1-1 1,-1 1-1,0-1 1,0 1 0,1-1-1,-1 1 1,0-1-1,0 1 1,1-1 0,-1 1-1,0-1 1,0 1-1,0-1 1,0 1 0,0-1-1,0 1 1,0-1-1,0 0 1,-5-15-317</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17.076"/>
    </inkml:context>
    <inkml:brush xml:id="br0">
      <inkml:brushProperty name="width" value="0.1" units="cm"/>
      <inkml:brushProperty name="height" value="0.1" units="cm"/>
      <inkml:brushProperty name="color" value="#00A0D7"/>
    </inkml:brush>
  </inkml:definitions>
  <inkml:trace contextRef="#ctx0" brushRef="#br0">376 1 9162,'-5'20'3179,"7"8"-2657,0 2-306,-8 18 36,-3 0 0,-2 0 0,-2-1 0,-34 81 0,30-86-221,-3-2 1,-1 0-1,-3 0 0,0-2 1,-3-2-1,-1 0 0,-43 43 1,69-77-63,0 0-1,0-1 1,-1 1 0,1 0 0,0-1 0,0 1-1,-1-1 1,1 0 0,-1 0 0,0 0 0,1 0-1,-1 0 1,-4 0 0,7-1 79,-1 0 0,0 0 0,0 0-1,0-1 1,0 1 0,0 0 0,1-1 0,-1 1 0,0 0-1,0-1 1,1 1 0,-1-1 0,0 1 0,0-1 0,1 1 0,-1-1-1,1 0 1,-1 1 0,0-1 0,1 0 0,-1 1 0,1-1-1,0 0 1,-1 0 0,1 0 0,0 1 0,-1-1 0,1 0-1,0 0 1,0 0 0,0 0 0,0 0 0,-1 1 0,1-1 0,1 0-1,-1 0 1,0 0 0,0 0 0,0 0 0,0 0 0,0 1-1,1-1 1,0-1 0,3-22 1026</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17.408"/>
    </inkml:context>
    <inkml:brush xml:id="br0">
      <inkml:brushProperty name="width" value="0.1" units="cm"/>
      <inkml:brushProperty name="height" value="0.1" units="cm"/>
      <inkml:brushProperty name="color" value="#00A0D7"/>
    </inkml:brush>
  </inkml:definitions>
  <inkml:trace contextRef="#ctx0" brushRef="#br0">1 0 8938,'31'35'3209,"2"2"-2569,-2 0-104,2-3 104,-5 1 32,-2-8-112,7 3-80,0 0-248,-2-1-96,-3 1-136,-5-7-16,-10-5-160,-5-7-192,-9-6-408,-6-3-304,-4-14 656</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17.747"/>
    </inkml:context>
    <inkml:brush xml:id="br0">
      <inkml:brushProperty name="width" value="0.1" units="cm"/>
      <inkml:brushProperty name="height" value="0.1" units="cm"/>
      <inkml:brushProperty name="color" value="#00A0D7"/>
    </inkml:brush>
  </inkml:definitions>
  <inkml:trace contextRef="#ctx0" brushRef="#br0">472 7 8634,'-1'0'3497,"2"-5"-1865,4 4-1264,0 17-536,10 52-216,-32-31-576,-7 3 576</inkml:trace>
  <inkml:trace contextRef="#ctx0" brushRef="#br0" timeOffset="1">6 410 9818,'-5'-4'3345,"25"4"-3129,9-1-16,22-6 128,11 1 96,6-7 88,-1 1-80,-1-11-208,-5 3-88,-11 2-120,-2 4-72,-15 10-312,-7 6-176,-14 3-432,-11 1-24,-10 12 640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18.080"/>
    </inkml:context>
    <inkml:brush xml:id="br0">
      <inkml:brushProperty name="width" value="0.1" units="cm"/>
      <inkml:brushProperty name="height" value="0.1" units="cm"/>
      <inkml:brushProperty name="color" value="#00A0D7"/>
    </inkml:brush>
  </inkml:definitions>
  <inkml:trace contextRef="#ctx0" brushRef="#br0">4 5 7690,'0'0'3208,"-4"-5"-1423,9 9-433,2 10-1272,52 60-48,-56-39-152,9-6-128,-4-7-352,-6-16-256,8-1 528</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18.425"/>
    </inkml:context>
    <inkml:brush xml:id="br0">
      <inkml:brushProperty name="width" value="0.1" units="cm"/>
      <inkml:brushProperty name="height" value="0.1" units="cm"/>
      <inkml:brushProperty name="color" value="#00A0D7"/>
    </inkml:brush>
  </inkml:definitions>
  <inkml:trace contextRef="#ctx0" brushRef="#br0">523 15 7858,'15'-13'3525,"-15"13"-3503,0 0-1,0 0 1,0 0-1,0 0 1,0-1-1,0 1 1,0 0-1,0 0 1,0 0-1,0 0 1,0 0-1,0 0 1,1 0-1,-1 0 0,0 0 1,0 0-1,0 0 1,0 0-1,0 0 1,0 0-1,0 0 1,0 0-1,0 0 1,1 0-1,-1 0 1,0 0-1,0 0 1,0 0-1,0 0 1,0 0-1,0 0 1,0 0-1,0 0 1,1 0-1,-1 0 0,0 0 1,0 0-1,0 0 1,0 0-1,0 0 1,0 0-1,0 0 1,0 0-1,0 1 1,0-1-1,0 0 1,1 0-1,-1 0 1,0 0-1,0 0 1,0 0-1,0 0 1,0 0-1,0 0 1,0 1-1,0-1 0,0 0 1,0 0-1,0 0 1,0 0-1,0 0 1,0 0-1,0 0 1,0 0-1,0 1 1,0-1-1,-21 41 129,-12 10-614,-3-2 0,-2-1 0,-2-2 0,-1-2 0,-3-1 0,-64 47-1,64-58 213,-93 60 1577,208-138 823,169-49-907,-130 54-1028,-96 36-228,-4 0-55,0 1-1,1 0 1,-1 1 0,1 0-1,0 1 1,0 0 0,15-1-1,-26 4 36,0-1 0,0 0 1,0 0-1,0 0 0,0 0 0,0 0 0,0 0 0,0 0 0,0 1 0,0-1 0,0 0 0,0 0 0,0 0 0,0 0 0,0 0 1,0 0-1,0 1 0,0-1 0,0 0 0,0 0 0,0 0 0,0 0 0,0 0 0,0 0 0,0 0 0,0 1 0,0-1 0,0 0 0,0 0 1,1 0-1,-1 0 0,0 0 0,0 0 0,0 0 0,0 0 0,0 0 0,0 0 0,0 1 0,0-1 0,1 0 0,-1 0 0,0 0 1,0 0-1,0 0 0,0 0 0,0 0 0,1 0 0,-13 3-539</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18.764"/>
    </inkml:context>
    <inkml:brush xml:id="br0">
      <inkml:brushProperty name="width" value="0.1" units="cm"/>
      <inkml:brushProperty name="height" value="0.1" units="cm"/>
      <inkml:brushProperty name="color" value="#00A0D7"/>
    </inkml:brush>
  </inkml:definitions>
  <inkml:trace contextRef="#ctx0" brushRef="#br0">14 163 8962,'-13'16'3289,"14"-9"-2689,7-7-152,10-5-104,7-6-48,15 6 24,7-5-72,16 3-120,-9-13-56,0-3-48,0-1-56,-11-6-288,1 12-144,-9 2-440,-16-1 528</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19.100"/>
    </inkml:context>
    <inkml:brush xml:id="br0">
      <inkml:brushProperty name="width" value="0.1" units="cm"/>
      <inkml:brushProperty name="height" value="0.1" units="cm"/>
      <inkml:brushProperty name="color" value="#00A0D7"/>
    </inkml:brush>
  </inkml:definitions>
  <inkml:trace contextRef="#ctx0" brushRef="#br0">453 33 8642,'-47'-32'2652,"46"32"-2629,1 0 0,0 0-1,-1 0 1,1 0-1,0 0 1,-1 0 0,1 0-1,0 0 1,-1 0-1,1 0 1,0 0 0,0 0-1,-1 0 1,1 1-1,0-1 1,-1 0 0,1 0-1,0 0 1,0 0-1,-1 1 1,1-1 0,0 0-1,0 0 1,-1 0-1,1 1 1,0-1 0,0 0-1,0 1 1,0-1-1,-1 0 1,1 0 0,0 1-1,0-1 1,0 0-1,0 1 1,0-1 0,0 0-1,0 0 1,0 1-1,0-1 1,0 0-1,0 1 1,0-1 0,0 0-1,0 1 1,0-1-1,0 0 1,0 1 0,0-1-1,0 0 1,0 0-1,1 1 1,2 25 180,-3-21-78,5 35 305,11 101 141,-2 229 0,-13-367-552,-1 0-1,0-1 0,0 1 0,-1-1 1,1 1-1,-1 0 0,1-1 0,-1 1 1,0-1-1,0 1 0,0-1 0,0 1 1,0-1-1,-1 0 0,1 0 0,-1 0 1,1 1-1,-1-1 0,0-1 0,0 1 1,0 0-1,0 0 0,0-1 0,0 1 0,0-1 1,-1 0-1,1 1 0,0-1 0,-1 0 1,1-1-1,-1 1 0,1 0 0,-1-1 1,0 1-1,1-1 0,-1 0 0,0 0 1,1 0-1,-1 0 0,1 0 0,-1-1 1,0 1-1,1-1 0,-1 1 0,1-1 1,-1 0-1,1 0 0,0 0 0,-1-1 1,1 1-1,0 0 0,-3-3 0,-133-78-2628,79 47 2040</inkml:trace>
  <inkml:trace contextRef="#ctx0" brushRef="#br0" timeOffset="1">7 498 8442,'-7'-6'5433,"14"30"-5169,6 45-64,-13-49-112,-3 6-48,-14-8-96,17-3-144,5 2-344,5-11-232,13-11 464</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19.430"/>
    </inkml:context>
    <inkml:brush xml:id="br0">
      <inkml:brushProperty name="width" value="0.1" units="cm"/>
      <inkml:brushProperty name="height" value="0.1" units="cm"/>
      <inkml:brushProperty name="color" value="#00A0D7"/>
    </inkml:brush>
  </inkml:definitions>
  <inkml:trace contextRef="#ctx0" brushRef="#br0">0 1 8666,'16'13'3409,"-6"18"-2033,2 10-944,-2 9-176,-10 2-56,-7-4-112,-4-2-24,4-5-72,5-7-112,6-9-240,1-4-224,3-14 320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44.324"/>
    </inkml:context>
    <inkml:brush xml:id="br0">
      <inkml:brushProperty name="width" value="0.1" units="cm"/>
      <inkml:brushProperty name="height" value="0.1" units="cm"/>
      <inkml:brushProperty name="color" value="#00A0D7"/>
    </inkml:brush>
  </inkml:definitions>
  <inkml:trace contextRef="#ctx0" brushRef="#br0">1 432 8130,'0'1'120,"0"0"0,0 0 0,0-1 0,0 1 0,0 0 1,0 0-1,0 0 0,0-1 0,1 1 0,-1 0 0,0 0 0,0-1 0,1 1 1,-1 0-1,0-1 0,1 1 0,-1 0 0,1-1 0,-1 1 0,1 0 0,-1-1 1,1 1-1,-1-1 0,1 1 0,0-1 0,-1 1 0,1-1 0,0 0 1,-1 1-1,2-1 0,0 1-14,1-1 0,-1 0 1,0 0-1,0 0 0,1 0 1,-1 0-1,0-1 0,0 1 1,1-1-1,-1 0 0,3 0 0,66-38 287,-62 34-88,45-29 242,60-49 0,-84 61-482,2 2 0,0 1 0,1 1 0,49-18 1,-41 18-80,-1-1 0,40-26 1,-75 42-56,-1 0 1,1-1-1,-1 1 1,0-1-1,0 0 0,-1 0 1,1-1-1,-1 1 1,3-6-1,-5 9 17,0 0 1,-1 0-1,1 0 0,-1 0 0,1 0 1,-1 0-1,0 1 0,1-1 1,-1 0-1,0 0 0,0-1 0,0 1 1,0 0-1,0 0 0,0 0 0,0 0 1,0 0-1,0 0 0,0 0 1,0 0-1,-1 0 0,1 0 0,0 0 1,-1 0-1,1 1 0,-1-1 1,1 0-1,-1 0 0,0 0 0,1 0 1,-1 1-1,0-1 0,1 0 0,-1 0 1,0 1-1,0-1 0,0 1 1,1-1-1,-1 1 0,0-1 0,0 1 1,-2-1-1,-26-9-369</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2:21.044"/>
    </inkml:context>
    <inkml:brush xml:id="br0">
      <inkml:brushProperty name="width" value="0.1" units="cm"/>
      <inkml:brushProperty name="height" value="0.1" units="cm"/>
      <inkml:brushProperty name="color" value="#00A0D7"/>
    </inkml:brush>
  </inkml:definitions>
  <inkml:trace contextRef="#ctx0" brushRef="#br0">127 0 6593,'-3'24'4397,"-8"16"-4329,5-15 48,-30 161-1659,11-112-4878,12-50 12217,16-34-5415,1 0 0,1 0 0,0 0-1,7-10 1,9-18 53,-17 30-390,0 1 0,1-1 0,0 2 0,0-1 0,1 0 0,-1 1 0,2 0 0,-1 0 0,1 1 0,-1 0 0,1 0 0,1 0 0,-1 1 0,1 0 0,15-5 1,-9 4-37,0 1 1,0 0 0,0 1-1,0 1 1,0 0 0,1 1-1,-1 0 1,23 3 0,-34-2-17,0 0 0,-1 1 1,1-1-1,0 0 1,-1 1-1,1 0 1,0 0-1,-1 0 1,1 0-1,-1 0 1,1 0-1,-1 0 0,0 1 1,1-1-1,-1 1 1,0 0-1,0 0 1,0 0-1,0 0 1,-1 0-1,1 0 0,0 0 1,2 5-1,-3-3-23,0 0 0,-1 1-1,1-1 1,-1 0 0,1 0-1,-1 1 1,-1-1-1,1 0 1,0 1 0,-1-1-1,0 0 1,0 0 0,-3 7-1,-3 6-417,-1 1 0,0-2 0,-2 1 0,0-1 1,-19 23-1,-93 96-3699,36-48 4474,81-81-152,-22 21 1540,2 1 0,-31 44 1,49-54-1065,17-14-88,-7-5-511,-1 0 0,1 1 0,0-1 1,0-1-1,-1 1 0,1 0 0,0-1 0,-1 1 0,0-1 0,5-3 1,24-25 239,2 2 0,56-37 0,-61 46-239,1 0-4,43-23 0,-65 39-42,0-1 0,1 1 0,0 0 0,-1 1 0,1 0 0,0 0 0,0 1 0,0 0 0,0 0 0,0 1 0,14 1 0,-20-1-5,0 1-1,0 0 0,0 0 1,0 0-1,-1 1 0,1-1 1,0 0-1,0 1 1,-1-1-1,1 1 0,-1-1 1,0 1-1,1 0 0,-1 0 1,0-1-1,0 1 1,0 0-1,0 0 0,0 0 1,-1 0-1,1 0 0,0 0 1,-1 1-1,0-1 1,1 0-1,-1 0 0,0 0 1,0 0-1,0 1 0,-1 2 1,1 7-63,-1-1 1,0 0-1,-1 0 1,-4 17-1,2-18-52,-1 0 0,0-1 1,0 0-1,-1 0 0,0 0 0,-1-1 0,0 0 0,0 0 1,0 0-1,-12 8 0,-23 14-136</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19.760"/>
    </inkml:context>
    <inkml:brush xml:id="br0">
      <inkml:brushProperty name="width" value="0.1" units="cm"/>
      <inkml:brushProperty name="height" value="0.1" units="cm"/>
      <inkml:brushProperty name="color" value="#00A0D7"/>
    </inkml:brush>
  </inkml:definitions>
  <inkml:trace contextRef="#ctx0" brushRef="#br0">263 1 9498,'1'1'269,"-1"0"0,1 0 0,0 0 0,-1 1 1,1-1-1,0 0 0,-1 1 0,1-1 0,-1 0 0,0 1 0,0-1 0,1 1 0,-1-1 1,0 3-1,-6 39-795,5-37 807,-2 8-279,-2 0 0,0 0 0,0 0 0,-1-1 0,-1 1 0,-8 12 0,-57 76 10,36-53-2,26-37 82,0-1 1,-1 0-1,0 0 1,-23 17 0,5-4 436,29-24-517,-1 0 0,1 0 1,0 0-1,0 0 0,0 0 1,-1 0-1,1 0 0,0 1 0,0-1 1,0 0-1,0 0 0,0 0 1,-1 0-1,1 0 0,0 1 0,0-1 1,0 0-1,0 0 0,0 0 1,0 0-1,0 1 0,-1-1 1,1 0-1,0 0 0,0 0 0,0 1 1,0-1-1,0 0 0,0 0 1,0 0-1,0 1 0,0-1 1,0 0-1,0 0 0,0 0 0,0 1 1,0-1-1,1 0 0,-1 0 1,0 0-1,0 0 0,0 1 1,0-1-1,0 0 0,0 0 0,0 0 1,1 0-1,-1 1 0,0-1 1,0 0-1,0 0 0,0 0 0,0 0 1,1 0-1,-1 0 0,18 4 323,24-5-9,0-6-385,1-1 0,-1-2 0,0-1 0,-1-3 0,58-27 0,-97 40 44,0 0 0,0 0 0,1 0 0,-1 0 0,0 0 0,0 0 0,-1 0-1,1-1 1,0 1 0,0-1 0,-1 1 0,1-1 0,0 0 0,-1 0 0,0 0 0,1 0 0,-1 0 0,0 0 0,0 0 0,0 0 0,0 0 0,-1 0 0,1 0 0,-1-1 0,1 1 0,-1 0 0,0-1 0,0 1 0,0 0 0,0-4 0,-3-20 603</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20.093"/>
    </inkml:context>
    <inkml:brush xml:id="br0">
      <inkml:brushProperty name="width" value="0.1" units="cm"/>
      <inkml:brushProperty name="height" value="0.1" units="cm"/>
      <inkml:brushProperty name="color" value="#00A0D7"/>
    </inkml:brush>
  </inkml:definitions>
  <inkml:trace contextRef="#ctx0" brushRef="#br0">97 1 8722,'-6'7'3610,"0"9"-3498,0 1 1,1 0-1,1 0 1,0 1-1,-1 30 1,1 106 700,1-28-415,-10 137-191,-21 244-422,32-494-14,0-15-268,0-26-388,2-15 537</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20.428"/>
    </inkml:context>
    <inkml:brush xml:id="br0">
      <inkml:brushProperty name="width" value="0.1" units="cm"/>
      <inkml:brushProperty name="height" value="0.1" units="cm"/>
      <inkml:brushProperty name="color" value="#00A0D7"/>
    </inkml:brush>
  </inkml:definitions>
  <inkml:trace contextRef="#ctx0" brushRef="#br0">222 20 8914,'-10'2'3217,"-1"9"-2601,-2 9-88,-5 9 48,-5 6 40,0 9-8,-4-1-56,6 16-200,5 8-64,1 1-159,2 2-49,0-19-80,3-11-153,3-21-335,6-9-240,4-11-384,3-14-224,12-11 880</inkml:trace>
  <inkml:trace contextRef="#ctx0" brushRef="#br0" timeOffset="1">263 0 9434,'10'7'3353,"3"11"-2825,2 8-336,-2 5 0,-1 12-16,-1 2-32,1 0-80,-6-2-64,1-7-248,-4-3-184,-3-20 1312,7 5-784</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20.846"/>
    </inkml:context>
    <inkml:brush xml:id="br0">
      <inkml:brushProperty name="width" value="0.1" units="cm"/>
      <inkml:brushProperty name="height" value="0.1" units="cm"/>
      <inkml:brushProperty name="color" value="#00A0D7"/>
    </inkml:brush>
  </inkml:definitions>
  <inkml:trace contextRef="#ctx0" brushRef="#br0">27 0 8490,'1'2'180,"0"-1"1,0 0-1,0 0 1,0 1-1,0-1 1,0 1-1,0-1 0,0 0 1,0 1-1,-1 0 1,1-1-1,-1 1 1,1-1-1,-1 1 1,1 0-1,-1-1 1,0 1-1,0 0 0,0 0 1,0-1-1,0 1 1,0 0-1,-1 2 1,-8 51-521,7-43 690,-4 24-199,3-17-85,0 1-1,-8 25 1,7-10-30,4-13-70,15-112-416,-12 81 459,-1-1 1,1 1-1,0 0 1,1 0-1,0 0 1,1 0-1,0 1 1,10-14-1,-9 16 16,0 0-1,0 0 1,0 0-1,1 0 1,0 1 0,0 0-1,1 1 1,-1 0-1,10-4 1,-14 7-20,0 0-1,1 1 1,-1-1-1,1 1 1,-1-1-1,0 1 1,1 0-1,-1 0 0,1 1 1,-1-1-1,0 1 1,1 0-1,-1 0 1,0 0-1,1 0 1,-1 0-1,0 1 1,0 0-1,0-1 1,0 1-1,-1 0 1,1 0-1,0 1 1,-1-1-1,4 5 1,-1-3-7,-1 1 1,0-1-1,0 1 0,0 0 1,-1 1-1,1-1 1,-1 0-1,-1 1 0,1 0 1,-1-1-1,0 1 0,1 7 1,-2-9-7,-1 1 0,0 0-1,0 0 1,-1 0 0,1-1 0,-1 1 0,0 0-1,0 0 1,-1-1 0,0 1 0,1-1 0,-1 1 0,-1-1-1,1 0 1,-1 0 0,-2 4 0,-42 47 13,36-45 161,1 1-1,1 1 1,-16 23 0,-1-11 527,26-23-672,-1-1-1,1 1 0,-1 0 0,0-1 0,1 1 0,-1-1 0,0 0 0,1 1 0,-1-1 0,0 0 0,1 1 0,-1-1 0,0 0 0,0 0 0,1 1 0,-1-1 0,0 0 0,0 0 0,0 0 0,1 0 0,-1 0 0,0 0 0,0 0 0,1 0 0,-1-1 0,0 1 0,0 0 0,1 0 0,-1-1 1,0 1-1,0 0 0,1-1 0,-1 1 0,0-1 0,1 1 0,-1-1 0,1 1 0,-1-1 0,1 1 0,-2-2 0,3-3-137,-1 1-1,1-1 1,0 1 0,0-1 0,1 1-1,0-1 1,-1 1 0,1 0 0,1 0-1,-1 0 1,3-4 0,18-17-331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21.176"/>
    </inkml:context>
    <inkml:brush xml:id="br0">
      <inkml:brushProperty name="width" value="0.1" units="cm"/>
      <inkml:brushProperty name="height" value="0.1" units="cm"/>
      <inkml:brushProperty name="color" value="#00A0D7"/>
    </inkml:brush>
  </inkml:definitions>
  <inkml:trace contextRef="#ctx0" brushRef="#br0">0 26 8802,'30'0'3369,"6"-7"-2137,5 4-1176,0 1-64,-3 0-192,-1 2-168,1-3-440,2-5 496</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21.492"/>
    </inkml:context>
    <inkml:brush xml:id="br0">
      <inkml:brushProperty name="width" value="0.1" units="cm"/>
      <inkml:brushProperty name="height" value="0.1" units="cm"/>
      <inkml:brushProperty name="color" value="#00A0D7"/>
    </inkml:brush>
  </inkml:definitions>
  <inkml:trace contextRef="#ctx0" brushRef="#br0">91 56 9402,'5'-19'702,"7"-18"1640,-10 43-1516,-3 26-554,-55 813 1675,52-753-1961,-28 271-304,27-340-301,2-24-169,-1-14 81,0-20 241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21.829"/>
    </inkml:context>
    <inkml:brush xml:id="br0">
      <inkml:brushProperty name="width" value="0.1" units="cm"/>
      <inkml:brushProperty name="height" value="0.1" units="cm"/>
      <inkml:brushProperty name="color" value="#00A0D7"/>
    </inkml:brush>
  </inkml:definitions>
  <inkml:trace contextRef="#ctx0" brushRef="#br0">376 4 8602,'-6'-3'3113,"-3"8"-2537,-1 4-160,-4 13 32,-6 4 16,-10 12 64,-1 6-32,-5 20-136,0 2-88,-7 3-160,7 2-8,5-16-56,0-5-40,14-17-240,1-12-176,6-18-288,18-5-200,2-19 592</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22.160"/>
    </inkml:context>
    <inkml:brush xml:id="br0">
      <inkml:brushProperty name="width" value="0.1" units="cm"/>
      <inkml:brushProperty name="height" value="0.1" units="cm"/>
      <inkml:brushProperty name="color" value="#00A0D7"/>
    </inkml:brush>
  </inkml:definitions>
  <inkml:trace contextRef="#ctx0" brushRef="#br0">1 327 9322,'29'3'3409,"1"9"-2697,1 9-160,-5 5-56,-9 2-56,4 17-144,-3-6-96,-2 12-160,11 5-144,-22-18-408,6 1-256,-3-23 432</inkml:trace>
  <inkml:trace contextRef="#ctx0" brushRef="#br0" timeOffset="1">303 168 8410,'61'-148'3585,"-42"145"-1537,8 3-1816,4 0-80,-8 0-56,5 3-8,-2-6 0,0-4-32,-3 2-24,2 0-104,-9 7-256,-3 8-128,-6 4-448,-9 8 1712,-8 6-720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22.496"/>
    </inkml:context>
    <inkml:brush xml:id="br0">
      <inkml:brushProperty name="width" value="0.1" units="cm"/>
      <inkml:brushProperty name="height" value="0.1" units="cm"/>
      <inkml:brushProperty name="color" value="#00A0D7"/>
    </inkml:brush>
  </inkml:definitions>
  <inkml:trace contextRef="#ctx0" brushRef="#br0">1 86 9690,'8'7'3361,"15"-2"-2961,-2-4-112,19-2 16,-8-4 48,11-10-104,8-1-56,-3-1-152,-7-1-120,-5 7-240,-7 2-152,-10 3-416,-3 6 1504,-14 8-592</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22.824"/>
    </inkml:context>
    <inkml:brush xml:id="br0">
      <inkml:brushProperty name="width" value="0.1" units="cm"/>
      <inkml:brushProperty name="height" value="0.1" units="cm"/>
      <inkml:brushProperty name="color" value="#00A0D7"/>
    </inkml:brush>
  </inkml:definitions>
  <inkml:trace contextRef="#ctx0" brushRef="#br0">238 1 7658,'-6'8'302,"0"0"0,1 1 1,0 0-1,0 0 1,1 0-1,0 1 0,0-1 1,1 1-1,1 0 1,-1 0-1,0 17 0,3 203 1818,1-7-363,-1-221-1718,0 0-1,0 0 0,0 0 1,0 0-1,-1 0 0,1 0 1,0 0-1,-1 0 0,0 0 1,0 0-1,1 0 1,-1-1-1,0 1 0,0 0 1,-1 0-1,1-1 0,-2 3 1,2-4-34,0 1 0,-1-1 0,1 0 1,0 0-1,-1 0 0,1 0 0,0 0 0,0 0 1,-1-1-1,1 1 0,0 0 0,0 0 0,0-1 1,-1 1-1,1-1 0,0 1 0,0-1 1,0 0-1,0 1 0,0-1 0,0 0 0,0 0 1,0 0-1,0 0 0,0 0 0,1 0 0,-1 0 1,0 0-1,0-2 0,-21-26-778,2-1-1,0 0 1,3-2-1,-24-55 1,18 35 248</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2:21.377"/>
    </inkml:context>
    <inkml:brush xml:id="br0">
      <inkml:brushProperty name="width" value="0.1" units="cm"/>
      <inkml:brushProperty name="height" value="0.1" units="cm"/>
      <inkml:brushProperty name="color" value="#00A0D7"/>
    </inkml:brush>
  </inkml:definitions>
  <inkml:trace contextRef="#ctx0" brushRef="#br0">119 36 5057,'1'-20'708,"-1"4"497,-1 16-1169,1 0 0,-1 0-1,0 0 1,0 1 0,1-1 0,-1 0-1,0 0 1,0 0 0,1 1 0,-1-1-1,0 0 1,1 1 0,-1-1 0,0 1 0,1-1-1,-1 1 1,1-1 0,-1 1 0,1-1-1,-1 1 1,1-1 0,-1 1 0,0 1-1,-11 11 130,1 2 0,1-1-1,0 2 1,1-1 0,0 1-1,2 1 1,0-1 0,0 1-1,2 0 1,0 1-1,1-1 1,-3 25 0,7-40-116,0-1 1,-1 1 0,1-1-1,0 1 1,0 0 0,0-1-1,0 1 1,0-1 0,0 1-1,1 0 1,-1-1 0,1 1-1,-1-1 1,1 1 0,-1-1-1,1 1 1,0-1-1,-1 1 1,1-1 0,0 0-1,0 0 1,0 1 0,0-1-1,0 0 1,1 0 0,-1 0-1,2 1 1,-1-1-7,1 0 1,0 0-1,0 0 1,0-1-1,0 0 1,0 1-1,0-1 1,0 0-1,0 0 0,0 0 1,0-1-1,0 1 1,4-2-1,8-2 29,0-1 1,0-1-1,-1 0 0,21-13 0,8-4 5,-28 15-68,-1 0 0,0 0 0,0-1 0,23-21 1,-35 28-38,0-1 0,0 1 0,0-1 0,0 0 0,0 1 0,-1-1 0,1 0 0,-1 0 0,0 0 0,0 0 0,0 0 0,-1-1 0,1 1 0,-1 0 0,1-6 0,-1-20-140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23.158"/>
    </inkml:context>
    <inkml:brush xml:id="br0">
      <inkml:brushProperty name="width" value="0.1" units="cm"/>
      <inkml:brushProperty name="height" value="0.1" units="cm"/>
      <inkml:brushProperty name="color" value="#00A0D7"/>
    </inkml:brush>
  </inkml:definitions>
  <inkml:trace contextRef="#ctx0" brushRef="#br0">94 61 7186,'-1'-2'3048,"-6"-1"-1391,-1 0-937,5 3-96,-1 0 8,-1 5-144,2 23-88,-43 44-240,40-41-96,4-3-208,-6-3-168,11-2-416,2 0-232,11-5 592</inkml:trace>
  <inkml:trace contextRef="#ctx0" brushRef="#br0" timeOffset="1">370 0 9530,'15'2'3553,"-5"8"-2617,3 11-584,-1 10-152,-3 5-48,-2 7-232,-4-7-136,1-3-504,-3-2 808,-1 0-176</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23.491"/>
    </inkml:context>
    <inkml:brush xml:id="br0">
      <inkml:brushProperty name="width" value="0.1" units="cm"/>
      <inkml:brushProperty name="height" value="0.1" units="cm"/>
      <inkml:brushProperty name="color" value="#00A0D7"/>
    </inkml:brush>
  </inkml:definitions>
  <inkml:trace contextRef="#ctx0" brushRef="#br0">192 56 10058,'25'-55'3577,"-50"89"-3057,1 12-248,2 18-96,-2 12-8,-4 2-64,2 0-56,3-14-312,5-15-176,1-10-504,7-11 544</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23.831"/>
    </inkml:context>
    <inkml:brush xml:id="br0">
      <inkml:brushProperty name="width" value="0.1" units="cm"/>
      <inkml:brushProperty name="height" value="0.1" units="cm"/>
      <inkml:brushProperty name="color" value="#00A0D7"/>
    </inkml:brush>
  </inkml:definitions>
  <inkml:trace contextRef="#ctx0" brushRef="#br0">2 65 10026,'25'-23'3401,"-4"8"-3225,-1 8-128,0 1-24,1 2-16,-6-1-16,1 2-88,-8 3-288,-3-1-216</inkml:trace>
  <inkml:trace contextRef="#ctx0" brushRef="#br0" timeOffset="1">79 145 8594,'-78'122'3121,"84"-106"-2481,11-3-520,-4-1-64,8-1-24,-6-6 0,1-5-224,6-3-216,-12-9 248</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24.180"/>
    </inkml:context>
    <inkml:brush xml:id="br0">
      <inkml:brushProperty name="width" value="0.1" units="cm"/>
      <inkml:brushProperty name="height" value="0.1" units="cm"/>
      <inkml:brushProperty name="color" value="#00A0D7"/>
    </inkml:brush>
  </inkml:definitions>
  <inkml:trace contextRef="#ctx0" brushRef="#br0">33 5 7834,'0'-1'54,"0"1"0,0 0 0,0 0 0,0 0 0,0 0 0,0 0 0,0-1 0,0 1 0,0 0 0,0 0 0,0 0 0,1 0 0,-1-1 216,0 1-216,0 0 0,0 0-1,1 0 1,-1-1 0,0 1 0,0 0 0,0 0 0,0 0 0,1 0 0,-1 0 0,0 0 0,0 0 0,0 0 0,0 0 0,1 0 0,-1 0 0,0 0 0,0 0 0,0 0 0,0 0 0,1 0 0,-1 0 0,0 0 0,0 0 0,0 0 0,0 0 0,0 0 0,1 0 0,-1 1 0,0-1 0,1 0 216,-1 0-216,0 0 0,0 1 0,0-1 0,0 0 0,0 0 0,0 0 0,0 0 0,0 0 0,0 1 0,5 17 800,-1 25-568,-5 2 84,-3-1 0,-16 84-1,10-74-339,-4 61 0,14-115-27,0 0-1,1 0 1,-1-1 0,0 1 0,0 0 0,0 0 0,0 0 0,0 0 0,0 0 0,0 0 0,1 0 0,-1 0 0,0 0 0,0 0 0,0 0 0,0 0 0,0 0 0,0 0 0,1 0 0,-1 0 0,0 0 0,0 0 0,0 0 0,0 0-1,0 0 1,0 0 0,0 0 0,1 0 0,-1 0 0,0 1 0,0-1 0,0 0 0,0 0 0,0 0 0,0 0 0,0 0 0,0 0 0,0 0 0,1 0 0,-1 0 0,0 0 0,0 1 0,0-1 0,0 0 0,0 0 0,0 0 0,0 0-1,0 0 1,0 0 0,0 1 0,0-1 0,0 0 0,0 0 0,0 0 0,0 0 0,0 0 0,0 0 0,0 0 0,0 1 0,0-1 0,0 0 0,0 0 0,0 0 0,0 0 0,0 0 0,0 0 0,-1 0 0,1 1 0,10-14 141,10-23 66,1-19-37,-12 29-157,1 0-1,1 2 0,1-1 0,22-33 1,-23 43-118,-3 5-224,0-1 0,0 0 0,-1-1 0,0 0 0,-1 0 1,5-14-1,-11 23-143</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24.515"/>
    </inkml:context>
    <inkml:brush xml:id="br0">
      <inkml:brushProperty name="width" value="0.1" units="cm"/>
      <inkml:brushProperty name="height" value="0.1" units="cm"/>
      <inkml:brushProperty name="color" value="#00A0D7"/>
    </inkml:brush>
  </inkml:definitions>
  <inkml:trace contextRef="#ctx0" brushRef="#br0">31 0 8426,'-31'117'3281,"46"-111"-2081,1 8-792,6 4-168,-3-7-24,4 10-48,0 1-40,-6-9-288,6 8-208,-18-16-568,-2 8 552</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24.842"/>
    </inkml:context>
    <inkml:brush xml:id="br0">
      <inkml:brushProperty name="width" value="0.1" units="cm"/>
      <inkml:brushProperty name="height" value="0.1" units="cm"/>
      <inkml:brushProperty name="color" value="#00A0D7"/>
    </inkml:brush>
  </inkml:definitions>
  <inkml:trace contextRef="#ctx0" brushRef="#br0">618 1 9450,'-146'70'3273,"124"-39"-2921,1 11-72,-4 2 128,-1-5 24,-3 2 24,-8 2-72,-10 6-152,2 1-64,-9-1-128,5 0-32,5-6-24,9-1-128,12-10-272,8-14-136,19-20-456,-4-19-993,6-22 1393</inkml:trace>
  <inkml:trace contextRef="#ctx0" brushRef="#br0" timeOffset="1">529 160 9818,'17'-7'3417,"4"6"-3033,2-6-64,5 2 24,-5 5-64,-3 0-88,6 7-64,-8 9-288,0-6-144,-5 5-328,-11 1-216,-10 2 528</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25.182"/>
    </inkml:context>
    <inkml:brush xml:id="br0">
      <inkml:brushProperty name="width" value="0.1" units="cm"/>
      <inkml:brushProperty name="height" value="0.1" units="cm"/>
      <inkml:brushProperty name="color" value="#00A0D7"/>
    </inkml:brush>
  </inkml:definitions>
  <inkml:trace contextRef="#ctx0" brushRef="#br0">1 114 9914,'8'0'3505,"8"5"-2921,17 2-528,10-7 32,11-7-8,-3-6 0,5-7-48,-5-3-80,-10 7-264,-5-4-176,-13 7-472,-8 6-2065,-17 1 2121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25.518"/>
    </inkml:context>
    <inkml:brush xml:id="br0">
      <inkml:brushProperty name="width" value="0.1" units="cm"/>
      <inkml:brushProperty name="height" value="0.1" units="cm"/>
      <inkml:brushProperty name="color" value="#00A0D7"/>
    </inkml:brush>
  </inkml:definitions>
  <inkml:trace contextRef="#ctx0" brushRef="#br0">1 31 8002,'0'9'5438,"14"4"-3326,4 0-1969,-10-6-100,0 0-1,-1 1 0,0 0 0,-1 1 1,1 0-1,-2 0 0,1 0 0,-1 0 0,-1 1 1,0 0-1,0 0 0,-1 0 0,0 1 1,2 15-1,-2-9-432,-1 0-1,0 1 1,-2-1 0,0 1 0,-1-1 0,-1 1-1,0-1 1,-1 1 0,-9 25 0,11-39-90</inkml:trace>
  <inkml:trace contextRef="#ctx0" brushRef="#br0" timeOffset="1">157 86 9226,'12'-86'3465,"-11"91"-2561,4 2-464,5 11-104,-3-10 64,3 13-48,-4 4-40,-1-14-216,2 17-136,-6 0-208,1-6-128,-4 12-160,-4-3-40,-1-8-56,2 0-64,4-16 496,-1-6 16</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25.841"/>
    </inkml:context>
    <inkml:brush xml:id="br0">
      <inkml:brushProperty name="width" value="0.1" units="cm"/>
      <inkml:brushProperty name="height" value="0.1" units="cm"/>
      <inkml:brushProperty name="color" value="#00A0D7"/>
    </inkml:brush>
  </inkml:definitions>
  <inkml:trace contextRef="#ctx0" brushRef="#br0">198 6 8570,'0'-5'3185,"0"8"-2441,-4 2-240,3-5-8,-1 0 8,-1 11 32,-9 17-80,-21 45-200,14-37-64,1 16-168,-2 7-24,0 0-120,4-3-120,-1-21-240,4-6-152,2-14-304,2-8-569</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26.183"/>
    </inkml:context>
    <inkml:brush xml:id="br0">
      <inkml:brushProperty name="width" value="0.1" units="cm"/>
      <inkml:brushProperty name="height" value="0.1" units="cm"/>
      <inkml:brushProperty name="color" value="#00A0D7"/>
    </inkml:brush>
  </inkml:definitions>
  <inkml:trace contextRef="#ctx0" brushRef="#br0">0 12 11058,'170'-1'6500,"234"-9"-5143,-310 9-1297,179 21 1,-442-21-4609,125 4 3975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2:21.758"/>
    </inkml:context>
    <inkml:brush xml:id="br0">
      <inkml:brushProperty name="width" value="0.1" units="cm"/>
      <inkml:brushProperty name="height" value="0.1" units="cm"/>
      <inkml:brushProperty name="color" value="#00A0D7"/>
    </inkml:brush>
  </inkml:definitions>
  <inkml:trace contextRef="#ctx0" brushRef="#br0">0 0 6969,'1'12'3368,"0"19"-3305,-2 17 79,4 149 320,-2-179-388,2 1 0,0-1 0,1 0 0,0 0 0,2 0 0,0 0 0,1-1 0,14 24 0,-17-35-43,1 0-1,-1 0 0,1-1 1,0 0-1,1 0 0,-1 0 1,1-1-1,0 0 0,0 0 1,1 0-1,-1-1 0,1 0 1,-1 0-1,1-1 0,0 1 1,0-1-1,0-1 0,1 0 1,-1 0-1,0 0 0,0-1 0,1 0 1,-1 0-1,0-1 0,10-2 1,1 0 3,-1 0 0,0-2 1,0 0-1,-1-1 0,0-1 0,0 0 1,0-1-1,-1-1 0,20-15 0,-23 13-88,0-1 1,-1-1-1,0 0 0,0 0 0,-2-1 0,0-1 0,0 0 0,-2 0 0,1 0 0,-2-1 0,0 0 0,-1 0 0,4-25 1,-4 26-247</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29.295"/>
    </inkml:context>
    <inkml:brush xml:id="br0">
      <inkml:brushProperty name="width" value="0.1" units="cm"/>
      <inkml:brushProperty name="height" value="0.1" units="cm"/>
      <inkml:brushProperty name="color" value="#00A0D7"/>
    </inkml:brush>
  </inkml:definitions>
  <inkml:trace contextRef="#ctx0" brushRef="#br0">511 0 8202,'-1'0'194,"0"0"0,0 0 1,0 0-1,0 1 1,0-1-1,0 0 0,0 1 1,0-1-1,1 0 0,-1 1 1,0-1-1,0 1 1,0-1-1,0 1 0,1 0 1,-1-1-1,-1 2 0,-16 30-313,12-18 374,-30 70-5,-41 147 1,2-4-118,59-185-118,-3-1 1,-1-1 0,-32 49-1,33-61-42,-2-1 1,0-1-1,-1 0 0,-2-2 1,-43 36-1,67-62-209,11-11 95</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29.626"/>
    </inkml:context>
    <inkml:brush xml:id="br0">
      <inkml:brushProperty name="width" value="0.1" units="cm"/>
      <inkml:brushProperty name="height" value="0.1" units="cm"/>
      <inkml:brushProperty name="color" value="#00A0D7"/>
    </inkml:brush>
  </inkml:definitions>
  <inkml:trace contextRef="#ctx0" brushRef="#br0">1 1 8346,'18'0'2920,"6"0"-2520,8 3-247,4 5-33,-3 1-40,4-1-72,-1-2 8,4 1-120,-2 0-145,-19-1-295,-4-1 320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29.947"/>
    </inkml:context>
    <inkml:brush xml:id="br0">
      <inkml:brushProperty name="width" value="0.1" units="cm"/>
      <inkml:brushProperty name="height" value="0.1" units="cm"/>
      <inkml:brushProperty name="color" value="#00A0D7"/>
    </inkml:brush>
  </inkml:definitions>
  <inkml:trace contextRef="#ctx0" brushRef="#br0">690 0 7962,'-120'55'2451,"118"-54"-2416,0 0 1,0 0-1,0 0 1,0 0-1,0 0 1,0 0-1,0 1 1,1-1-1,-1 1 1,1-1-1,-1 1 0,1 0 1,-1 0-1,1-1 1,0 1-1,0 0 1,0 0-1,0 0 1,0 0-1,0 0 1,0 1-1,1-1 0,-1 0 1,1 0-1,-1 4 1,-1 7 93,-130 443 899,94-349-864,-4-2-1,-66 118 1,88-190-153,-1-1-1,-2-1 1,-1-1 0,-1-1 0,-2-1 0,-45 36 0,72-64-146,12-6-151,0-1 0,-1-1 0,0 0 0,18-18 0,20-38-102</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30.296"/>
    </inkml:context>
    <inkml:brush xml:id="br0">
      <inkml:brushProperty name="width" value="0.1" units="cm"/>
      <inkml:brushProperty name="height" value="0.1" units="cm"/>
      <inkml:brushProperty name="color" value="#00A0D7"/>
    </inkml:brush>
  </inkml:definitions>
  <inkml:trace contextRef="#ctx0" brushRef="#br0">1 30 5569,'2'-2'359,"-1"0"-1,1 0 0,0 0 1,0 0-1,1 0 1,-1 0-1,0 1 0,1-1 1,-1 1-1,0-1 1,1 1-1,0 0 0,2-1 1,1 0-110,0 1 0,0 0 0,0 0 0,0 1 0,11 0 0,4 2-174,0 0-1,32 10 1,-49-11 53,125 32 383,159 62 0,-275-90-583,0 1 0,0 1 1,-1 0-1,20 15 0,-31-22 51,-1 0-1,1 0 1,-1 1-1,0-1 0,1 0 1,-1 0-1,1 1 1,-1-1-1,0 0 1,1 1-1,-1-1 1,1 1-1,-1-1 1,0 0-1,0 1 1,1-1-1,-1 1 1,0-1-1,0 1 1,0-1-1,1 1 1,-1-1-1,0 1 0,0-1 1,0 1-1,0-1 1,0 1-1,0-1 1,0 1-1,0-1 1,0 1-1,0-1 1,0 1-1,0-1 1,-1 1-1,1-1 1,0 1-1,0-1 1,0 1-1,-1-1 0,1 1 1,-14 0-248</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30.625"/>
    </inkml:context>
    <inkml:brush xml:id="br0">
      <inkml:brushProperty name="width" value="0.1" units="cm"/>
      <inkml:brushProperty name="height" value="0.1" units="cm"/>
      <inkml:brushProperty name="color" value="#00A0D7"/>
    </inkml:brush>
  </inkml:definitions>
  <inkml:trace contextRef="#ctx0" brushRef="#br0">10 30 7594,'-1'3'228,"-1"1"1,1-1 0,0 1 0,0 0 0,0-1-1,0 1 1,0 0 0,1 0 0,0-1 0,0 1-1,0 0 1,0 0 0,1 0 0,-1-1 0,1 1-1,1 4 1,3 7-122,1 0-1,14 24 1,-15-29-114,1 1 0,-1-1 0,-1 1 0,0 0 0,4 18 0,-5-12 13,-1 0 0,-1 1 0,0-1 0,-1 1 1,-1-1-1,-1 0 0,0 1 0,-7 20 0,9-37-5,0-1 1,0 1-1,0 0 0,0 0 0,0-1 1,-1 1-1,1 0 0,0-1 1,0 1-1,-1-1 0,1 1 1,-1 0-1,1-1 0,0 1 1,-1-1-1,1 1 0,-1-1 1,1 1-1,-1-1 0,0 1 1,1-1-1,-1 0 0,1 1 1,-2-1-1,-3-13 23,6-33 18,3 28-31,2 0 1,0 1-1,0 0 1,2 0-1,0 1 1,1 0-1,0 0 1,1 1 0,1 0-1,1 1 1,0 0-1,0 1 1,2 0-1,-1 1 1,2 1-1,-1 0 1,22-11 0,16-2-11,1 2 1,1 3 0,73-17-1,-125 36 1,-1-1-1,1 1 0,-1-1 1,1 1-1,-1-1 0,1 1 0,0 0 1,-1 0-1,1 0 0,-1 0 1,1 0-1,-1 0 0,1 0 1,0 1-1,-1-1 0,1 0 1,-1 1-1,1-1 0,-1 1 1,0 0-1,3 1 0,-4-1 0,1 0 0,-1 0 0,0 0 0,1 0-1,-1 0 1,0 0 0,0 0 0,1 0 0,-1 0 0,0 0 0,0 0-1,0 1 1,-1-1 0,1 0 0,0 0 0,0 0 0,0 0-1,-1 0 1,1 0 0,-1 0 0,1 0 0,-1 1 0,-5 10 1,-1-1 1,0 0-1,-13 16 1,-87 122 182,64-85 209,-64 73-1,79-105-197,28-32-192,-1 0 0,1 1-1,-1-1 1,1 1 0,-1-1-1,1 0 1,0 1 0,-1-1-1,1 1 1,0-1 0,-1 1-1,1-1 1,0 1 0,-1-1 0,1 1-1,0-1 1,0 1 0,0-1-1,0 1 1,0-1 0,0 1-1,-1 0 1,1-1 0,0 1-1,1-1 1,-1 1 0,0-1 0,0 1-1,0 0 1,0-1 0,0 1-1,1 0 1,17-2-26,25-17-215,-33 10 104,1-1 0,-1 0 0,-1-1 0,1 0 1,-2 0-1,1-1 0,8-15 0,39-56-236</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30.985"/>
    </inkml:context>
    <inkml:brush xml:id="br0">
      <inkml:brushProperty name="width" value="0.1" units="cm"/>
      <inkml:brushProperty name="height" value="0.1" units="cm"/>
      <inkml:brushProperty name="color" value="#00A0D7"/>
    </inkml:brush>
  </inkml:definitions>
  <inkml:trace contextRef="#ctx0" brushRef="#br0">57 9 8194,'-1'-1'125,"0"0"0,0 0 0,-1 1 1,1-1-1,-1 0 0,1 0 0,0 1 0,-1-1 1,1 1-1,-1 0 0,0-1 0,1 1 0,-1 0 1,1 0-1,-1 0 0,1 0 0,-1 0 0,0 0 1,1 0-1,-1 1 0,-2 0 0,3 0-88,-1 0 0,0 1-1,1-1 1,-1 1 0,1 0 0,-1-1 0,1 1-1,0 0 1,0 0 0,0 0 0,0 0-1,0 0 1,0 0 0,0 0 0,1 0-1,-1 2 1,0-3-30,1 0 0,0 0 0,0-1 0,0 1 1,0 0-1,-1 0 0,1-1 0,0 1 0,1 0 0,-1 0 0,0-1 0,0 1 0,0 0 0,0 0 0,1-1 0,-1 1 1,0 0-1,0-1 0,1 1 0,-1 0 0,1-1 0,-1 1 0,1 0 0,-1-1 0,1 1 0,-1-1 0,1 1 0,-1-1 1,1 1-1,0-1 0,-1 0 0,1 1 0,0-1 0,-1 0 0,1 1 0,0-1 0,-1 0 0,1 0 0,0 1 0,0-1 0,-1 0 1,1 0-1,0 0 0,0 0 0,0 0 0,44-2 24,-34 1-2,17-2 3,-17 2-23,-1 0 0,1 0 0,0 1 1,20 3-1,-29-3-6,1 1 0,-1-1 0,1 1 1,-1 0-1,0 0 0,0 0 0,1 0 0,-1 1 1,0-1-1,0 0 0,0 1 0,0 0 0,0-1 1,0 1-1,-1 0 0,1 0 0,-1 0 0,1 0 1,-1 0-1,0 0 0,0 0 0,1 1 0,-2-1 1,1 0-1,1 5 0,3 16 31,-2 0 0,0-1-1,-2 1 1,-2 45 0,-18 94 163,6-65-75,-18 121 137,-7 74 86,34-241-293,3 0 1,2-1-1,11 83 1,-12-130-71,1 0 1,-1 1-1,1-1 1,0 0-1,0 0 1,0 0-1,1 0 1,-1 0-1,1 0 1,0 0-1,-1 0 1,1 0-1,0-1 1,3 4-1,-4-6 13,-1 0 0,0 0 0,1 0 0,-1 1 0,0-1 0,1 0 0,-1 0 0,0 0 0,1 0 0,-1 0 0,0 0-1,1 0 1,-1 0 0,1 0 0,-1 0 0,0 0 0,1 0 0,-1 0 0,0 0 0,1 0 0,-1 0 0,1 0 0,-1 0 0,0-1-1,1 1 1,-1 0 0,0 0 0,1 0 0,-1-1 0,0 1 0,0 0 0,1 0 0,-1-1 0,0 1 0,0 0 0,1-1-1,8-29-80,-3-37 282,5-22-130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31.365"/>
    </inkml:context>
    <inkml:brush xml:id="br0">
      <inkml:brushProperty name="width" value="0.1" units="cm"/>
      <inkml:brushProperty name="height" value="0.1" units="cm"/>
      <inkml:brushProperty name="color" value="#00A0D7"/>
    </inkml:brush>
  </inkml:definitions>
  <inkml:trace contextRef="#ctx0" brushRef="#br0">0 148 6785,'1'-3'4137,"18"-3"-3269,24-6-1110,-42 12 315,7-3-55,1 0 1,-1-1-1,0 0 0,0 0 1,0-1-1,0 0 0,-1 0 1,0-1-1,0 0 0,-1 0 1,0-1-1,7-9 0,24-21 134,-36 36-138,0 0 1,0-1-1,0 1 1,1 0-1,-1 0 1,1 0-1,-1 0 1,1 0-1,-1 0 1,1 0 0,0 0-1,-1 1 1,1-1-1,0 0 1,0 1-1,-1 0 1,1-1-1,0 1 1,0 0-1,0 0 1,3 0-1,-4 1 0,0 0 0,1 0 0,-1 0 0,0 0 0,0 0 0,1 0 0,-1 0 0,0 0 0,0 0 0,0 0 0,-1 1 0,1-1 0,0 1 0,0-1 0,-1 0 0,1 1 0,0-1 0,-1 1 0,1 2 0,2 11 80,-1 0-1,-1 0 1,0 30 0,-1-36-64,-1 179 391,22 544 626,12-354-782,-33-377-265,1 57 25,-1-56-25,0 0 0,-1-1-1,1 1 1,-1 0 0,1 0 0,-1 0-1,1-1 1,-1 1 0,0 0-1,0-1 1,0 1 0,-1 2-1,1-4 0,0 0-1,1 1 1,-1-1-1,0 0 1,1 1-1,-1-1 1,0 0-1,0 1 0,1-1 1,-1 0-1,0 0 1,0 0-1,1 0 1,-1 0-1,0 0 1,0 0-1,1 0 1,-1 0-1,0 0 1,0-1-1,1 1 1,-1 0-1,0 0 1,1-1-1,-1 1 1,0 0-1,1-1 1,-1 1-1,0-1 1,1 1-1,-2-1 0,-6-6-122,0 0 0,0-1 0,1 1-1,0-2 1,0 1 0,1-1-1,0 0 1,0 0 0,1 0-1,-7-20 1,-4-12-87,-12-52 0,25 83 335,-17-80 3175,1-5-1537</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31.694"/>
    </inkml:context>
    <inkml:brush xml:id="br0">
      <inkml:brushProperty name="width" value="0.1" units="cm"/>
      <inkml:brushProperty name="height" value="0.1" units="cm"/>
      <inkml:brushProperty name="color" value="#00A0D7"/>
    </inkml:brush>
  </inkml:definitions>
  <inkml:trace contextRef="#ctx0" brushRef="#br0">1 88 8346,'0'-7'3056,"10"1"-2503,-1-7-73,8 3-232,3-3-24,-1 4-72,8 11-32,-4-9-80,-2 4-24,-3-7-128,-7-1-176,1 16-520,-9-2 520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32.025"/>
    </inkml:context>
    <inkml:brush xml:id="br0">
      <inkml:brushProperty name="width" value="0.1" units="cm"/>
      <inkml:brushProperty name="height" value="0.1" units="cm"/>
      <inkml:brushProperty name="color" value="#00A0D7"/>
    </inkml:brush>
  </inkml:definitions>
  <inkml:trace contextRef="#ctx0" brushRef="#br0">31 922 8146,'-26'26'3088,"21"-13"-2407,17-1-217,9-11-248,10-1-136,2-14-48,-3-9 8,6-15-104,0-6-120,-5-7-488,0-7 439</inkml:trace>
  <inkml:trace contextRef="#ctx0" brushRef="#br0" timeOffset="1">629 1 8426,'0'0'3112,"3"3"-2479,11 10-345,-8 8-96,4 12-48,-5 8-16,6 12-16,-11 1-8,0 4-64,0-6-16,-5 1-88,20 6-136,-20-7-416,-1-11-153,-11-13 433</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32.367"/>
    </inkml:context>
    <inkml:brush xml:id="br0">
      <inkml:brushProperty name="width" value="0.1" units="cm"/>
      <inkml:brushProperty name="height" value="0.1" units="cm"/>
      <inkml:brushProperty name="color" value="#00A0D7"/>
    </inkml:brush>
  </inkml:definitions>
  <inkml:trace contextRef="#ctx0" brushRef="#br0">6 1 7682,'-5'0'3032,"6"8"-2072,16 0-607,4 7-121,4 11-144,-1-3-32,4 10-24,0 0-16,-3-5-232,8-7-152,-4-11 208</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2:22.197"/>
    </inkml:context>
    <inkml:brush xml:id="br0">
      <inkml:brushProperty name="width" value="0.1" units="cm"/>
      <inkml:brushProperty name="height" value="0.1" units="cm"/>
      <inkml:brushProperty name="color" value="#00A0D7"/>
    </inkml:brush>
  </inkml:definitions>
  <inkml:trace contextRef="#ctx0" brushRef="#br0">49 0 6849,'7'106'2522,"-7"-103"-2409,1-1-1,-2 1 0,1-1 1,0 0-1,0 1 1,-1-1-1,1 0 0,-1 1 1,0-1-1,0 0 0,0 0 1,0 0-1,0 1 1,0-1-1,0 0 0,-1-1 1,1 1-1,-4 3 0,3-2 455,10-2-280,-4-1-274,2 1-11,11 0 5,1 1-1,0 1 1,-1 0-1,23 8 1,-37-9-6,-1-1 0,0 0 0,0 1 1,0-1-1,1 1 0,-1 0 0,-1 0 0,1 0 0,0 0 0,0 0 0,-1 0 1,1 0-1,-1 1 0,0-1 0,1 0 0,-1 1 0,0-1 0,-1 1 1,1-1-1,0 1 0,-1 0 0,1-1 0,-1 1 0,0 0 0,0-1 0,0 1 1,-1 4-1,1 3-16,-1 0 0,-1-1 0,0 1 0,0 0 0,0-1 0,-6 12 0,-105 219-371,112-237 332,-20 41-246,20-43 247,0 1-1,1-1 0,-1 0 0,0 1 0,0-1 0,0 0 0,0 1 1,0-1-1,-1 0 0,1 0 0,0 0 0,0 0 0,-1 0 0,1 0 1,-1 0-1,1-1 0,-1 1 0,1-1 0,-1 1 0,1-1 0,-1 1 0,0-1 1,1 0-1,-3 1 0,-9-11-273</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32.699"/>
    </inkml:context>
    <inkml:brush xml:id="br0">
      <inkml:brushProperty name="width" value="0.1" units="cm"/>
      <inkml:brushProperty name="height" value="0.1" units="cm"/>
      <inkml:brushProperty name="color" value="#00A0D7"/>
    </inkml:brush>
  </inkml:definitions>
  <inkml:trace contextRef="#ctx0" brushRef="#br0">486 96 8370,'87'-85'2528,"-68"75"-1818,-10 16-486,-5 21-235,-4-24 79,0 8-71,-1-1-1,0 0 1,-1 0 0,0 0-1,0 0 1,-1 0-1,0 0 1,-1 0-1,0-1 1,0 0 0,-1 0-1,0 0 1,-1 0-1,0-1 1,-11 12-1,-12 11-90,-2-1-1,-49 37 1,40-34 64,-71 57-16,-122 109 1107,218-181-717,15-17-336,0-1 0,0 0 0,0 0 0,0 0 0,0 0 0,0 1 0,0-1 1,0 0-1,0 0 0,0 0 0,0 0 0,0 1 0,0-1 0,0 0 0,0 0 0,0 0 0,0 0 0,0 1 1,0-1-1,0 0 0,0 0 0,0 0 0,0 0 0,0 1 0,0-1 0,0 0 0,1 0 0,-1 0 0,0 0 1,0 0-1,0 0 0,0 1 0,0-1 0,0 0 0,1 0 0,-1 0 0,0 0 0,0 0 0,0 0 0,0 0 1,0 0-1,1 0 0,-1 0 0,0 0 0,0 0 0,0 1 0,0-1 0,1 0 0,-1 0 0,0-1 0,42-8 383,60-27-28,147-75 1,-190 82-356,84-49 19,-76 38-514,-64 39 351,-2 1 96,-1 0 0,1-1-1,-1 1 1,1 0 0,0 0 0,-1 0 0,1-1-1,-1 1 1,1 0 0,-1 0 0,1-1-1,-1 1 1,0 0 0,1-1 0,-1 1 0,1-1-1,-1 1 1,0-1 0,1 1 0,-1-1-1,0 1 1,1-1 0,-1 1 0,0-1-1,0 1 1,0-1 0,1 1 0,-1-1 0,0 1-1,0-1 1,0 0 0,0 0 0,-6-4-460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33.029"/>
    </inkml:context>
    <inkml:brush xml:id="br0">
      <inkml:brushProperty name="width" value="0.1" units="cm"/>
      <inkml:brushProperty name="height" value="0.1" units="cm"/>
      <inkml:brushProperty name="color" value="#00A0D7"/>
    </inkml:brush>
  </inkml:definitions>
  <inkml:trace contextRef="#ctx0" brushRef="#br0">86 0 7858,'-15'25'3048,"7"3"-2272,-4 3-287,6 9-41,-9 1-144,3 6-8,8 3-72,-10-1-80,18 5-56,-3-1-40,3 1-32,9-3-32,-13-18-184,0-9-96,5-12-376,11-16-657</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33.362"/>
    </inkml:context>
    <inkml:brush xml:id="br0">
      <inkml:brushProperty name="width" value="0.1" units="cm"/>
      <inkml:brushProperty name="height" value="0.1" units="cm"/>
      <inkml:brushProperty name="color" value="#00A0D7"/>
    </inkml:brush>
  </inkml:definitions>
  <inkml:trace contextRef="#ctx0" brushRef="#br0">16 7 4009,'1'-1'188,"0"1"0,-1-1 0,1 0-1,0 1 1,0-1 0,-1 1 0,1-1 0,0 1 0,0 0 0,0-1 0,0 1 0,-1 0-1,1 0 1,0-1 0,0 1 0,0 0 0,0 0 0,0 0 0,0 0 0,0 0 0,0 0 0,-1 0-1,2 1 1,-1-1-96,0 1 0,-1-1 0,1 1-1,-1 0 1,1-1 0,-1 1 0,0 0-1,1 0 1,-1-1 0,0 1 0,1 0-1,-1 0 1,0-1 0,0 1 0,0 0-1,1 0 1,-1 0 0,0-1 0,0 3-1,-8 43 845,-4 8-322,3 0 0,2 0-1,-1 107 1,8-154-581,1 0 0,-1-1 0,1 1 0,0 0 0,1-1 0,0 1 0,0-1 0,0 1 0,1-1 0,-1 0 0,2 0 1,5 10-1,-7-14-26,0 0 0,0 0 0,0 0 0,0-1 0,1 1 0,-1-1 0,0 1 0,1-1 0,-1 0 0,1 0 0,-1 0 0,1 0 0,0 0 0,-1 0 0,1-1 0,0 1 0,-1-1 0,1 0 0,0 0 0,0 0 0,-1 0 0,1 0 0,0-1 0,0 1 0,-1-1 0,1 0 0,-1 0 0,1 0 0,0 0 0,-1 0 0,0-1 0,1 1 0,2-3 0,15-10-7,-1-1-1,0-1 1,-1 0-1,-1-2 1,29-37-1,21-21-386,9-5-738,-43 50 719</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34.110"/>
    </inkml:context>
    <inkml:brush xml:id="br0">
      <inkml:brushProperty name="width" value="0.1" units="cm"/>
      <inkml:brushProperty name="height" value="0.1" units="cm"/>
      <inkml:brushProperty name="color" value="#00A0D7"/>
    </inkml:brush>
  </inkml:definitions>
  <inkml:trace contextRef="#ctx0" brushRef="#br0">1 76 8690,'1'-8'3049,"24"4"-2769,13 3-24,13-4-104,-1 3-72,0 0-40,1 1-24,1-4-8,1 0 24,-6-3-48,-4-4-32,-7 4-160,-3 0-88,-13 3-353,-4 3 409</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34.443"/>
    </inkml:context>
    <inkml:brush xml:id="br0">
      <inkml:brushProperty name="width" value="0.1" units="cm"/>
      <inkml:brushProperty name="height" value="0.1" units="cm"/>
      <inkml:brushProperty name="color" value="#00A0D7"/>
    </inkml:brush>
  </inkml:definitions>
  <inkml:trace contextRef="#ctx0" brushRef="#br0">20 0 8474,'-1'1'116,"0"-1"0,0 0 0,0 0 0,0 1 0,0-1 0,0 1 0,0-1 0,0 1 0,0-1 0,0 1 1,1 0-1,-1-1 0,0 1 0,0 0 0,1-1 0,-1 1 0,0 0 0,1 0 0,-1 0 0,1 0 0,-1 0 0,1 0 0,0 0 0,-1 0 0,1 0 0,0 0 1,0 0-1,-1 0 0,1 0 0,0 0 0,0 0 0,0 0 0,0 1 0,2 48-312,-1-31 508,15 509 483,-15-427-802,27 181 1,-19-252-430,-9-30 481,0-1-1,0 1 1,1 0-1,-1 0 1,0-1 0,0 1-1,0 0 1,0 0-1,0 0 1,1-1 0,-1 1-1,0 0 1,0 0-1,0 0 1,1 0-1,-1 0 1,0 0 0,0-1-1,0 1 1,1 0-1,-1 0 1,0 0 0,0 0-1,1 0 1,-1 0-1,0 0 1,0 0-1,1 0 1,-1 0 0,0 0-1,0 0 1,1 0-1,-1 0 1,0 0-1,0 0 1,1 0 0,-1 0-1,0 1 1,0-1-1,0 0 1,1 0 0,-1 0-1,0 0 1,0 0-1,0 1 1,1-1-1,-1 0 1,0 0 0,0 1-1,4-27 928</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34.793"/>
    </inkml:context>
    <inkml:brush xml:id="br0">
      <inkml:brushProperty name="width" value="0.1" units="cm"/>
      <inkml:brushProperty name="height" value="0.1" units="cm"/>
      <inkml:brushProperty name="color" value="#00A0D7"/>
    </inkml:brush>
  </inkml:definitions>
  <inkml:trace contextRef="#ctx0" brushRef="#br0">1 21 7610,'0'-1'154,"0"0"1,0 0 0,0 0 0,0 0 0,0 0 0,1 0-1,-1 0 1,0 0 0,1 0 0,-1 0 0,1 0 0,-1 0-1,1 0 1,-1 0 0,1 1 0,-1-1 0,1 0 0,0 0-1,0 1 1,1-2 0,6 17 957,0 39-732,3 150 482,3 25-299,41 130-152,-39-286-479,4 0 0,53 125 1,-54-152-297,-16-30-201,-12-23-709,-11-21 629</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35.128"/>
    </inkml:context>
    <inkml:brush xml:id="br0">
      <inkml:brushProperty name="width" value="0.1" units="cm"/>
      <inkml:brushProperty name="height" value="0.1" units="cm"/>
      <inkml:brushProperty name="color" value="#00A0D7"/>
    </inkml:brush>
  </inkml:definitions>
  <inkml:trace contextRef="#ctx0" brushRef="#br0">10 4 8162,'-5'5'3096,"1"-2"-2431,10 2 135,-3-5-664,25 0-48,45-1-56,-39-7-8,1 4-64,-6 1-280,-4 5-248,-6 12 320</inkml:trace>
  <inkml:trace contextRef="#ctx0" brushRef="#br0" timeOffset="1">24 425 9674,'-7'3'3385,"20"-6"-3065,8-6-112,16-5-168,0-9 0,14-4-72,7-5-136,-1-11-424,2 5 424,9-5-24</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35.463"/>
    </inkml:context>
    <inkml:brush xml:id="br0">
      <inkml:brushProperty name="width" value="0.1" units="cm"/>
      <inkml:brushProperty name="height" value="0.1" units="cm"/>
      <inkml:brushProperty name="color" value="#00A0D7"/>
    </inkml:brush>
  </inkml:definitions>
  <inkml:trace contextRef="#ctx0" brushRef="#br0">43 66 7674,'-43'-65'2656,"53"73"-634,8 22-1831,-10 6-3,-2 0 1,-1 0-1,-2 1 1,-3 71-1,1-5-51,2 33-38,14 179-117,-16-304-99,1-1 0,0 0 1,1 1-1,0-1 0,0 0 0,6 11 0,-8-21 109,-1 0-1,0 1 0,0-1 0,0 0 0,0 0 1,0 1-1,1-1 0,-1 0 0,0 0 1,0 1-1,1-1 0,-1 0 0,0 0 0,0 0 1,1 1-1,-1-1 0,0 0 0,0 0 0,1 0 1,-1 0-1,0 0 0,1 0 0,-1 1 1,0-1-1,0 0 0,1 0 0,-1 0 0,0 0 1,1 0-1,-1 0 0,0 0 0,1 0 0,0-1 1</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35.879"/>
    </inkml:context>
    <inkml:brush xml:id="br0">
      <inkml:brushProperty name="width" value="0.1" units="cm"/>
      <inkml:brushProperty name="height" value="0.1" units="cm"/>
      <inkml:brushProperty name="color" value="#00A0D7"/>
    </inkml:brush>
  </inkml:definitions>
  <inkml:trace contextRef="#ctx0" brushRef="#br0">4 100 8298,'-1'-1'113,"1"0"0,0 0 0,-1 1 0,1-1 0,0 0 0,-1 0 0,1 0 0,0 0 0,0 1 1,0-1-1,0 0 0,0 0 0,0 0 0,0 0 0,0 0 0,0 0 0,0 1 0,0-1 0,0 0 0,1 0 0,-1 0 0,0 0 0,1 1 1,-1-1-1,0 0 0,1 0 0,-1 1 0,1-1 0,0 0 0,-1 1 0,1-1 0,-1 0 0,1 1 0,0-1 0,-1 1 0,1-1 1,0 1-1,0-1 0,0 1 0,1-1 0,42-16-656,-33 14 881,32-15-317,-31 12-5,1 1 1,-1 0-1,1 1 1,23-5-1,-32 8-5,-1 1 0,0 0 0,1 0 0,-1 0 0,1 0 0,-1 0 0,0 1 0,1 0 0,-1-1 0,0 1 0,1 1 0,-1-1 0,0 0 0,0 1 0,0-1 0,0 1 0,0 0 0,0 0 0,-1 0 0,1 1 0,-1-1 0,1 1 0,2 3 0,6 12 21,0 0 0,-2 0 0,0 1 0,-1 0 0,9 32 0,0-2-9,26 90-2,31 172 0,-26-99-14,-33-155 7,-2 0 1,-3 1-1,-3 0 0,-2 1 0,-3 70 1,-9-106 88,6-22-99,1-1-1,-1 1 1,1-1-1,-1 0 1,1 1-1,-1-1 0,1 0 1,-1 1-1,0-1 1,1 0-1,-1 0 1,1 0-1,-1 0 0,0 0 1,1 0-1,-1 1 1,0-1-1,1 0 1,-1-1-1,1 1 1,-1 0-1,0 0 0,0 0 1,-4-2 8,0-1 0,0 1 0,1-1 0,-1 0 0,1 0 0,-6-5 0,-7-5-17,-55-39-686,-114-106 0,116 91 301</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36.213"/>
    </inkml:context>
    <inkml:brush xml:id="br0">
      <inkml:brushProperty name="width" value="0.1" units="cm"/>
      <inkml:brushProperty name="height" value="0.1" units="cm"/>
      <inkml:brushProperty name="color" value="#00A0D7"/>
    </inkml:brush>
  </inkml:definitions>
  <inkml:trace contextRef="#ctx0" brushRef="#br0">1 24 9186,'2'-12'3265,"9"4"-2889,14 5-168,9 3-40,4 3-96,13 2-8,8-2-64,2 4-120,-7-2-328,-15 5-256,-12-4 408</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2:22.545"/>
    </inkml:context>
    <inkml:brush xml:id="br0">
      <inkml:brushProperty name="width" value="0.1" units="cm"/>
      <inkml:brushProperty name="height" value="0.1" units="cm"/>
      <inkml:brushProperty name="color" value="#00A0D7"/>
    </inkml:brush>
  </inkml:definitions>
  <inkml:trace contextRef="#ctx0" brushRef="#br0">19 57 6161,'-19'-56'2601,"19"65"-1425,4 5-464,3 5-272,6 3-64,8 3-119,4-3-57,6-6-80,-1-3-56,8 3-32,-5-4-40,0-4-288,7-5-273,-14-15 329</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36.542"/>
    </inkml:context>
    <inkml:brush xml:id="br0">
      <inkml:brushProperty name="width" value="0.1" units="cm"/>
      <inkml:brushProperty name="height" value="0.1" units="cm"/>
      <inkml:brushProperty name="color" value="#00A0D7"/>
    </inkml:brush>
  </inkml:definitions>
  <inkml:trace contextRef="#ctx0" brushRef="#br0">17 521 9362,'-17'21'3337,"29"-6"-2985,6-3-40,8-2-168,13-6-96,4-7 0,6-7-32,19-16-80,1-7-72,-10-9-320,3 0-304,-19 1 464</inkml:trace>
  <inkml:trace contextRef="#ctx0" brushRef="#br0" timeOffset="1">529 132 9770,'-15'-67'3369,"30"65"-3145,10 0-16,4-3-112,-3 4-24,6-8 8,2 1-16,2-3-32,0 1 8,-6 5-72,-2 0-96,-8 5-200,-6-2-192,-9 2-849,-3-5 905</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36.876"/>
    </inkml:context>
    <inkml:brush xml:id="br0">
      <inkml:brushProperty name="width" value="0.1" units="cm"/>
      <inkml:brushProperty name="height" value="0.1" units="cm"/>
      <inkml:brushProperty name="color" value="#00A0D7"/>
    </inkml:brush>
  </inkml:definitions>
  <inkml:trace contextRef="#ctx0" brushRef="#br0">159 1 8770,'-3'7'493,"1"0"1,0 0-1,1 0 1,-1 0-1,2 0 1,-1 11-1,2 5-278,1 1 1,5 25-1,1 14 287,-6 11-387,-3 0 1,-4 0-1,-3-1 0,-3 0 0,-3-1 0,-4 0 1,-48 127-1,46-158-240,-5 14-1749,28-62 1550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37.212"/>
    </inkml:context>
    <inkml:brush xml:id="br0">
      <inkml:brushProperty name="width" value="0.1" units="cm"/>
      <inkml:brushProperty name="height" value="0.1" units="cm"/>
      <inkml:brushProperty name="color" value="#00A0D7"/>
    </inkml:brush>
  </inkml:definitions>
  <inkml:trace contextRef="#ctx0" brushRef="#br0">0 0 6913,'7'3'658,"-1"1"-1,0-1 1,0 1-1,0 0 1,0 0-1,-1 1 1,1 0-1,8 10 0,35 51-784,-33-44 683,19 26-148,2-1 0,2-2 0,3-2 0,0-2 0,72 53 0,-16-14-262,-88-71-230,0 1 0,-1 0 0,0 1 0,0 0 0,-2 0 1,1 0-1,6 15 0,-14-26 62,0 0-1,0 0 1,0 0-1,0 0 1,-1 0 0,1 0-1,0 0 1,0 0-1,0 0 1,0 0 0,0 0-1,0 0 1,0 0-1,0 0 1,0 0 0,0 1-1,0-1 1,-1 0-90,1 0 89,0 0 1,0 0 0,0 0-1,0 0 1,0 0-1,0 0 1,0 0 0,0 0-1,0 0 1,0 1-1,0-1 1,0 0 0,0 0-1,0 0 1,0 0-1,0 0 1,0 0 0,0 0-1,0 0 1,-6-6-478,-9-11-16</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37.545"/>
    </inkml:context>
    <inkml:brush xml:id="br0">
      <inkml:brushProperty name="width" value="0.1" units="cm"/>
      <inkml:brushProperty name="height" value="0.1" units="cm"/>
      <inkml:brushProperty name="color" value="#00A0D7"/>
    </inkml:brush>
  </inkml:definitions>
  <inkml:trace contextRef="#ctx0" brushRef="#br0">107 1 9418,'-107'0'3233,"120"11"-2921,2-1 0,0 7 8,3 4-24,2-1-136,3 1-48,0-1-152,-2-4-152,-8-1-416,-1-10 1824,-19-15-1072</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0.497"/>
    </inkml:context>
    <inkml:brush xml:id="br0">
      <inkml:brushProperty name="width" value="0.1" units="cm"/>
      <inkml:brushProperty name="height" value="0.1" units="cm"/>
      <inkml:brushProperty name="color" value="#00A0D7"/>
    </inkml:brush>
  </inkml:definitions>
  <inkml:trace contextRef="#ctx0" brushRef="#br0">106 0 7058,'1'0'114,"1"1"1,-1-1-1,0 0 1,0 1-1,1-1 1,-1 1-1,0-1 1,0 1-1,0 0 1,0-1-1,1 1 1,-1 0-1,0 0 1,-1 0-1,1 0 1,0 0-1,0 0 1,0 0-1,0 0 1,-1 0-1,1 0 1,0 2-1,-3 30 704,-1-6-865,-2 24 84,-3-1 1,-1 0-1,-3 0 0,-2-1 0,-2-1 0,-37 78 0,52-124-31,0 0 0,0 0 0,0 0 0,0-1 0,0 1 0,1 0 0,-1 0 0,1 0 0,0 0 0,-1 0 0,1 0 0,0 3 0,0-4-2,0-1 0,1 1-1,-1-1 1,0 1 0,0-1 0,0 1-1,1-1 1,-1 1 0,0-1 0,0 0-1,1 1 1,-1-1 0,0 1 0,1-1-1,-1 0 1,1 0 0,-1 1 0,0-1-1,1 0 1,-1 1 0,1-1 0,-1 0-1,1 0 1,-1 0 0,1 0 0,-1 1-1,1-1 1,-1 0 0,1 0 0,0 0-1,2-1 7,0 1 0,0-1-1,0 1 1,1-1 0,-1 0-1,0 0 1,0-1-1,-1 1 1,1 0 0,0-1-1,0 0 1,-1 0 0,1 0-1,2-3 1,17-18 42,0-1 0,-2-1 0,29-48 0,9-12-17,-48 77-18,-6 15 10,-9 21 1,-12 16-24,-83 229 148,95-260-118,-9 27 60,13-39-88,1 0 1,0 0-1,-1 0 1,1 0-1,0 0 1,0-1-1,0 1 1,-1 0-1,1 0 1,0 0-1,0 0 1,0 0-1,0 0 1,1 0-1,-1 0 1,0-1-1,0 1 1,0 0-1,1 0 1,-1 0-1,1 0 1,-1 0-1,0-1 1,1 1-1,-1 0 1,1 0-1,0-1 1,-1 1 0,1 0-1,0-1 1,-1 1-1,2 0 1,2-3 222,-1-8-25,8-6-188,1 0 1,1 1-1,0 1 0,22-19 1,6-6-11,-14 18-239,-26 20 212,-1 1 0,1 0 0,-1-1 0,1 1 0,0 0-1,-1-1 1,1 1 0,-1 0 0,1 0 0,0 0 0,-1 0 0,1-1-1,0 1 1,-1 0 0,1 0 0,0 0 0,-1 0 0,1 1 0,0-1-1,-1 0 1,1 0 0,0 0 0,-1 0 0,1 1 0,0-1 0,-1 0-1,1 1 1,-1-1 0,1 0 0,-1 1 0,1-1 0,-1 1 0,1-1-1,-1 1 1,1-1 0,-1 1 0,1-1 0,-1 1 0,0-1 0,1 1-1,-1-1 1,0 1 0,1 1 0,1 20-274</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0.824"/>
    </inkml:context>
    <inkml:brush xml:id="br0">
      <inkml:brushProperty name="width" value="0.1" units="cm"/>
      <inkml:brushProperty name="height" value="0.1" units="cm"/>
      <inkml:brushProperty name="color" value="#00A0D7"/>
    </inkml:brush>
  </inkml:definitions>
  <inkml:trace contextRef="#ctx0" brushRef="#br0">45 370 6401,'-20'41'2761,"6"-20"-1545,5-8-272,8-13-559,6 0-121,13-6-120,3-6-56,4-14-8,4-7-32,11-21-32,-2-4 32,9 4-96,-2-3-104,-9 11-328,1 0-1017,-7-7 1001</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1.159"/>
    </inkml:context>
    <inkml:brush xml:id="br0">
      <inkml:brushProperty name="width" value="0.1" units="cm"/>
      <inkml:brushProperty name="height" value="0.1" units="cm"/>
      <inkml:brushProperty name="color" value="#00A0D7"/>
    </inkml:brush>
  </inkml:definitions>
  <inkml:trace contextRef="#ctx0" brushRef="#br0">21 0 5441,'-1'1'283,"0"-1"0,-1 1-1,1-1 1,0 1 0,0 0 0,0 0-1,0-1 1,0 1 0,0 0 0,0 0-1,1 0 1,-1 0 0,0 0 0,0 0-1,1 0 1,-2 3 0,-2 23 1247,17 36-1935,-8-45 955,5 35-349,-1-1 0,1 83 1,-11 111-118,-1-68-83,2-148-25,-2 47-216,-2-66 51,3-11 175,1 0 1,0 0 0,0 0 0,0 0-1,-1 0 1,1 0 0,0 0 0,0 0-1,-1 0 1,1 0 0,0 0-1,0 0 1,0 0 0,-1 0 0,1 0-1,0-1 1,0 1 0,0 0 0,-1 0-1,1 0 1,0 0 0,0 0 0,0 0-1,-1-1 1,1 1 0,0 0 0,0 0-1,0 0 1,0 0 0,0-1 0,-1 1-1,1 0 1,0 0 0,0 0 0,0-1-1,0 1 1,0 0 0,0 0 0,0-1-1,0 1 1,0 0 0,0 0-1,0 0 1,0-1 0,0 1 0,0 0-1,0 0 1,0-1 0,0 1 0,0 0-1,0 0 1,-7-31-278</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1.513"/>
    </inkml:context>
    <inkml:brush xml:id="br0">
      <inkml:brushProperty name="width" value="0.1" units="cm"/>
      <inkml:brushProperty name="height" value="0.1" units="cm"/>
      <inkml:brushProperty name="color" value="#00A0D7"/>
    </inkml:brush>
  </inkml:definitions>
  <inkml:trace contextRef="#ctx0" brushRef="#br0">1 114 6449,'2'-4'257,"1"-1"1,0 0-1,0 1 0,0 0 0,1-1 0,0 1 0,0 1 0,0-1 0,0 1 1,0-1-1,1 1 0,-1 0 0,1 1 0,0-1 0,5-1 0,12-4-329,0 0-1,30-5 1,-7 2 347,-37 8-253,1 0 1,-1 1-1,0 0 0,1 1 1,-1 0-1,1 0 0,0 1 1,-1 0-1,16 2 0,-20-1-7,-1 1-1,1-1 0,-1 1 0,0-1 1,1 1-1,-1 0 0,0 1 0,0-1 0,0 0 1,-1 1-1,1-1 0,-1 1 0,1 0 1,-1 0-1,0 0 0,0 0 0,0 0 1,0 1-1,-1-1 0,1 1 0,-1-1 0,0 1 1,0-1-1,0 1 0,0 5 0,7 43 196,-3 1 0,-1 0 0,-6 64 0,2 17-12,12 86-56,2 86-117,-16-291-260,-7-31-321,-3-8 330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1.842"/>
    </inkml:context>
    <inkml:brush xml:id="br0">
      <inkml:brushProperty name="width" value="0.1" units="cm"/>
      <inkml:brushProperty name="height" value="0.1" units="cm"/>
      <inkml:brushProperty name="color" value="#00A0D7"/>
    </inkml:brush>
  </inkml:definitions>
  <inkml:trace contextRef="#ctx0" brushRef="#br0">37 9 5649,'-15'-5'2745,"7"2"-897,11 3-1328,7 1-176,21 4-248,5 2-24,-3-1-8,8 1-8,-11-2-32,-1 3 8,4-1-80,-10-1-96,-8 6-576,0-6 496</inkml:trace>
  <inkml:trace contextRef="#ctx0" brushRef="#br0" timeOffset="1">5 349 7090,'-5'3'2672,"27"-3"-2112,1 0-32,21-5-328,1-1-56,0-3-40,6-4-32,-11 5-8,-2 3-8,-15 4-112,0-3-72,-10 4-368,-2 2-1984,-4-10 1768</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2.176"/>
    </inkml:context>
    <inkml:brush xml:id="br0">
      <inkml:brushProperty name="width" value="0.1" units="cm"/>
      <inkml:brushProperty name="height" value="0.1" units="cm"/>
      <inkml:brushProperty name="color" value="#00A0D7"/>
    </inkml:brush>
  </inkml:definitions>
  <inkml:trace contextRef="#ctx0" brushRef="#br0">0 308 7906,'15'-8'3379,"108"-57"-2507,140-43-224,-80 35-426,-166 65-220,1 1 1,-1 0 0,1 2-1,1 0 1,-1 1 0,1 1-1,-1 0 1,1 2 0,0 0-1,0 1 1,0 1 0,0 1-1,-1 0 1,1 2 0,26 7-1,-45-10-7,0-1 1,1 0-1,-1 0 0,0 1 0,0-1 0,1 0 0,-1 0 0,0 0 0,1 1 0,-1-1 0,0 0 0,1 0 0,-1 0 0,0 0 0,1 0 0,-1 0 0,0 0 0,1 0 0,-1 0 0,0 0 0,1 0 0,-1 0 0,0 0 0,1 0 0,-1 0 0,0 0 0,1 0 0,-1 0 0,0 0 0,1 0 0,-1 0 0,0-1 0,0 1 0,1 0 0,-1 0 0,0 0 0,1-1 0,-1 1 0,0 0 0,0 0 0,1-1 0,-1 1 0,0 0 0,0 0 0,0-1 0,0 1 0,1 0 0,-1-1 1,0 1-1,0-1 0,-8-14 1465,-4 4-701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2:22.896"/>
    </inkml:context>
    <inkml:brush xml:id="br0">
      <inkml:brushProperty name="width" value="0.1" units="cm"/>
      <inkml:brushProperty name="height" value="0.1" units="cm"/>
      <inkml:brushProperty name="color" value="#00A0D7"/>
    </inkml:brush>
  </inkml:definitions>
  <inkml:trace contextRef="#ctx0" brushRef="#br0">1 287 7482,'0'-88'2880,"12"80"-2280,17 3-24,-9 0-15,-1-6-193,9 3-48,-1-4-168,13 1-40,-6 0-96,-1-5 8,-7-1-104,-4-5-96,-3 4-240,-10-9-232,-1-1 415</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2.513"/>
    </inkml:context>
    <inkml:brush xml:id="br0">
      <inkml:brushProperty name="width" value="0.1" units="cm"/>
      <inkml:brushProperty name="height" value="0.1" units="cm"/>
      <inkml:brushProperty name="color" value="#00A0D7"/>
    </inkml:brush>
  </inkml:definitions>
  <inkml:trace contextRef="#ctx0" brushRef="#br0">301 27 7266,'-1'-27'2696,"-8"47"-2288,6 18-88,-4 11-64,-12 30-104,2 14-24,-15 14-8,-6 5-40,-5-10-8,-3-14-40,7-10 16,12-11-8,13-15-176,9-11-128,6-27 144</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2.847"/>
    </inkml:context>
    <inkml:brush xml:id="br0">
      <inkml:brushProperty name="width" value="0.1" units="cm"/>
      <inkml:brushProperty name="height" value="0.1" units="cm"/>
      <inkml:brushProperty name="color" value="#00A0D7"/>
    </inkml:brush>
  </inkml:definitions>
  <inkml:trace contextRef="#ctx0" brushRef="#br0">0 102 7898,'3'-24'2808,"25"7"-2496,-3-1-40,-2 4-200,0 2-40,-2 5-8,1 3 16,1 2-40,-2-1-16,-5 6-192,1 7-128,-7 0 200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3.190"/>
    </inkml:context>
    <inkml:brush xml:id="br0">
      <inkml:brushProperty name="width" value="0.1" units="cm"/>
      <inkml:brushProperty name="height" value="0.1" units="cm"/>
      <inkml:brushProperty name="color" value="#00A0D7"/>
    </inkml:brush>
  </inkml:definitions>
  <inkml:trace contextRef="#ctx0" brushRef="#br0">46 69 6953,'-34'16'2713,"22"-9"-1921,16-7-360,29 0-160,11-2-160,5-9-88,4 1 16,-6-5-80,-7-3-120,-6 3-320,-8 2 40,-4 5 200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3.515"/>
    </inkml:context>
    <inkml:brush xml:id="br0">
      <inkml:brushProperty name="width" value="0.1" units="cm"/>
      <inkml:brushProperty name="height" value="0.1" units="cm"/>
      <inkml:brushProperty name="color" value="#00A0D7"/>
    </inkml:brush>
  </inkml:definitions>
  <inkml:trace contextRef="#ctx0" brushRef="#br0">168 35 6905,'-140'123'2318,"114"-94"-1325,26-29-985,0 0 1,0 0 0,0 0 0,0 0 0,0 1-1,-1-1 1,1 0 0,0 0 0,0 0 0,0 1 0,0-1-1,0 0 1,0 0 0,0 1 0,0-1 0,0 0-1,0 0 1,0 0 0,0 1 0,0-1 0,0 0-1,0 0 1,0 1 0,0-1 0,0 0 0,0 0 0,0 0-1,0 1 1,1-1 0,-1 0 0,0 0 0,0 0-1,0 0 1,0 1 0,0-1 0,1 0 0,-1 0-1,0 0 1,0 0 0,0 0 0,0 1 0,1-1 0,-1 0-1,0 0 1,0 0 0,0 0 0,1 0 0,-1 0-1,0 0 1,0 0 0,1 0 0,22-4 249,-5-2-211,-1-1 0,1 0 0,-1-2 0,-1 0 0,0 0 1,0-2-1,-1 0 0,21-19 0,-16 13-20,1 1-1,0 1 1,37-19-1,-57 33-23,1 0-1,0 0 0,-1 0 1,1 0-1,0 0 0,0 0 1,0 1-1,0-1 0,0 1 0,0-1 1,0 1-1,0 0 0,0 0 1,0 0-1,0 0 0,0 0 1,0 0-1,0 1 0,0-1 0,-1 0 1,1 1-1,0 0 0,0-1 1,0 1-1,0 0 0,-1 0 1,1 0-1,0 0 0,-1 1 0,1-1 1,-1 0-1,1 1 0,-1-1 1,0 1-1,1-1 0,-1 1 1,0-1-1,0 1 0,0 0 0,0 0 1,0-1-1,-1 1 0,1 0 1,-1 0-1,1 0 0,0 3 1,2 11 60,-1 1 1,-1-1-1,0 1 1,-2 27-1,0-18-4,5 62 94,3-1 0,4 0 0,22 87 0,-30-162-136,0 0 0,0-1 0,1 1 0,1-1-1,0 0 1,0 0 0,1 0 0,12 16 0,-13-22-11,-1-1-1,1 1 0,0-1 1,0 0-1,1-1 1,-1 1-1,1-1 0,0 0 1,0-1-1,0 1 0,0-1 1,0 0-1,0-1 1,1 1-1,-1-1 0,0 0 1,1-1-1,7 0 0,-5 0-8,0 0 0,-1 0 1,1-1-1,0 0 0,-1-1 0,1 0 0,-1-1 0,0 1 0,0-1 0,0-1 0,0 0 0,0 0 0,-1 0 0,0-1 0,1 0 0,-2-1 0,1 1 0,-1-1 0,0-1 0,0 1 0,0-1 0,-1 0 0,0 0 0,-1-1 0,0 1 0,0-1 0,0 0 0,-1 0 0,0 0 0,-1-1 1,0 1-1,0-1 0,-1 1 0,0-1 0,0-12 0,-1 1 80,-2 0 0,0 0 0,-2 0 0,0 0 0,-1 1 0,-10-27-1,-10-8 402</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3.847"/>
    </inkml:context>
    <inkml:brush xml:id="br0">
      <inkml:brushProperty name="width" value="0.1" units="cm"/>
      <inkml:brushProperty name="height" value="0.1" units="cm"/>
      <inkml:brushProperty name="color" value="#00A0D7"/>
    </inkml:brush>
  </inkml:definitions>
  <inkml:trace contextRef="#ctx0" brushRef="#br0">298 0 7706,'-7'5'2784,"9"-5"-2440,4 2 240,6 5-536,-2-6-72,41 52-64,-46-38-216,-4-6-160,1-2 272</inkml:trace>
  <inkml:trace contextRef="#ctx0" brushRef="#br0" timeOffset="1">30 212 6713,'-16'4'2617,"3"-4"-1865,17 3-376,18 2-136,4 8-152,10 12-8,-3-6-48,-8 14 0,-7-5-56,-13-3-304,-4 6-200,-1-10 296</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4.183"/>
    </inkml:context>
    <inkml:brush xml:id="br0">
      <inkml:brushProperty name="width" value="0.1" units="cm"/>
      <inkml:brushProperty name="height" value="0.1" units="cm"/>
      <inkml:brushProperty name="color" value="#00A0D7"/>
    </inkml:brush>
  </inkml:definitions>
  <inkml:trace contextRef="#ctx0" brushRef="#br0">0 266 7234,'25'-151'2712,"-4"130"-2184,6 1-104,-3 5-272,2-6-72,-1 9 24,-5-1-32,3 3-16,-4 7 24,1 5-48,-3 6 24,-9 10-56,0 7-8,-5 9-8,1 6 8,-9 11-72,-5 3-112,-7-5 120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4.510"/>
    </inkml:context>
    <inkml:brush xml:id="br0">
      <inkml:brushProperty name="width" value="0.1" units="cm"/>
      <inkml:brushProperty name="height" value="0.1" units="cm"/>
      <inkml:brushProperty name="color" value="#00A0D7"/>
    </inkml:brush>
  </inkml:definitions>
  <inkml:trace contextRef="#ctx0" brushRef="#br0">41 28 3001,'-38'-23'1855,"35"18"132,12 5-1113,13 10 110,-20-5-888,1-1 1,-1 1-1,0 0 1,-1 0-1,1 0 1,-1 0-1,0 0 1,0 0-1,-1 0 1,0 0-1,1 0 1,-2 0-1,1 0 1,-1 1-1,-1 6 1,1 10 120,-11 91 468,7-86-470,2 0 0,1 1 0,1-1 1,3 34-1,-2-60-206,0-1 0,0 0 0,0 1 0,0-1 0,0 0 0,0 1 0,0-1 0,0 0 0,1 1 0,-1-1 0,0 0 0,0 1 0,0-1 0,1 0 0,-1 0 0,0 1 0,0-1 0,1 0 0,-1 0 0,0 1 0,1-1 0,-1 0 0,0 0 0,1 0 0,-1 0 0,0 0 0,1 1 0,-1-1 0,0 0 0,1 0 0,-1 0 0,0 0 0,1 0 0,-1 0 0,0 0 0,1 0 0,0 0 0,18-7 93,18-15-87,-36 21-4,201-155-392,-185 139 54,-8-3 137</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4.847"/>
    </inkml:context>
    <inkml:brush xml:id="br0">
      <inkml:brushProperty name="width" value="0.1" units="cm"/>
      <inkml:brushProperty name="height" value="0.1" units="cm"/>
      <inkml:brushProperty name="color" value="#00A0D7"/>
    </inkml:brush>
  </inkml:definitions>
  <inkml:trace contextRef="#ctx0" brushRef="#br0">466 107 7234,'-65'-107'2367,"65"107"-2343,0 1 0,0-1 0,0 0-1,0 1 1,0-1 0,0 0 0,0 1 0,-1-1 0,1 0 0,0 0 0,0 1 0,0-1 0,0 0 0,-1 1 0,1-1 0,0 0 0,0 0-1,-1 0 1,1 1 0,0-1 0,0 0 0,-1 0 0,1 0 0,0 0 0,0 1 0,-1-1 0,1 0 0,0 0 0,-1 0 0,1 0 0,0 0 0,-1 0-1,1 0 1,0 0 0,-1 0 0,1 0 0,0 0 0,-1 0 0,1 0 0,0 0 0,0 0 0,-1 0 0,1 0 0,0 0 0,-1-1 0,1 1-1,0 0 1,0 0 0,-1 0 0,1-1 0,0 1 0,0 0 0,-1 0 0,1 0 0,0-1 0,0 1 0,0 0 0,-1 0 0,1-1 0,0 1 0,0 0-1,0-1 1,0 1 0,0 0 0,0-1 0,-1 1 0,1 0 0,0-1 0,-5 31-1,4-23 159,-44 423 605,35-296-926,9-123 72,2-8 10,-1 0 0,-1 0 0,1 0-1,0 0 1,-1 0 0,1 0 0,-1 0 0,0 0-1,0 0 1,0-1 0,0 1 0,-3 4-1,-5-3-242</inkml:trace>
  <inkml:trace contextRef="#ctx0" brushRef="#br0" timeOffset="1">1 314 7906,'2'-17'2960,"14"6"-2312,40-6-327,5-3-145,-1 1-104,-4-6-40,-2-3 0,2 0-24,0 0-80,2-3-112,-1 7 112</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5.181"/>
    </inkml:context>
    <inkml:brush xml:id="br0">
      <inkml:brushProperty name="width" value="0.1" units="cm"/>
      <inkml:brushProperty name="height" value="0.1" units="cm"/>
      <inkml:brushProperty name="color" value="#00A0D7"/>
    </inkml:brush>
  </inkml:definitions>
  <inkml:trace contextRef="#ctx0" brushRef="#br0">1 237 8098,'55'-157'2944,"-22"134"-2536,10 0-47,14 11-225,12 4-56,2 0-64,-4 6-72,-16 2-321,-15-3-335,-4 11 424</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5.514"/>
    </inkml:context>
    <inkml:brush xml:id="br0">
      <inkml:brushProperty name="width" value="0.1" units="cm"/>
      <inkml:brushProperty name="height" value="0.1" units="cm"/>
      <inkml:brushProperty name="color" value="#00A0D7"/>
    </inkml:brush>
  </inkml:definitions>
  <inkml:trace contextRef="#ctx0" brushRef="#br0">14 1 6273,'-13'11'2304,"18"-5"-712,31-4-1073,6-9-455,-37 6-40,1-1 1,-1 1-1,0 0 1,1 0-1,-1 1 1,1-1-1,-1 1 1,1 0-1,6 2 1,-11-2-12,0 1 0,0 0 0,0-1 0,0 1 0,-1 0-1,1 0 1,0 0 0,0 0 0,0 0 0,-1 0 0,1 0 0,0 0 0,-1 0 0,1 0 0,-1 1 0,0-1 0,1 0-1,-1 0 1,0 0 0,0 1 0,1 1 0,1 34 185,-2-26-139,2 171 364,2 37-165,-1-176-244,2 0 0,21 83 0,-14-93-143,-12-33 107,0 1 0,0 0 0,0 0 0,1 0 0,-1-1 0,0 1 0,0 0 0,1-1-1,-1 1 1,0 0 0,1 0 0,-1-1 0,1 1 0,-1-1 0,1 1 0,-1 0 0,1-1 0,-1 1 0,1-1 0,0 1 0,-1-1 0,1 1 0,0-1 0,-1 0 0,1 1 0,0-1 0,-1 0 0,1 0 0,0 1 0,0-1 0,-1 0 0,1 0 0,0 0 0,1 0 0,2-8-249</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2:23.243"/>
    </inkml:context>
    <inkml:brush xml:id="br0">
      <inkml:brushProperty name="width" value="0.1" units="cm"/>
      <inkml:brushProperty name="height" value="0.1" units="cm"/>
      <inkml:brushProperty name="color" value="#00A0D7"/>
    </inkml:brush>
  </inkml:definitions>
  <inkml:trace contextRef="#ctx0" brushRef="#br0">141 80 7210,'-41'-80'2300,"47"105"-1780,-1 1 1,-1 0-1,1 43 1,-4 25-418,4 0-1,5 0 1,29 130 0,0 7 1,-37-220-104,0 3-7,0 0-1,-1 0 0,0 0 1,-3 24-1,-2-33-199,-4-14 36,-4-14-117,12 23 282,-17-35-360,-39-78-427,48 98 821,-1 1 1,0 1-1,-1-1 0,-1 1 0,-14-13 1,-16-2 822,31 25-181,23 14-38,12 7-400,40 20-1,-57-33-251,0-1-1,1-1 1,-1 0 0,1 0 0,0 0-1,0-1 1,0-1 0,1 1 0,9-1-1,11-6-327,-3-16 150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5.842"/>
    </inkml:context>
    <inkml:brush xml:id="br0">
      <inkml:brushProperty name="width" value="0.1" units="cm"/>
      <inkml:brushProperty name="height" value="0.1" units="cm"/>
      <inkml:brushProperty name="color" value="#00A0D7"/>
    </inkml:brush>
  </inkml:definitions>
  <inkml:trace contextRef="#ctx0" brushRef="#br0">0 191 7442,'22'-75'2293,"-21"73"-2258,0 0-1,0 0 1,0 0-1,0 0 1,1 0-1,-1 1 1,0-1-1,1 1 0,0-1 1,-1 1-1,1-1 1,0 1-1,0 0 1,0 0-1,0 0 1,0 0-1,0 0 1,0 0-1,0 1 0,0-1 1,0 1-1,0-1 1,1 1-1,-1 0 1,4 0-1,6-2 63,74-12 107,-57 11-170,-1-1 1,1-1-1,-1-2 1,0-1-1,-1-1 1,40-19-1,-67 27-23,1 1 0,0-1 0,0 0-1,0 1 1,0-1 0,0 1 0,0 0 0,0-1 0,0 1 0,0 0-1,1-1 1,-1 1 0,0 0 0,0 0 0,0 0 0,0 0 0,0 0-1,0 0 1,0 1 0,1-1 0,-1 0 0,0 0 0,0 1 0,0-1-1,0 1 1,0-1 0,0 1 0,0-1 0,0 1 0,-1 0 0,1-1-1,0 1 1,0 0 0,0 0 0,-1-1 0,1 1 0,0 0-1,-1 0 1,1 0 0,-1 0 0,1 0 0,-1 0 0,1 0 0,-1 0-1,0 0 1,1 0 0,-1 0 0,0 1 0,0-1 0,0 0 0,0 2-1,2 11 32,-1 0-1,0 0 1,-2 20-1,1-17-13,7 82 113,30 149 0,-18-133-211,-11-64-519,-9-42 365</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6.175"/>
    </inkml:context>
    <inkml:brush xml:id="br0">
      <inkml:brushProperty name="width" value="0.1" units="cm"/>
      <inkml:brushProperty name="height" value="0.1" units="cm"/>
      <inkml:brushProperty name="color" value="#00A0D7"/>
    </inkml:brush>
  </inkml:definitions>
  <inkml:trace contextRef="#ctx0" brushRef="#br0">26 7 6721,'-15'-7'2657,"7"7"-2017,6 4-232,2 5-120,3 6-200,2 8 24,2 7 8,-1 4-8,1 9-40,-1 1-24,1 11-16,0-6-16,1 5-16,-2-6-24,4-12-264,0-7-184,0-24 288</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6.498"/>
    </inkml:context>
    <inkml:brush xml:id="br0">
      <inkml:brushProperty name="width" value="0.1" units="cm"/>
      <inkml:brushProperty name="height" value="0.1" units="cm"/>
      <inkml:brushProperty name="color" value="#00A0D7"/>
    </inkml:brush>
  </inkml:definitions>
  <inkml:trace contextRef="#ctx0" brushRef="#br0">47 4 5609,'4'-3'2784,"0"11"-1848,2 21-723,-6-27-205,6 39 320,-2-1 0,-1 0 0,-5 53 0,1-68-265,0 0 0,2 0 0,0 0-1,10 44 1,-2-1-39,-9-67-20,0 1 0,0 0 0,1 0 0,-1 0 1,0-1-1,1 1 0,-1 0 0,1 0 0,0-1 1,0 1-1,-1-1 0,1 1 0,0 0 0,0-1 1,3 3-1,-4-4-1,1 1 0,0-1 0,0 0 0,-1 1 0,1-1 0,0 0 0,0 1 0,-1-1 0,1 0 0,0 0 0,0 0 0,0 0 0,-1 0 0,1 0 0,0 0 0,0 0 0,0 0 0,-1 0 0,1-1 0,0 1 0,0 0 0,0-1 0,1 0 0,1-1 6,1 0 1,0-1-1,-1 0 1,1 0 0,-1 0-1,0 0 1,0 0-1,0-1 1,-1 0-1,4-4 1,68-123-1080,-61 116 738</inkml:trace>
  <inkml:trace contextRef="#ctx0" brushRef="#br0" timeOffset="1">50 574 5081,'-49'81'2585,"80"-86"-193,14 0-2216,-3 2-32,4-2-392,-8 5-592,-5 3 536</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6.825"/>
    </inkml:context>
    <inkml:brush xml:id="br0">
      <inkml:brushProperty name="width" value="0.1" units="cm"/>
      <inkml:brushProperty name="height" value="0.1" units="cm"/>
      <inkml:brushProperty name="color" value="#00A0D7"/>
    </inkml:brush>
  </inkml:definitions>
  <inkml:trace contextRef="#ctx0" brushRef="#br0">23 35 7914,'-23'13'2864,"38"-2"-2400,8-7-232,20-3-128,4-2-136,4-14-176,7-3-208,-14-12 240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7.297"/>
    </inkml:context>
    <inkml:brush xml:id="br0">
      <inkml:brushProperty name="width" value="0.1" units="cm"/>
      <inkml:brushProperty name="height" value="0.1" units="cm"/>
      <inkml:brushProperty name="color" value="#00A0D7"/>
    </inkml:brush>
  </inkml:definitions>
  <inkml:trace contextRef="#ctx0" brushRef="#br0">22 36 4185,'1'16'4357,"6"13"-3035,2 11-1367,-9-17 255,-1-1-1,-1 0 1,-1 0-1,-10 39 1,-3 28 92,15-80-276,-1 25 121,7-28-71,8-17-22,1-10-13,0-1 0,-2 0 0,-1-1 1,0 0-1,13-49 0,-4 16 9,-8 21-16,-9 22-16,1 1-1,0 0 1,1 0-1,0 0 1,1 1 0,0-1-1,1 2 1,12-16-1,-19 26-14,1 0-1,-1-1 1,0 1-1,1-1 0,-1 1 1,1 0-1,-1 0 1,1-1-1,-1 1 1,1 0-1,-1 0 0,1 0 1,0 0-1,-1-1 1,1 1-1,-1 0 1,1 0-1,-1 0 1,1 0-1,0 0 0,-1 0 1,1 1-1,-1-1 1,1 0-1,-1 0 1,1 0-1,-1 0 0,1 1 1,-1-1-1,1 0 1,-1 1-1,1-1 1,-1 0-1,1 1 1,-1-1-1,1 0 0,-1 1 1,0-1-1,1 1 1,-1-1-1,0 1 1,1-1-1,-1 1 0,0-1 1,0 1-1,0-1 1,1 1-1,-1-1 1,0 1-1,0 0 1,9 30 40,-3 13-113,-1 0 0,-2 0 0,-2 0-1,-1 1 1,-10 60 0,3-72-305,-3-12 148</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7.630"/>
    </inkml:context>
    <inkml:brush xml:id="br0">
      <inkml:brushProperty name="width" value="0.1" units="cm"/>
      <inkml:brushProperty name="height" value="0.1" units="cm"/>
      <inkml:brushProperty name="color" value="#00A0D7"/>
    </inkml:brush>
  </inkml:definitions>
  <inkml:trace contextRef="#ctx0" brushRef="#br0">55 42 5521,'-41'-42'2465,"41"47"-969,2 10-992,3 7-136,-5 10-56,1 4-64,-1 6-120,-5-6-24,2 1-88,0 1-96,-4-10-904,4-2 720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7.969"/>
    </inkml:context>
    <inkml:brush xml:id="br0">
      <inkml:brushProperty name="width" value="0.1" units="cm"/>
      <inkml:brushProperty name="height" value="0.1" units="cm"/>
      <inkml:brushProperty name="color" value="#00A0D7"/>
    </inkml:brush>
  </inkml:definitions>
  <inkml:trace contextRef="#ctx0" brushRef="#br0">0 171 6489,'83'-133'2545,"-69"118"-1641,6 2-600,0 7-264,8 4-248,-7 2-1704,-1-1 1352</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8.298"/>
    </inkml:context>
    <inkml:brush xml:id="br0">
      <inkml:brushProperty name="width" value="0.1" units="cm"/>
      <inkml:brushProperty name="height" value="0.1" units="cm"/>
      <inkml:brushProperty name="color" value="#00A0D7"/>
    </inkml:brush>
  </inkml:definitions>
  <inkml:trace contextRef="#ctx0" brushRef="#br0">227 1 5617,'-11'14'636,"1"2"0,1-1 0,0 2 0,1-1 0,-7 21 0,3-10-539,-1-1 1,0 0-1,-22 29 0,23-37-85,0 1-1,0 0 0,2 1 0,1 0 0,0 0 1,-8 33-1,20-58 1,0-1-1,0 1 1,1 0 0,-1 1 0,1-1 0,7-6 0,1-2 14,14-18-11,3-2 49,50-49 1,-66 72-54,0 0 0,0 0 0,1 1 0,1 1 0,-1 0 0,1 1 0,29-9 0,-42 15-9,-1 1 0,0-1-1,1 1 1,-1-1 0,1 1 0,0 0-1,-1-1 1,1 1 0,-1 0-1,1 0 1,-1 0 0,1 0 0,-1 1-1,1-1 1,0 0 0,-1 1-1,1-1 1,-1 1 0,0-1 0,1 1-1,-1 0 1,3 1 0,-3-1 3,0 0 0,0 1 0,-1-1 0,1 1 0,0-1 0,-1 0 1,1 1-1,-1 0 0,1-1 0,-1 1 0,0-1 0,0 1 0,0-1 1,1 1-1,-2 0 0,1-1 0,0 1 0,0 1 0,-2 6 30,0 0 0,-1 1-1,0-2 1,0 1 0,-1 0 0,-7 12-1,-47 70 501,23-38-187,-32 63 0,-24 54 157,40-79-282,49-87-222,0 0 0,-1-1 1,1 1-1,-1 0 0,0-1 0,0 0 0,-5 5 0,7-8-8,1 0 1,0 1-1,-1-1 1,1 0 0,0 0-1,0 0 1,-1 1-1,1-1 1,0 0-1,-1 0 1,1 0-1,-1 0 1,1 0-1,0 0 1,-1 0 0,1 0-1,0 0 1,-1 0-1,1 0 1,0 0-1,-1 0 1,1 0-1,-1 0 1,1 0-1,0 0 1,-1 0-1,1 0 1,0-1 0,-1 1-1,1 0 1,-1-1-1,-3-20-427,4-9-61,3-14 211</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8.628"/>
    </inkml:context>
    <inkml:brush xml:id="br0">
      <inkml:brushProperty name="width" value="0.1" units="cm"/>
      <inkml:brushProperty name="height" value="0.1" units="cm"/>
      <inkml:brushProperty name="color" value="#00A0D7"/>
    </inkml:brush>
  </inkml:definitions>
  <inkml:trace contextRef="#ctx0" brushRef="#br0">1 0 7090,'0'0'2784,"11"3"-2008,16 27-120,53 44-183,-40-45-113,14 4-32,8 0-48,14 0-88,4 3-8,-6-1-48,-6-8-24,-13-7-64,-7-3-40,-10-3-248,-4-2-184,-17-12 256</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9.009"/>
    </inkml:context>
    <inkml:brush xml:id="br0">
      <inkml:brushProperty name="width" value="0.1" units="cm"/>
      <inkml:brushProperty name="height" value="0.1" units="cm"/>
      <inkml:brushProperty name="color" value="#00A0D7"/>
    </inkml:brush>
  </inkml:definitions>
  <inkml:trace contextRef="#ctx0" brushRef="#br0">21 175 6409,'-17'0'2913,"14"-9"-793,9 6-1783,14-4-97,10 3-104,4-3-112,6-4 8,7-8-72,6-2-120,6-5-361,-7-5-1703,-9-6 1552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2:23.893"/>
    </inkml:context>
    <inkml:brush xml:id="br0">
      <inkml:brushProperty name="width" value="0.1" units="cm"/>
      <inkml:brushProperty name="height" value="0.1" units="cm"/>
      <inkml:brushProperty name="color" value="#00A0D7"/>
    </inkml:brush>
  </inkml:definitions>
  <inkml:trace contextRef="#ctx0" brushRef="#br0">12 10 4521,'0'-2'2304,"-11"-3"-711,16 2-513,-2 3-464,9 7-184,20 4-176,1 6-32,3-4-72,-6-1-64,-1 1-64,-4-2 32,3-5-40,-6-6-48,-1-8-280,-2-3-792,-3-12 736</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9.340"/>
    </inkml:context>
    <inkml:brush xml:id="br0">
      <inkml:brushProperty name="width" value="0.1" units="cm"/>
      <inkml:brushProperty name="height" value="0.1" units="cm"/>
      <inkml:brushProperty name="color" value="#00A0D7"/>
    </inkml:brush>
  </inkml:definitions>
  <inkml:trace contextRef="#ctx0" brushRef="#br0">111 67 6105,'-2'-6'173,"-19"-48"1697,17 47-1357,2 8-41,6 31 232,5 34-421,-2 1 0,-3 1 0,-2-1 0,-4 0 1,-17 108-1,-57 591 303,68-659-565,6-85-43,1-1 0,3 28 0,-2-49 17,0 0 0,0 0-1,0-1 1,0 1 0,0 0-1,0 0 1,0 0 0,0 0 0,1 0-1,-1 0 1,0-1 0,0 1-1,0 0 1,0 0 0,0 0-1,0 0 1,1 0 0,-1 0 0,0 0-1,0 0 1,0 0 0,0 0-1,1 0 1,-1-1 0,0 1-1,0 0 1,0 0 0,0 0 0,1 0-1,-1 0 1,0 0 0,0 0-1,0 1 1,0-1 0,0 0-1,1 0 1,-1 0 0,0 0 0,0 0-1,0 0 1,0 0 0,0 0-1,1 0 1,-1 0 0,0 0-1,0 1 1,0-1 0,0 0 0,0 0-1,0 0 1,1 0 0,-1 0-1,0 0 1,0 1 0,0-1-1,0 0 1,0 0 0,0 0 0,0 0-1,0 1 1,0-1 0,0 0-1,0 0 1,0 0 0,0 1-1,8-16-193,2-29-15</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49.677"/>
    </inkml:context>
    <inkml:brush xml:id="br0">
      <inkml:brushProperty name="width" value="0.1" units="cm"/>
      <inkml:brushProperty name="height" value="0.1" units="cm"/>
      <inkml:brushProperty name="color" value="#00A0D7"/>
    </inkml:brush>
  </inkml:definitions>
  <inkml:trace contextRef="#ctx0" brushRef="#br0">308 0 7538,'-35'10'2792,"-3"10"-2224,5 6-96,4 15-200,-1 4-47,2 15-49,4 8-32,1 7-24,1 4-24,8 0-40,0-7-16,5-13-40,4-11-24,1-24-192,6-7-112,-2-27 192</inkml:trace>
  <inkml:trace contextRef="#ctx0" brushRef="#br0" timeOffset="1">266 109 8050,'15'31'2872,"10"10"-2512,3 5-32,1 3-191,7 4-57,-11-6-64,8-4-88,3-13-353,-21-16 305</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50.017"/>
    </inkml:context>
    <inkml:brush xml:id="br0">
      <inkml:brushProperty name="width" value="0.1" units="cm"/>
      <inkml:brushProperty name="height" value="0.1" units="cm"/>
      <inkml:brushProperty name="color" value="#00A0D7"/>
    </inkml:brush>
  </inkml:definitions>
  <inkml:trace contextRef="#ctx0" brushRef="#br0">0 1 8434,'5'8'3048,"5"2"-2519,8 9-337,7 6-96,-4-5-112,2 6-128,2-10-409,-7-4-543,-8-9 688</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50.344"/>
    </inkml:context>
    <inkml:brush xml:id="br0">
      <inkml:brushProperty name="width" value="0.1" units="cm"/>
      <inkml:brushProperty name="height" value="0.1" units="cm"/>
      <inkml:brushProperty name="color" value="#00A0D7"/>
    </inkml:brush>
  </inkml:definitions>
  <inkml:trace contextRef="#ctx0" brushRef="#br0">10 69 7770,'-9'8'2952,"14"-3"-2192,16-5-495,12 0-73,6-10-120,-3 2-16,-3-5-120,0-3-104,0 3-361,-4-1-407,-4 6 576</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50.664"/>
    </inkml:context>
    <inkml:brush xml:id="br0">
      <inkml:brushProperty name="width" value="0.1" units="cm"/>
      <inkml:brushProperty name="height" value="0.1" units="cm"/>
      <inkml:brushProperty name="color" value="#00A0D7"/>
    </inkml:brush>
  </inkml:definitions>
  <inkml:trace contextRef="#ctx0" brushRef="#br0">227 1 7090,'-3'19'381,"0"0"1,2 1 0,0 0 0,1-1 0,1 1 0,1-1 0,5 24 0,9 44 217,-3 0 1,-5 1-1,-3 144 1,-5-226-550,-1 0 0,1 0 0,-1 0 0,0 0 1,0-1-1,-1 1 0,0 0 0,-3 6 0,5-11-42,0-1-1,-1 1 0,1 0 1,-1-1-1,1 1 1,-1-1-1,1 1 0,-1-1 1,1 1-1,-1-1 0,1 1 1,-1-1-1,0 1 0,1-1 1,-1 0-1,0 1 1,1-1-1,-1 0 0,0 0 1,0 0-1,1 0 0,-1 1 1,0-1-1,0 0 0,1 0 1,-2 0-1,0-1-4,-1 0 0,1 0-1,0 0 1,0 0 0,0 0-1,0-1 1,0 1 0,0-1-1,0 1 1,0-1 0,1 1-1,-4-5 1,-10-14-70,2 0 0,0-2-1,1 0 1,0 0 0,2-1-1,1 0 1,-9-38 0,2 12 681,-7-16-267</inkml:trace>
  <inkml:trace contextRef="#ctx0" brushRef="#br0" timeOffset="1">51 327 8058,'-8'-1'3056,"6"1"-2399,1 0-313,-12 19-88,-14 60-160,29-39-32,5-3-16,-1-4-32,9 3-160,0-9-144,-4-8 176</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50.994"/>
    </inkml:context>
    <inkml:brush xml:id="br0">
      <inkml:brushProperty name="width" value="0.1" units="cm"/>
      <inkml:brushProperty name="height" value="0.1" units="cm"/>
      <inkml:brushProperty name="color" value="#00A0D7"/>
    </inkml:brush>
  </inkml:definitions>
  <inkml:trace contextRef="#ctx0" brushRef="#br0">1 1 7114,'10'36'2952,"-2"2"-1480,7 4-1247,-2 8-49,-5-16-272,0-1-209,-8-18 185</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51.329"/>
    </inkml:context>
    <inkml:brush xml:id="br0">
      <inkml:brushProperty name="width" value="0.1" units="cm"/>
      <inkml:brushProperty name="height" value="0.1" units="cm"/>
      <inkml:brushProperty name="color" value="#00A0D7"/>
    </inkml:brush>
  </inkml:definitions>
  <inkml:trace contextRef="#ctx0" brushRef="#br0">71 0 9834,'-34'0'3385,"31"15"-3193,9 10-56,12 26-64,-5 8-64,-14 8-72,-6 7-88,-1-10-184,-5-5-96,1-11-368,4-15-825,-13-14 1089</inkml:trace>
  <inkml:trace contextRef="#ctx0" brushRef="#br0" timeOffset="1">154 270 8026,'27'-28'2880,"11"2"-2496,0-4-96,-2 17-184,-3 0-152,-10 1-336,-7 4 208,-9-7 24</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51.660"/>
    </inkml:context>
    <inkml:brush xml:id="br0">
      <inkml:brushProperty name="width" value="0.1" units="cm"/>
      <inkml:brushProperty name="height" value="0.1" units="cm"/>
      <inkml:brushProperty name="color" value="#00A0D7"/>
    </inkml:brush>
  </inkml:definitions>
  <inkml:trace contextRef="#ctx0" brushRef="#br0">95 1 5681,'-95'133'2681,"100"-119"-561,7 6-1736,6 6-152,0 4-112,1 0-144,0-7-120,-6-14-872,0-5 720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51.994"/>
    </inkml:context>
    <inkml:brush xml:id="br0">
      <inkml:brushProperty name="width" value="0.1" units="cm"/>
      <inkml:brushProperty name="height" value="0.1" units="cm"/>
      <inkml:brushProperty name="color" value="#00A0D7"/>
    </inkml:brush>
  </inkml:definitions>
  <inkml:trace contextRef="#ctx0" brushRef="#br0">57 0 7058,'2'29'3502,"-10"19"-3421,5-33 282,-16 113 404,-9 42-195,27-149-410,2-20-159,-1-1 0,0 0-1,0 0 1,1 0 0,-1 0 0,0 0 0,1 0-1,-1 1 1,0-1 0,0 0 0,1 0 0,-1 0-1,0 0 1,1 0 0,-1 0 0,0 0 0,1 0-1,-1 0 1,0 0 0,1-1 0,-1 1 0,0 0-1,0 0 1,1 0 0,-1 0 0,0 0-1,1 0 1,-1-1 0,0 1 0,0 0 0,1 0-1,-1 0 1,0-1 0,1 1 0,32-35 82,-21 21-56,73-73 55,68-61-170,-89 84-1223,-55 55 961</inkml:trace>
  <inkml:trace contextRef="#ctx0" brushRef="#br0" timeOffset="1">232 292 7890,'10'0'2912,"7"2"-2304,9 3-424,0 3-104,-4-1-200,1 4-184,-5-1-1800,-18-5 1472</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52.329"/>
    </inkml:context>
    <inkml:brush xml:id="br0">
      <inkml:brushProperty name="width" value="0.1" units="cm"/>
      <inkml:brushProperty name="height" value="0.1" units="cm"/>
      <inkml:brushProperty name="color" value="#00A0D7"/>
    </inkml:brush>
  </inkml:definitions>
  <inkml:trace contextRef="#ctx0" brushRef="#br0">437 0 7778,'-17'23'2896,"6"5"-2296,-4 8-143,-3 10-161,-10 4-120,-6 12 0,-4-3-8,-5 4 8,1 4 24,-9 0-48,8 7-16,2-7-88,6-4-16,19-17-48,11-12-88,15-25-336,6-14-216,20-30 376</inkml:trace>
  <inkml:trace contextRef="#ctx0" brushRef="#br0" timeOffset="1">296 365 5449,'18'-13'2721,"6"0"-369,1-2-1808,5 3-232,-3 1-96,1 3-120,4 1-23,-6 4-57,-5 1-97,-4-1-303,-3 3 168,-15-2 56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2:24.230"/>
    </inkml:context>
    <inkml:brush xml:id="br0">
      <inkml:brushProperty name="width" value="0.1" units="cm"/>
      <inkml:brushProperty name="height" value="0.1" units="cm"/>
      <inkml:brushProperty name="color" value="#00A0D7"/>
    </inkml:brush>
  </inkml:definitions>
  <inkml:trace contextRef="#ctx0" brushRef="#br0">35 13 5897,'-22'-13'1270,"12"16"-278,9 0-876,0 1 0,1-1 0,0 1 0,0-1 0,0 0 0,0 1 0,1-1 0,-1 1 0,2 3 0,3 30 59,3 181 567,-6-92-503,28 182-1,-10-148-806,-15-112-2554</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52.672"/>
    </inkml:context>
    <inkml:brush xml:id="br0">
      <inkml:brushProperty name="width" value="0.1" units="cm"/>
      <inkml:brushProperty name="height" value="0.1" units="cm"/>
      <inkml:brushProperty name="color" value="#00A0D7"/>
    </inkml:brush>
  </inkml:definitions>
  <inkml:trace contextRef="#ctx0" brushRef="#br0">19 173 8114,'-18'3'4137,"29"-3"-3665,17-6-280,7-1-128,6-5-40,0-6 16,6-3-24,1-4-24,3 1-136,-2-1-136,-8 5-368,-10 9-113,-19 4 457</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53.019"/>
    </inkml:context>
    <inkml:brush xml:id="br0">
      <inkml:brushProperty name="width" value="0.1" units="cm"/>
      <inkml:brushProperty name="height" value="0.1" units="cm"/>
      <inkml:brushProperty name="color" value="#00A0D7"/>
    </inkml:brush>
  </inkml:definitions>
  <inkml:trace contextRef="#ctx0" brushRef="#br0">7 43 6641,'-6'8'2801,"6"3"-1505,3 4-808,5-3-104,2 4-135,0 7-57,3-5-64,0-1-16,2 2-64,-2 1-64,-1-2-200,-4 0-193,-3-6 233</inkml:trace>
  <inkml:trace contextRef="#ctx0" brushRef="#br0" timeOffset="1">112 54 7434,'45'-54'2760,"-42"67"-2136,4 4-232,1 7-64,-2-1-79,1-1-97,-1 4-16,-1-11-128,0-5-64,-1-7-248,-4-6-241,0-7 337</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53.361"/>
    </inkml:context>
    <inkml:brush xml:id="br0">
      <inkml:brushProperty name="width" value="0.1" units="cm"/>
      <inkml:brushProperty name="height" value="0.1" units="cm"/>
      <inkml:brushProperty name="color" value="#00A0D7"/>
    </inkml:brush>
  </inkml:definitions>
  <inkml:trace contextRef="#ctx0" brushRef="#br0">76 69 6873,'74'-69'2721,"-77"76"-1841,-4-1-344,4 14-176,-3 1-56,-6 7 41,2 3-65,-6 7-40,-2 0-88,1 3-104,-1-2-48,5-9-256,0-10-208,0-6 272</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7:53.695"/>
    </inkml:context>
    <inkml:brush xml:id="br0">
      <inkml:brushProperty name="width" value="0.1" units="cm"/>
      <inkml:brushProperty name="height" value="0.1" units="cm"/>
      <inkml:brushProperty name="color" value="#00A0D7"/>
    </inkml:brush>
  </inkml:definitions>
  <inkml:trace contextRef="#ctx0" brushRef="#br0">0 163 8466,'1'-2'3064,"9"-1"-2285,-10 3-707,71-14 816,-6-2-444,0 4 1,1 2-1,1 4 1,103 2-1,-50 19-350,-72-8-89,0-1 1,57-2 0,-103-4-15,0 1 0,0-1 0,-1 0-1,1 0 1,0 0 0,-1-1 0,1 1 0,0 0 0,-1-1-1,1 1 1,0-1 0,-1 1 0,1-1 0,-1 0 0,1 0 0,-1 0-1,1 0 1,-1 0 0,1 0 0,-1 0 0,0 0 0,0 0-1,0-1 1,0 1 0,0-1 0,0 1 0,0 0 0,1-3-1,-2 1-67,1 0 0,-1 0-1,0-1 1,-1 1-1,1 0 1,0 0-1,-1 0 1,0 0 0,0 0-1,0 0 1,0 0-1,0 0 1,-1 0-1,-2-4 1,2 3 282,0 0 1,-1 0-1,0 1 0,1-1 0,-1 1 1,-1 0-1,1 0 0,0 0 1,-1 0-1,1 1 0,-1-1 0,-5-2 1,-26-5 1218</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10.479"/>
    </inkml:context>
    <inkml:brush xml:id="br0">
      <inkml:brushProperty name="width" value="0.1" units="cm"/>
      <inkml:brushProperty name="height" value="0.1" units="cm"/>
      <inkml:brushProperty name="color" value="#00A0D7"/>
    </inkml:brush>
  </inkml:definitions>
  <inkml:trace contextRef="#ctx0" brushRef="#br0">86 61 7130,'-8'-46'2328,"6"32"-1081,5 17-302,7 27-526,0 18-203,10 99-1,-18-84-115,-3 1 0,-3-1-1,-2 1 1,-3-2 0,-20 74 0,-29 120 60,52-208-132,1 0 0,2 1 0,6 69 0,-2-106-40,0 1-1,1-1 1,1 0 0,0 1-1,1-1 1,0-1 0,1 1-1,9 16 1,-14-28 2,0-1 0,0 1 0,0 0 0,0-1 1,0 1-1,0 0 0,0-1 0,0 1 0,0 0 0,1-1 0,-1 1 0,0 0 0,0-1 0,0 1 0,1 0 0,-1 0 0,0-1 1,0 1-1,1 0 0,-1 0 0,0-1 0,0 1 0,1 0 0,-1 0 0,0 0 0,1 0 0,-1-1 0,0 1 0,1 0 0,-1 0 1,0 0-1,1 0 0,-1 0 0,0 0 0,1 0 0,-1 0 0,0 0 0,1 0 0,-1 0 0,0 0 0,1 0 0,-1 0 0,1 1 1,-1-1-1,0 0 0,0 0 0,1 0 0,-1 0 0,0 1 0,1-1 0,-1 0 0,0 0 0,0 0 0,1 1 0,-1-1 0,0 0 1,0 1-1,1-1 0,-1 0 0,0 0 0,0 1 0,0-1 0,0 0 0,0 1 0,0-1 0,1 0 0,-1 1 0,12-21-260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11.060"/>
    </inkml:context>
    <inkml:brush xml:id="br0">
      <inkml:brushProperty name="width" value="0.1" units="cm"/>
      <inkml:brushProperty name="height" value="0.1" units="cm"/>
      <inkml:brushProperty name="color" value="#00A0D7"/>
    </inkml:brush>
  </inkml:definitions>
  <inkml:trace contextRef="#ctx0" brushRef="#br0">62 1 9194,'-4'0'243,"0"0"0,0 0 1,0 1-1,0 0 0,0-1 0,1 2 0,-1-1 1,0 0-1,0 1 0,-4 2 0,7-3-214,1-1 0,-1 1 0,1-1 0,-1 1 0,1-1-1,-1 1 1,1 0 0,0-1 0,-1 1 0,1 0 0,0 0 0,0-1 0,-1 1-1,1 0 1,0 0 0,0-1 0,0 1 0,0 0 0,0 0 0,0-1 0,0 1-1,0 1 1,14 27 154,-5-19-159,0-1 0,0 0 1,1-1-1,0 1 0,1-2 0,-1 0 0,1 0 0,1-1 0,-1 0 1,1-1-1,14 4 0,26 14-746,-57-22 657,0-1-1,0 1 1,1-1 0,-1 1-1,0 1 1,1-1 0,-1 1 0,1 0-1,-1 0 1,1 0 0,0 0-1,0 1 1,-4 3 0,-2 0 103,1 0 1,0 0 0,0 1-1,1 1 1,0-1-1,-12 15 1,20-21-26,-1 1 0,0-1 1,0 1-1,1 0 0,-1-1 1,1 1-1,-1 0 0,1-1 1,0 1-1,0 0 0,-1 0 1,1-1-1,0 1 0,1 0 1,-1 0-1,0-1 0,0 1 1,1 0-1,-1-1 0,1 1 1,0 0-1,-1-1 0,1 1 1,0-1-1,0 1 0,0-1 1,0 1-1,2 2 0,5 4-14,0 0 0,0 0 0,15 10 0,2 3-38,-24-20 31,-1-1 0,1 1 1,0 0-1,-1 0 1,1 0-1,0 1 1,-1-1-1,1 0 1,-1 0-1,0 0 1,1 0-1,-1 0 0,0 0 1,0 1-1,0-1 1,0 0-1,0 0 1,0 0-1,0 1 1,0-1-1,0 0 0,-1 0 1,1 0-1,0 0 1,-1 1-1,1-1 1,-1 0-1,1 0 1,-1 0-1,0 0 1,1 0-1,-1 0 0,0 0 1,0-1-1,0 1 1,1 0-1,-1 0 1,0 0-1,-2 0 1,-49 31 176,38-24-48,6-4-12,0 1 1,1 0-1,0 1 1,0-1-1,1 1 1,0 1-1,0-1 0,-10 14 1,15-18-94,0 0-1,0 1 1,0-1-1,0 0 1,0 0 0,0 1-1,1-1 1,-1 1 0,1-1-1,-1 1 1,1-1-1,0 1 1,0-1 0,0 1-1,1-1 1,-1 1 0,0-1-1,1 0 1,0 1 0,-1-1-1,1 1 1,0-1-1,0 0 1,1 0 0,-1 0-1,0 0 1,1 1 0,-1-2-1,1 1 1,0 0-1,-1 0 1,1 0 0,0-1-1,4 3 1,-3-2-29,0 0 1,0 1-1,0-2 1,1 1 0,-1 0-1,1-1 1,-1 1-1,1-1 1,0 0-1,0 0 1,-1-1-1,1 1 1,0-1-1,0 0 1,0 0-1,-1 0 1,1 0-1,0-1 1,0 0-1,0 1 1,-1-1 0,1-1-1,0 1 1,-1 0-1,1-1 1,5-3-1,3-3 249,1-1 0,-1 0 1,0 0-1,-1-1 0,14-17 0,11-9 552</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11.425"/>
    </inkml:context>
    <inkml:brush xml:id="br0">
      <inkml:brushProperty name="width" value="0.1" units="cm"/>
      <inkml:brushProperty name="height" value="0.1" units="cm"/>
      <inkml:brushProperty name="color" value="#00A0D7"/>
    </inkml:brush>
  </inkml:definitions>
  <inkml:trace contextRef="#ctx0" brushRef="#br0">0 55 8042,'1'-5'391,"0"0"1,1 1 0,-1-1-1,1 1 1,0 0 0,0 0-1,1-1 1,4-6 0,-6 11-383,-1-1-1,1 0 1,0 1 0,-1-1 0,1 1 0,0-1 0,-1 1-1,1-1 1,0 1 0,0-1 0,0 1 0,-1 0 0,1 0-1,0-1 1,0 1 0,0 0 0,0 0 0,0 0-1,-1 0 1,3 0 0,-2 0 22,1 1 0,-1-1-1,1 1 1,-1 0 0,1 0 0,-1 0-1,0-1 1,1 1 0,-1 0 0,0 1-1,0-1 1,0 0 0,0 0-1,0 0 1,2 3 0,6 10 51,-1 0 1,-1 0-1,0 1 0,-1 0 1,0 0-1,-1 0 0,-1 1 1,4 27-1,-1 14-38,-2 62 1,-4-99-24,-31 551 117,13-391 63,9 314 0,8-470-306,2 26 258,1-44-801,2-25-1034,5-32 971</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11.997"/>
    </inkml:context>
    <inkml:brush xml:id="br0">
      <inkml:brushProperty name="width" value="0.1" units="cm"/>
      <inkml:brushProperty name="height" value="0.1" units="cm"/>
      <inkml:brushProperty name="color" value="#00A0D7"/>
    </inkml:brush>
  </inkml:definitions>
  <inkml:trace contextRef="#ctx0" brushRef="#br0">29 72 8986,'39'-68'2558,"-39"68"-2541,0-1 1,1 1-1,-1 0 0,0-1 1,1 1-1,-1 0 1,1 0-1,-1-1 1,1 1-1,-1 0 0,0 0 1,1 0-1,-1 0 1,1-1-1,-1 1 1,1 0-1,-1 0 0,1 0 1,-1 0-1,1 0 1,-1 0-1,1 0 0,-1 1 1,1-1-1,-1 0 1,1 0-1,-1 0 1,1 0-1,-1 1 0,1-1 1,-1 0-1,0 0 1,2 1-1,16 15-11,-3-5 36,103 57-1668,-128-69 1735,0-1 1,0 2-1,1-1 0,-1 1 0,0 1 0,0-1 0,0 2 0,1-1 0,-1 2 0,1-1 1,-1 1-1,1 0 0,0 1 0,0 0 0,0 1 0,-14 10 0,22-15-95,0 1 1,1 0-1,-1 0 0,1 0 0,-1 0 0,1-1 0,-1 1 0,1 0 0,0 0 0,-1 0 1,1 0-1,0 0 0,0 0 0,0 0 0,0 0 0,0 0 0,0 0 0,0 0 1,0 0-1,0 0 0,0 0 0,1 0 0,-1 0 0,0 0 0,1 0 0,-1 0 0,0 0 1,1 0-1,-1 0 0,1 0 0,0-1 0,-1 1 0,1 0 0,0 0 0,-1-1 1,1 1-1,0 0 0,0-1 0,0 1 0,-1-1 0,1 1 0,0-1 0,0 1 0,2 0 1,42 20 9,4-7 0,-37-11-21,0-1 1,-1 2-1,1 0 0,-1 0 1,1 1-1,15 10 0,-26-14-4,0 0-1,0-1 0,0 1 1,0 0-1,-1 0 0,1 0 1,0 0-1,0 0 1,-1 0-1,1 0 0,-1 0 1,1 0-1,-1 0 1,1 0-1,-1 0 0,0 1 1,1-1-1,-1 0 1,0 0-1,0 0 0,0 0 1,0 1-1,0-1 1,0 1-1,-1 1 0,0 0 0,0 0 0,0 0-1,0 0 1,-1 0 0,1 0 0,-1 0 0,1-1 0,-3 4 0,-5 4 0,-1 0 1,1 0 0,-14 9-1,23-18 2,-23 16 30,-1-2-1,-30 16 1,-16 11 503,68-40-457,0-1 0,-1 1 0,1-1 0,-1 0 1,1 1-1,-1-1 0,1 0 0,-1-1 0,0 1 0,0 0 0,-5 0 0,47 17 989,-2-9-1027,0-1 1,1-2-1,0-2 0,53-1 1,32 4-53,-22 3-886,-100-10 858,0 0-1,-1 0 0,1 0 0,0 0 1,0 0-1,0 0 0,0-1 1,0 1-1,0 0 0,-1 0 1,1-1-1,0 1 0,0-1 1,-1 1-1,1-1 0,0 1 1,0-1-1,-1 1 0,1-1 1,0 0-1,-1 1 0,1-1 1,-1 0-1,1 1 0,-1-1 1,1 0-1,-1 0 0,0 1 1,1-1-1,-1 0 0,0 0 1,0 0-1,1 0 0,-1 0 1,0 1-1,0-1 0,0-2 1,0 1-24,5-19-503</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12.449"/>
    </inkml:context>
    <inkml:brush xml:id="br0">
      <inkml:brushProperty name="width" value="0.1" units="cm"/>
      <inkml:brushProperty name="height" value="0.1" units="cm"/>
      <inkml:brushProperty name="color" value="#00A0D7"/>
    </inkml:brush>
  </inkml:definitions>
  <inkml:trace contextRef="#ctx0" brushRef="#br0">346 0 8642,'-2'0'157,"0"0"1,0 0-1,0 0 1,-1 1-1,1-1 1,0 1-1,0-1 1,0 1-1,0 0 1,0 0-1,-1 0 1,2 0-1,-1 0 1,0 0-1,0 0 1,0 1-1,0-1 1,1 1-1,-1-1 0,1 1 1,-3 2-1,-28 46-685,22-32 811,-58 87-99,-51 90 177,107-171-305,0 0-1,2 1 0,1 1 0,1 0 1,1 0-1,-4 33 0,9-48-25,1-1 1,1 1-1,0 0 0,1 0 0,0-1 0,0 1 0,6 20 0,-6-27-22,1 0 1,-1 0-1,1-1 0,0 1 1,0-1-1,0 1 0,1-1 1,-1 1-1,1-1 0,0 0 1,0 0-1,0-1 0,0 1 0,0-1 1,1 1-1,-1-1 0,1 0 1,-1 0-1,1-1 0,0 1 1,0-1-1,0 1 0,6 0 0,-1-1 7,0 0-1,1-1 0,-1 1 0,0-2 0,0 0 0,0 0 0,1 0 0,-1-1 0,0 0 1,-1-1-1,1 0 0,10-5 0,10-7 18,-1-1 0,30-23 0,-15 10-31,-23 17 241,48-35-961,-64 44 907,-1 0-1,0 0 1,1-1 0,-1 1-1,-1-1 1,1 1 0,0-1 0,-1 0-1,0 0 1,0 0 0,0 0 0,0-1-1,0 1 1,0-7 0,1-22 1027</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12.777"/>
    </inkml:context>
    <inkml:brush xml:id="br0">
      <inkml:brushProperty name="width" value="0.1" units="cm"/>
      <inkml:brushProperty name="height" value="0.1" units="cm"/>
      <inkml:brushProperty name="color" value="#00A0D7"/>
    </inkml:brush>
  </inkml:definitions>
  <inkml:trace contextRef="#ctx0" brushRef="#br0">19 42 7746,'-18'-41'2848,"29"49"-2248,9 3-184,1 8-71,0 2-25,2 4-112,2 4-56,-7-6-64,2-2-40,-10-2-160,0-5-152,-9-9-416,7-3-673,2-19 913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2:24.576"/>
    </inkml:context>
    <inkml:brush xml:id="br0">
      <inkml:brushProperty name="width" value="0.1" units="cm"/>
      <inkml:brushProperty name="height" value="0.1" units="cm"/>
      <inkml:brushProperty name="color" value="#00A0D7"/>
    </inkml:brush>
  </inkml:definitions>
  <inkml:trace contextRef="#ctx0" brushRef="#br0">147 1 3409,'-9'8'1832,"3"9"-288,-4 4-447,-2 5-281,-1 6-168,0 3-272,-1 1-112,3-1-144,-3-6-32,4 0-80,3-6-136,-12-11-1072,11-8 856</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13.113"/>
    </inkml:context>
    <inkml:brush xml:id="br0">
      <inkml:brushProperty name="width" value="0.1" units="cm"/>
      <inkml:brushProperty name="height" value="0.1" units="cm"/>
      <inkml:brushProperty name="color" value="#00A0D7"/>
    </inkml:brush>
  </inkml:definitions>
  <inkml:trace contextRef="#ctx0" brushRef="#br0">352 0 7594,'0'0'111,"1"0"1,-1 0 0,1 0 0,-1 0-1,1 0 1,-1 1 0,1-1 0,-1 0-1,1 0 1,-1 0 0,1 0-1,-1 1 1,0-1 0,1 0 0,-1 1-1,1-1 1,-1 0 0,0 1 0,1-1-1,-1 0 1,0 1 0,1-1 0,-1 1-1,0-1 1,1 0 0,-1 1-1,0-1 1,0 1 0,0-1 0,0 1-1,1-1 1,-1 1 0,0-1 0,0 1-1,0-1 1,0 1 0,0 0 0,-4 27 237,2-15-206,-12 65 226,-4-1 1,-38 107-1,-77 148 303,10-27-352,123-305-319,-13 51-46,13-50 35,0-1 1,-1 1-1,1 0 1,0 0-1,0 0 1,1-1-1,-1 1 1,0 0-1,0 0 0,0-1 1,0 1-1,1 0 1,-1 0-1,0-1 1,1 1-1,-1 0 1,0 0-1,1-1 1,-1 1-1,1-1 1,1 2-1,-1-1-10,0-1-1,0 0 1,0 0-1,0 0 1,0 0-1,1 1 1,-1-1-1,0-1 1,0 1 0,0 0-1,1 0 1,-1 0-1,0-1 1,0 1-1,0 0 1,0-1-1,0 1 1,0-1-1,0 0 1,2 0-1,36-25-514,17-17 237</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13.478"/>
    </inkml:context>
    <inkml:brush xml:id="br0">
      <inkml:brushProperty name="width" value="0.1" units="cm"/>
      <inkml:brushProperty name="height" value="0.1" units="cm"/>
      <inkml:brushProperty name="color" value="#00A0D7"/>
    </inkml:brush>
  </inkml:definitions>
  <inkml:trace contextRef="#ctx0" brushRef="#br0">273 0 7442,'-19'2'4957,"-18"12"-5451,30-12 853,-22 8-298,-38 17 413,63-25-441,0 0 0,0 0 1,0 1-1,1 0 0,-1 0 1,1 0-1,-1 0 0,1 1 1,0-1-1,0 1 0,1-1 1,-1 1-1,1 0 0,0 0 0,0 1 1,0-1-1,0 0 0,1 1 1,-2 6-1,3-7-29,0 0 0,0 0 0,0 0-1,1 0 1,-1 0 0,1 0 0,0 0 0,0 0 0,0-1 0,1 1-1,-1 0 1,1 0 0,0-1 0,0 0 0,0 1 0,1-1-1,-1 0 1,1 0 0,0 0 0,0 0 0,0 0 0,5 3 0,19 12 7,0-1 0,29 13 0,37 22 13,-92-51-23,0 0 0,0 0 1,1 0-1,-1-1 0,0 1 1,0 1-1,0-1 0,-1 0 1,1 0-1,0 0 0,0 0 0,-1 1 1,1-1-1,0 0 0,-1 1 1,1-1-1,-1 0 0,0 1 0,1-1 1,-1 1-1,0-1 0,0 0 1,0 1-1,0 2 0,-1-1 6,0 1-1,0-1 1,0 0 0,-1 0-1,1 0 1,-1 0-1,1 0 1,-1 0 0,0 0-1,-3 3 1,-2 2 11,1-1-1,-2 0 1,1 0-1,-1-1 1,0 0-1,-11 6 1,9-7-44,-1 0 0,0-1-1,-1 0 1,1 0 0,-1-1 0,0-1 0,1 0 0,-1 0-1,0-2 1,0 1 0,0-1 0,0-1 0,0 0 0,0-1-1,-18-5 1,28 6-24,0 0-1,0 0 0,0 0 0,1 0 1,-1-1-1,0 1 0,0-1 1,1 1-1,-1-1 0,1 1 1,0-1-1,-1 0 0,1 0 1,0 0-1,0 0 0,0 0 1,1 0-1,-1 0 0,0 0 1,1 0-1,-1 0 0,1-1 1,0 1-1,-1 0 0,1-4 1,7-39-346</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13.810"/>
    </inkml:context>
    <inkml:brush xml:id="br0">
      <inkml:brushProperty name="width" value="0.1" units="cm"/>
      <inkml:brushProperty name="height" value="0.1" units="cm"/>
      <inkml:brushProperty name="color" value="#00A0D7"/>
    </inkml:brush>
  </inkml:definitions>
  <inkml:trace contextRef="#ctx0" brushRef="#br0">132 18 9962,'-132'123'3457,"142"-119"-2993,15-4-392,9-2-32,11-6 8,2-2-16,4-5 0,5-3 8,-7 5-40,-1-2-64,-14 5-224,-6 2-136,-11-7-304,-12 4-192,-15-9 615</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14.139"/>
    </inkml:context>
    <inkml:brush xml:id="br0">
      <inkml:brushProperty name="width" value="0.1" units="cm"/>
      <inkml:brushProperty name="height" value="0.1" units="cm"/>
      <inkml:brushProperty name="color" value="#00A0D7"/>
    </inkml:brush>
  </inkml:definitions>
  <inkml:trace contextRef="#ctx0" brushRef="#br0">35 1 8386,'3'5'591,"1"1"0,-1 1 0,-1-1 0,1 0 0,-1 1 0,2 8 0,5 72-216,-7-55 91,1 83 94,-6-1 0,-23 161-1,1-18-284,9 97-118,20-533-3551,-1 80 2963</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14.494"/>
    </inkml:context>
    <inkml:brush xml:id="br0">
      <inkml:brushProperty name="width" value="0.1" units="cm"/>
      <inkml:brushProperty name="height" value="0.1" units="cm"/>
      <inkml:brushProperty name="color" value="#00A0D7"/>
    </inkml:brush>
  </inkml:definitions>
  <inkml:trace contextRef="#ctx0" brushRef="#br0">349 20 6105,'2'-20'4525,"-14"30"-2818,-20 35-1094,31-42-431,-56 93 297,5 3 1,4 2-1,5 2 0,-39 138 1,64-190-957,13-40-548,12-34-518,7-14 1030</inkml:trace>
  <inkml:trace contextRef="#ctx0" brushRef="#br0" timeOffset="1">336 157 8690,'16'13'3113,"12"15"-2689,-6 1-24,-1 14-80,-6 8-56,-9-3-128,12 7-56,4-9-96,1-13-120,-2-21-328,2-11-176,-2-30 384</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14.833"/>
    </inkml:context>
    <inkml:brush xml:id="br0">
      <inkml:brushProperty name="width" value="0.1" units="cm"/>
      <inkml:brushProperty name="height" value="0.1" units="cm"/>
      <inkml:brushProperty name="color" value="#00A0D7"/>
    </inkml:brush>
  </inkml:definitions>
  <inkml:trace contextRef="#ctx0" brushRef="#br0">257 22 9010,'8'-15'3177,"8"10"-2857,4 3-48,-2 4-8,7 8-56,-2 3-56,-2 0-64,1 2-136,-4-2-112,-4 3-368,0 1-304,-13 2 519</inkml:trace>
  <inkml:trace contextRef="#ctx0" brushRef="#br0" timeOffset="1">9 334 9826,'-8'11'3489,"21"1"-3065,5-9-224,23 3-24,3-9 32,20-3 8,4-3-24,-6-4-96,-3 3-48,-8-3-128,-5 0-152,-7-7-296,-1 4-168,-18-4-512,-2 4 743</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15.171"/>
    </inkml:context>
    <inkml:brush xml:id="br0">
      <inkml:brushProperty name="width" value="0.1" units="cm"/>
      <inkml:brushProperty name="height" value="0.1" units="cm"/>
      <inkml:brushProperty name="color" value="#00A0D7"/>
    </inkml:brush>
  </inkml:definitions>
  <inkml:trace contextRef="#ctx0" brushRef="#br0">163 1 6609,'-59'34'2109,"58"-33"-2074,1 0 1,-1 0-1,0 0 1,0 0-1,0 1 1,1-1-1,-1 0 1,0 0 0,1 0-1,-1 1 1,1-1-1,0 0 1,-1 0-1,1 1 1,0-1-1,0 0 1,0 1-1,0-1 1,0 1-1,0-1 1,0 0-1,0 1 1,1-1-1,-1 0 1,0 0-1,1 1 1,-1-1-1,1 0 1,0 0-1,-1 1 1,1-1-1,0 0 1,-1 0-1,1 0 1,0 0-1,0 0 1,2 1-1,0 4 132,6 14 106,-1 1 0,-1 0 0,-2 1 0,7 41 0,1 90 731,-12-132-838,0 69 581,-1-83-689,-1 0 0,0-1 0,-1 1 0,1 0 0,-1-1 1,0 1-1,-1-1 0,0 0 0,0 1 0,-7 9 0,9-14-75,0-1 0,0 0 0,0 0-1,-1 1 1,1-1 0,0 0 0,-1 0 0,1 0 0,-1 0 0,1-1-1,-1 1 1,1 0 0,-1-1 0,0 1 0,1-1 0,-1 1 0,0-1 0,1 0-1,-1 0 1,0 0 0,1 0 0,-1 0 0,0 0 0,0 0 0,1 0-1,-1-1 1,0 1 0,1-1 0,-1 1 0,1-1 0,-1 0 0,0 1-1,1-1 1,0 0 0,-1 0 0,1 0 0,-1 0 0,1 0 0,0-1-1,0 1 1,-2-2 0,-5-5-430,1-1 0,-1 0 0,2 0 0,-1 0 0,-5-11 0,-13-28-560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15.515"/>
    </inkml:context>
    <inkml:brush xml:id="br0">
      <inkml:brushProperty name="width" value="0.1" units="cm"/>
      <inkml:brushProperty name="height" value="0.1" units="cm"/>
      <inkml:brushProperty name="color" value="#00A0D7"/>
    </inkml:brush>
  </inkml:definitions>
  <inkml:trace contextRef="#ctx0" brushRef="#br0">12 81 6929,'-9'17'2833,"7"-1"-1521,2 9-752,5 1-47,1 5-25,1 2-32,-5 3-112,-2 0-72,0-1-136,-2-7-40,2-5-96,11 3-80,-6-10-200,2-1-200,-2-13-432,-10-5 536</inkml:trace>
  <inkml:trace contextRef="#ctx0" brushRef="#br0" timeOffset="1">512 4 9058,'18'-3'3241,"-4"11"-2737,1 10-152,5 17 24,-9 7 32,1 16-24,-7 2-88,0 4-200,1-6-152,-14-19-520,-2 1-264,-23-25 504</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16.610"/>
    </inkml:context>
    <inkml:brush xml:id="br0">
      <inkml:brushProperty name="width" value="0.1" units="cm"/>
      <inkml:brushProperty name="height" value="0.1" units="cm"/>
      <inkml:brushProperty name="color" value="#00A0D7"/>
    </inkml:brush>
  </inkml:definitions>
  <inkml:trace contextRef="#ctx0" brushRef="#br0">44 17 7538,'-43'-7'2928,"43"1"-1976,0 3-607,10 4-89,-2-2-8,8 2-16,6-1-32,1 2-104,5 3-40,0-5-40,1 0 16,-4 0-136,-4 0-128,-4-2-528,-6-1 455</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16.961"/>
    </inkml:context>
    <inkml:brush xml:id="br0">
      <inkml:brushProperty name="width" value="0.1" units="cm"/>
      <inkml:brushProperty name="height" value="0.1" units="cm"/>
      <inkml:brushProperty name="color" value="#00A0D7"/>
    </inkml:brush>
  </inkml:definitions>
  <inkml:trace contextRef="#ctx0" brushRef="#br0">0 7 8314,'0'-3'3064,"0"0"-2343,0 9 15,5 22-504,12 51-8,-9-33-192,2 10-120,-9-1-496,-1-2 376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0:44.661"/>
    </inkml:context>
    <inkml:brush xml:id="br0">
      <inkml:brushProperty name="width" value="0.1" units="cm"/>
      <inkml:brushProperty name="height" value="0.1" units="cm"/>
      <inkml:brushProperty name="color" value="#00A0D7"/>
    </inkml:brush>
  </inkml:definitions>
  <inkml:trace contextRef="#ctx0" brushRef="#br0">36 0 7362,'-27'11'2800,"39"-6"-2024,3 9-416,-8 2 32,0 16-143,-7 2-33,-5 7-32,2 6-40,-2 7-48,4 1-16,-1-7-48,-6-9-32,-1-19-88,2 1-64,3-15-200,0-1-161,3-19 353</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2:24.908"/>
    </inkml:context>
    <inkml:brush xml:id="br0">
      <inkml:brushProperty name="width" value="0.1" units="cm"/>
      <inkml:brushProperty name="height" value="0.1" units="cm"/>
      <inkml:brushProperty name="color" value="#00A0D7"/>
    </inkml:brush>
  </inkml:definitions>
  <inkml:trace contextRef="#ctx0" brushRef="#br0">1 364 4345,'74'-58'1904,"-63"85"-1103,3 0-153,2-1-296,4 4-176,-1-8-728,-2-4-945,-1-10 969</inkml:trace>
  <inkml:trace contextRef="#ctx0" brushRef="#br0" timeOffset="1">415 0 7146,'-14'6'2616,"9"10"-2200,5 9-80,-3-1-80,-5 11-32,5 1-8,-2 5-56,1 2-40,16 5-72,-4 1 0,-2 0-32,12 0 40,-17-6-48,12-1-48,1-7-176,-8-10-232,-1-17 280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17.408"/>
    </inkml:context>
    <inkml:brush xml:id="br0">
      <inkml:brushProperty name="width" value="0.1" units="cm"/>
      <inkml:brushProperty name="height" value="0.1" units="cm"/>
      <inkml:brushProperty name="color" value="#00A0D7"/>
    </inkml:brush>
  </inkml:definitions>
  <inkml:trace contextRef="#ctx0" brushRef="#br0">1 89 9418,'0'-1'162,"0"0"0,1 0 0,-1-1 0,0 1-1,1 0 1,-1 0 0,1 0 0,-1 0 0,1 0 0,0 0 0,-1 0 0,1 1-1,0-1 1,0 0 0,0 0 0,-1 0 0,1 1 0,0-1 0,0 0 0,0 1-1,0-1 1,0 1 0,2-1 0,33-12-598,-15 7 653,-20 5-214,92-33 59,-83 30-53,0 1 1,1 1 0,-1 0 0,1 1-1,0 0 1,-1 0 0,13 1 0,-22 1 7,-1-1 0,1 0-1,-1 0 1,0 0 0,1 1 0,-1-1 0,0 0 0,1 0 0,-1 1-1,0-1 1,1 0 0,-1 1 0,0-1 0,1 0 0,-1 1 0,0-1 0,0 0-1,0 1 1,1-1 0,-1 1 0,0-1 0,0 1 0,0-1 0,0 0-1,0 1 1,0-1 0,0 1 0,0-1 0,0 1 0,0-1 0,0 0 0,0 1-1,0-1 1,0 1 0,0 0 0,-6 25 223,2-7-114,-14 115 581,0 254 0,16-257-511,2-129-197,3 47 156,-3-48-150,0-1-1,0 1 0,0 0 0,0-1 0,0 1 0,1-1 0,-1 1 0,0-1 0,0 0 0,1 1 0,-1-1 0,0 1 0,1-1 0,-1 1 0,0-1 0,1 0 0,-1 1 0,1-1 0,-1 0 0,0 1 0,1-1 0,-1 0 0,1 0 0,-1 1 0,1-1 0,-1 0 0,1 0 0,0 0 0,0 0 1,1-1-1,-1 1 1,1-1-1,-1 1 1,0-1-1,0 0 1,1 1 0,-1-1-1,0 0 1,0 0-1,0 0 1,0 0-1,0 0 1,0 0 0,2-3-1,16-23-92,-2 0 1,0-1-1,-2-1 1,-1 0-1,-2-1 0,14-48 1,-10 33-215,35-127-1322,-20 100 1204</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17.795"/>
    </inkml:context>
    <inkml:brush xml:id="br0">
      <inkml:brushProperty name="width" value="0.1" units="cm"/>
      <inkml:brushProperty name="height" value="0.1" units="cm"/>
      <inkml:brushProperty name="color" value="#00A0D7"/>
    </inkml:brush>
  </inkml:definitions>
  <inkml:trace contextRef="#ctx0" brushRef="#br0">121 1 9738,'-3'5'3772,"10"7"-2972,10 9-982,1-3 226,1-1 0,26 18 0,-26-21-416,0 1 0,22 23 0,-40-37 357,-1-1-1,1 1 0,-1 0 1,0-1-1,1 1 0,-1 0 1,0-1-1,1 1 0,-1 0 1,0-1-1,0 1 1,0 0-1,0 0 0,1-1 1,-1 1-1,0 0 0,0 0 1,0-1-1,-1 1 1,1 0-1,0-1 0,0 1 1,0 0-1,-1 0 0,1-1 1,0 1-1,0 0 1,-1-1-1,1 1 0,-1-1 1,1 1-1,-1 0 0,1-1 1,-1 1-1,-23 19 18,18-15-12,-19 16 272,-1-2-1,0-1 1,-1-1-1,-1-1 0,0-1 1,-44 16-1,68-30-182,-1 0 0,1 1 0,0 0 0,0-1 0,0 2-1,0-1 1,-4 4 0,8-6-71,0 0-1,-1 0 0,1 0 1,0 0-1,0 1 0,0-1 1,0 0-1,0 0 1,-1 0-1,1 1 0,0-1 1,0 0-1,0 0 0,0 1 1,0-1-1,0 0 0,0 0 1,0 1-1,0-1 1,0 0-1,0 0 0,0 1 1,0-1-1,0 0 0,0 1 1,0-1-1,0 0 1,0 0-1,0 0 0,0 1 1,1-1-1,-1 0 0,0 0 1,0 1-1,0-1 0,0 0 1,0 0-1,1 0 1,-1 1-1,0-1 0,24 9 52,-15-9-142,0 1-1,-1-1 0,1-1 0,0 1 1,0-1-1,-1-1 0,1 0 0,-1 0 0,1-1 1,-1 0-1,0 0 0,0-1 0,0 0 1,11-8-1,3 0-345,12-7 34</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18.126"/>
    </inkml:context>
    <inkml:brush xml:id="br0">
      <inkml:brushProperty name="width" value="0.1" units="cm"/>
      <inkml:brushProperty name="height" value="0.1" units="cm"/>
      <inkml:brushProperty name="color" value="#00A0D7"/>
    </inkml:brush>
  </inkml:definitions>
  <inkml:trace contextRef="#ctx0" brushRef="#br0">109 1 8346,'-41'22'2395,"39"-20"-2350,1 0-1,-1 0 1,1 0 0,0 0-1,0 0 1,0 0 0,0 0-1,0 0 1,0 0 0,1 0-1,-1 1 1,1-1 0,-1 0-1,1 1 1,0-1 0,0 0-1,0 1 1,0 2 0,-1 9 154,-7 83 871,8-74-800,-2 0 0,0-1 0,-8 32 0,2-27 12,1 1 0,1-1 0,-3 54 0,9-72-233,0 0 1,1 0 0,0 0 0,0 0 0,1-1 0,0 1 0,1 0-1,0-1 1,0 0 0,1 1 0,0-1 0,0-1 0,1 1 0,0 0-1,0-1 1,10 9 0,-10-11-20,0 0 0,1 0 0,0-1 0,0 0-1,1 0 1,-1 0 0,1-1 0,-1 0 0,1 0 0,0-1 0,0 0 0,1 0 0,-1 0-1,0-1 1,0 0 0,1-1 0,-1 0 0,1 0 0,-1 0 0,12-3 0,-5 0-6,0 0 1,-1-1 0,0 0 0,0-1 0,0-1 0,0 0 0,-1 0 0,0-1 0,0-1 0,11-9 0,35-37-4,58-67 1,-39 38-872,-76 82 805,0 1 0,0-1 0,-1 1 0,1-1 0,0 0 0,0 0 0,-1 1 1,1-1-1,0 0 0,-1 0 0,1 0 0,-1 0 0,1 0 0,-1 1 0,0-1 0,1 0 0,-1 0 1,0 0-1,1 0 0,-1 0 0,0 0 0,0-1 0,0 1 0,0 0 0,0 0 0,0 0 0,0 0 1,-1 0-1,1 0 0,0 0 0,-1 0 0,1 0 0,0 0 0,-1 1 0,1-1 0,-1 0 1,1 0-1,-1 0 0,0 0 0,1 0 0,-2 0 0,-15-6-619</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0T11:29:21.635"/>
    </inkml:context>
    <inkml:brush xml:id="br0">
      <inkml:brushProperty name="width" value="0.1" units="cm"/>
      <inkml:brushProperty name="height" value="0.1" units="cm"/>
      <inkml:brushProperty name="color" value="#FFC114"/>
      <inkml:brushProperty name="ignorePressure" value="1"/>
    </inkml:brush>
  </inkml:definitions>
  <inkml:trace contextRef="#ctx0" brushRef="#br0">0 0,'1'0,"-1"0,0 0,0 0,0 0,0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23.325"/>
    </inkml:context>
    <inkml:brush xml:id="br0">
      <inkml:brushProperty name="width" value="0.1" units="cm"/>
      <inkml:brushProperty name="height" value="0.1" units="cm"/>
      <inkml:brushProperty name="color" value="#FFC114"/>
    </inkml:brush>
  </inkml:definitions>
  <inkml:trace contextRef="#ctx0" brushRef="#br0">53 1 9754,'-37'86'2845,"22"-63"-1852,15-21-572,3 0 140,3-1-214,63 6 107,81-3 1,-116-5-395,0-1 1,0-2-1,0-1 0,54-16 0,-84 20-166,0-1 0,-1 1-1,1-1 1,-1 0-1,1 1 1,-1-1-1,0-1 1,0 1-1,0 0 1,5-6 0,-8 8 73,0 0 0,0-1 1,0 1-1,0 0 1,0 0-1,0-1 1,0 1-1,0 0 1,0 0-1,0 0 1,0-1-1,0 1 1,0 0-1,0 0 1,-1-1-1,1 1 1,0 0-1,0 0 1,0 0-1,0-1 1,0 1-1,0 0 1,0 0-1,-1 0 1,1 0-1,0-1 1,0 1-1,0 0 1,-1 0-1,1 0 1,0 0-1,0 0 1,0 0-1,-1-1 0,1 1 1,0 0-1,0 0 1,0 0-1,-1 0 1,1 0-1,0 0 1,0 0-1,-1 0 1,1 0-1,0 0 1,0 0-1,-1 0 1,1 0-1,0 0 1,0 0-1,0 1 1,-1-1-1,1 0 1,0 0-1,-15 4-440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23.880"/>
    </inkml:context>
    <inkml:brush xml:id="br0">
      <inkml:brushProperty name="width" value="0.1" units="cm"/>
      <inkml:brushProperty name="height" value="0.1" units="cm"/>
      <inkml:brushProperty name="color" value="#FFC114"/>
    </inkml:brush>
  </inkml:definitions>
  <inkml:trace contextRef="#ctx0" brushRef="#br0">45 0 7850,'-41'97'2359,"41"-95"-2310,-1 0 1,0 0 0,1 0-1,-1 0 1,1 0-1,-1 0 1,1 1 0,0-1-1,0 0 1,0 0-1,0 0 1,1 1 0,-1-1-1,1 0 1,-1 0-1,1 0 1,-1 0 0,1 0-1,0 0 1,0 0-1,0 0 1,1 0 0,-1 0-1,0 0 1,1-1-1,2 4 1,2 2 117,24 36 276,-24-36-462,0 0 0,-1 0 0,0 1 0,6 11 0,-11-18 2,0-1 1,0 1 0,0-1 0,0 1 0,0 0-1,0-1 1,1 1 0,-1-1 0,0 1 0,0-1-1,1 1 1,-1-1 0,0 0 0,1 1-1,-1-1 1,1 1 0,-1-1 0,0 0 0,1 1-1,-1-1 1,1 0 0,-1 1 0,1-1 0,-1 0-1,1 0 1,-1 0 0,1 1 0,-1-1 0,2 0-1,7-14-202,2-44 207,-7 39 31,-1 12 13,0 0 1,0 0-1,1 1 1,0-1-1,0 1 1,0 0-1,1 0 1,0 0-1,0 1 1,1 0-1,0 0 1,-1 0-1,2 0 1,-1 1-1,0 0 1,1 1-1,8-4 1,8-3 76,-1 2-1,1 0 1,0 2 0,26-4 0,-40 9-95,0 0 0,0 1 0,0 0 0,0 1 0,0 0-1,-1 0 1,1 1 0,0 0 0,-1 0 0,1 1 0,11 6 0,-17-8-16,0 0 1,0 0 0,-1 1 0,1-1 0,-1 1 0,1-1 0,-1 1-1,1 0 1,-1 0 0,0 0 0,0 1 0,0-1 0,0 0 0,-1 1-1,1-1 1,-1 1 0,1-1 0,-1 1 0,0 0 0,0 0 0,0-1-1,0 1 1,0 0 0,-1 0 0,1 0 0,-1 0 0,0 0 0,0 0-1,0 0 1,0 0 0,-1 0 0,1 0 0,-1 0 0,0 0 0,0 0 0,-1 4-1,-9 14-6,-1 0 0,-22 29 0,1-1 6,29-42 15,0 0 0,0 0 0,-1 0 1,0 0-1,0-1 0,-1 0 1,1 0-1,-1 0 0,-1-1 0,1 0 1,-1 0-1,0-1 0,0 1 0,0-1 1,-1-1-1,-9 4 0,15-7-7,1 0 1,-1 0-1,1 1 0,-1-1 1,1 0-1,-1 1 0,1-1 1,-1 1-1,1 0 1,0-1-1,0 1 0,-1 0 1,1 0-1,0 0 0,-1 1 1,2-2-3,0 1 1,0-1-1,0 0 1,0 1-1,0-1 1,0 1 0,0-1-1,0 0 1,0 1-1,1-1 1,-1 1-1,0-1 1,0 0-1,0 1 1,1-1 0,-1 0-1,0 1 1,1-1-1,-1 0 1,0 0-1,0 1 1,1-1 0,-1 0-1,0 0 1,1 0-1,-1 1 1,1-1-1,-1 0 1,0 0-1,1 0 1,-1 0 0,1 0-1,4 2 21,0 0-1,0-1 1,0 1-1,0-2 1,0 1-1,0 0 1,8-1-1,-8-1-37,-1 0 0,0 0 0,-1 0 0,1-1 0,0 1 0,0-1 0,0 0 0,-1-1 0,1 1 0,-1 0 0,0-1 0,0 0 0,0 0 0,0 0-1,0 0 1,-1 0 0,5-7 0,4-8-154,0 0 0,10-26-1,-10 21 0,5-15-422,-4-1 247</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24.225"/>
    </inkml:context>
    <inkml:brush xml:id="br0">
      <inkml:brushProperty name="width" value="0.1" units="cm"/>
      <inkml:brushProperty name="height" value="0.1" units="cm"/>
      <inkml:brushProperty name="color" value="#FFC114"/>
    </inkml:brush>
  </inkml:definitions>
  <inkml:trace contextRef="#ctx0" brushRef="#br0">29 1 7226,'6'64'4151,"1"62"-2969,2 21-878,5 151-86,-34 442 1,20-735-224,-6 41 26,7-45-25,-1 0 1,0-1 0,0 1 0,0 0 0,0 0-1,0 0 1,0 0 0,0 0 0,-1 0-1,1 0 1,0-1 0,0 1 0,-1 0 0,1 0-1,-1 0 1,1 0 0,0-1 0,-1 1 0,1 0-1,-1 0 1,0-1 0,1 1 0,-1 0-1,0-1 1,1 1 0,-1-1 0,0 1 0,0-1-1,1 1 1,-1-1 0,0 0 0,-1 1-1,0-2-16,1-1-1,0 1 1,0-1-1,0 1 1,0-1-1,0 0 1,1 1-1,-1-1 0,0 0 1,1 0-1,-1 0 1,1 0-1,0 1 1,-1-1-1,1 0 0,0 0 1,0 0-1,0 0 1,1-3-1,-1-4-96,-8-99-2026,3 38 1351</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24.562"/>
    </inkml:context>
    <inkml:brush xml:id="br0">
      <inkml:brushProperty name="width" value="0.1" units="cm"/>
      <inkml:brushProperty name="height" value="0.1" units="cm"/>
      <inkml:brushProperty name="color" value="#FFC114"/>
    </inkml:brush>
  </inkml:definitions>
  <inkml:trace contextRef="#ctx0" brushRef="#br0">257 0 7362,'-17'39'4044,"5"27"-3120,2-9-442,-19 40-102,-5-1 1,-4-2-1,-52 92 1,84-173-402,0 0 0,1 0 1,-4 21-1,24-69-1610,0-20 1150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24.894"/>
    </inkml:context>
    <inkml:brush xml:id="br0">
      <inkml:brushProperty name="width" value="0.1" units="cm"/>
      <inkml:brushProperty name="height" value="0.1" units="cm"/>
      <inkml:brushProperty name="color" value="#FFC114"/>
    </inkml:brush>
  </inkml:definitions>
  <inkml:trace contextRef="#ctx0" brushRef="#br0">1 1 8498,'13'27'2928,"2"15"-2696,-2 4-15,-2-2-49,-1 3-32,-2-9-88,2-2 0,-1-13-40,-3-11-96,-1-19-184,2-12-185,-4-26 249</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25.247"/>
    </inkml:context>
    <inkml:brush xml:id="br0">
      <inkml:brushProperty name="width" value="0.1" units="cm"/>
      <inkml:brushProperty name="height" value="0.1" units="cm"/>
      <inkml:brushProperty name="color" value="#FFC114"/>
    </inkml:brush>
  </inkml:definitions>
  <inkml:trace contextRef="#ctx0" brushRef="#br0">179 0 6057,'-1'39'2588,"-8"52"-1,-2-29-2517,-3-1 0,-41 108-1,-34 17-77,100-210 70,1 0 0,1 1 0,1 1 0,0 0 0,2 1-1,1 1 1,36-35 0,-41 44-29,1 0-1,0 0 0,1 1 1,0 1-1,0 0 0,1 1 1,0 0-1,1 2 1,-1-1-1,1 2 0,1 0 1,-1 1-1,26-3 0,-39 7-22,-1 0 0,1 0 0,-1 0 0,1 0-1,0 0 1,-1 1 0,1-1 0,0 1 0,-1-1 0,1 1-1,-1 0 1,1 0 0,-1 0 0,0 0 0,1 1 0,-1-1-1,0 1 1,0-1 0,0 1 0,3 3 0,-3-1 9,0-1 1,1 1-1,-2 0 1,1 0-1,0 0 1,-1 1-1,0-1 1,0 0-1,0 0 1,-1 1-1,1-1 1,-1 6-1,0 7 21,-1 1-1,-1-1 0,0 1 0,-1-1 1,-1 0-1,-1 0 0,0 0 0,-1-1 0,-1 0 1,-1 0-1,-9 15 0,5-11-148,-1 0 0,-1-1 0,-1-1 0,-1 0 0,0-1 0,-1-1 0,-32 24 0,5-19-514,6-8 256</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2:25.239"/>
    </inkml:context>
    <inkml:brush xml:id="br0">
      <inkml:brushProperty name="width" value="0.1" units="cm"/>
      <inkml:brushProperty name="height" value="0.1" units="cm"/>
      <inkml:brushProperty name="color" value="#00A0D7"/>
    </inkml:brush>
  </inkml:definitions>
  <inkml:trace contextRef="#ctx0" brushRef="#br0">9 116 6257,'0'0'57,"-1"0"0,1 0 0,0 0 0,0 0 0,-1 0 0,1 0 0,0 0-1,0 0 1,-1 0 0,1 0 0,0 0 0,0 0 0,-1 0 0,1 0 0,0 0-1,0 0 1,-1 0 0,1 0 0,0 0 0,0-1 0,-1 1 0,1 0 0,0 0-1,0 0 1,-1 0 0,1 0 0,0-1 0,0 1 0,0 0 0,0 0 0,-1 0 0,1-1-1,0 1 1,0 0 0,0 0 0,0-1 0,0 1 0,0 0 0,0 0 0,-1-1-1,1 1 1,0 0 0,0 0 0,0-1 0,0 1 0,13-9 672,19-3-605,-10 6-59,0-1-1,0-1 1,-1-2-1,0 0 0,-1 0 1,28-21-1,-47 30-58,0 1-1,-1-1 1,1 0 0,0 1-1,0-1 1,0 1-1,0-1 1,0 1-1,0-1 1,0 1 0,0 0-1,0 0 1,0-1-1,0 1 1,0 0-1,0 0 1,0 0 0,0 0-1,0 0 1,0 0-1,0 1 1,0-1 0,0 0-1,0 0 1,0 1-1,0-1 1,0 1-1,0-1 1,0 1 0,0-1-1,0 1 1,0-1-1,0 1 1,-1 0 0,1 0-1,0-1 1,0 1-1,-1 0 1,1 0-1,-1 0 1,1 0 0,-1 0-1,1 0 1,0 1-1,1 3 41,0 0 0,0 0-1,0 0 1,0 0-1,-1 1 1,0-1 0,1 9-1,0 216 466,-4-141-375,12 124-1,-8-196-126,57 351 141,-58-365-196,-1-1 13,0-1 0,1 1 0,-1-1 0,0 1 0,1 0 0,-1-1 0,1 1 1,-1-1-1,1 1 0,0-1 0,0 0 0,0 1 0,1 1 0,1-7-161</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25.578"/>
    </inkml:context>
    <inkml:brush xml:id="br0">
      <inkml:brushProperty name="width" value="0.1" units="cm"/>
      <inkml:brushProperty name="height" value="0.1" units="cm"/>
      <inkml:brushProperty name="color" value="#FFC114"/>
    </inkml:brush>
  </inkml:definitions>
  <inkml:trace contextRef="#ctx0" brushRef="#br0">53 49 7082,'-2'-17'550,"0"-14"1711,1 63-796,2 57-601,1-27-507,-3 0 0,-16 122-1,16-179-352,0 1 1,-1-1-1,1 1 0,-1-1 0,0 0 1,0 0-1,-1 0 0,1 0 0,-1 0 1,-7 8-1,6-12 10,4-9-18,8-17-5,14-30 15,49-87 0,-56 115-4,2 1 0,1 1 1,0 1-1,2 0 0,32-29 1,-29 32 1,32-27 21,-52 46-24,-1 0 1,1 0 0,0 1-1,0-1 1,0 1-1,0-1 1,0 1-1,1 0 1,-1 0 0,0 0-1,1 1 1,-1-1-1,0 1 1,1 0-1,-1 0 1,7 0 0,-9 1 0,1 0 0,0-1 0,-1 1 0,1 0 0,0 0 0,-1 0 0,1 0 0,-1 0 0,0 0 0,1 1 0,-1-1 0,0 0 0,0 1 0,1-1 0,-1 1 0,0-1 0,-1 1 1,1-1-1,0 1 0,0 0 0,-1 0 0,1-1 0,-1 1 0,1 0 0,-1 3 0,1 51 54,-1-47-43,-2 20-11,-2 1-1,0-1 1,-2 0-1,-1-1 1,-2 1-1,-1-1 1,0-1-1,-3 0 1,0 0-1,-1-2 1,-2 1-1,0-2 1,-2 0-1,-24 25 1,40-47-30,0 0-1,0 0 1,0 0 0,0-1-1,-1 1 1,1 0 0,0-1 0,-1 0-1,1 1 1,-4 0 0,4-2-1,1 0 0,0 0-1,0 0 1,-1 0 0,1 0 0,0 0 0,0 0 0,-1 0 0,1-1-1,0 1 1,0-1 0,0 1 0,-1-1 0,1 1 0,0-1 0,0 1-1,0-1 1,0 0 0,0 0 0,0 1 0,0-1 0,0 0 0,1 0 0,-1 0-1,0 0 1,0 0 0,0-3 0,-15-24-248</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25.911"/>
    </inkml:context>
    <inkml:brush xml:id="br0">
      <inkml:brushProperty name="width" value="0.1" units="cm"/>
      <inkml:brushProperty name="height" value="0.1" units="cm"/>
      <inkml:brushProperty name="color" value="#FFC114"/>
    </inkml:brush>
  </inkml:definitions>
  <inkml:trace contextRef="#ctx0" brushRef="#br0">239 0 7258,'-3'26'1590,"-4"48"-207,-4-1 0,-20 71 0,-64 235-593,86-329-789,-7 25-5,15-70-21,-1 1 0,1-1 0,-1 0 0,-1-1 0,1 1 0,-1 0 0,1-1 0,-2 1 0,1-1 1,-5 6-1,7-10 3,0 1 1,0-1 0,1 0 0,-1 0 0,0 0 0,0 0 0,1 1 0,-1-1 0,0 0 0,0 0 0,0 0 0,1-1 0,-1 1 0,0 0 0,0 0 0,0 0 0,1-1 0,-1 1 0,0 0 0,0-1-1,1 1 1,-1 0 0,0-1 0,1 1 0,-1-1 0,1 1 0,-1-1 0,0 1 0,1-1 0,-1 0 0,1 1 0,0-1 0,-1 0 0,1 1 0,-1-1 0,1 0 0,0 0 0,0 1 0,-1-1-1,1 0 1,0-1 0,-9-28-265</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26.248"/>
    </inkml:context>
    <inkml:brush xml:id="br0">
      <inkml:brushProperty name="width" value="0.1" units="cm"/>
      <inkml:brushProperty name="height" value="0.1" units="cm"/>
      <inkml:brushProperty name="color" value="#FFC114"/>
    </inkml:brush>
  </inkml:definitions>
  <inkml:trace contextRef="#ctx0" brushRef="#br0">0 18 7946,'118'-18'3112,"-78"51"-2095,19 13-481,-3 2 16,1 13-16,-1 3-48,-12 5-88,7-2-72,-13-16-184,1-12-80,-12-16-64,-8-8 24,-7-8-160,-5-7-208,-7-19-368,-2-8 2424,-3-13-1456</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26.578"/>
    </inkml:context>
    <inkml:brush xml:id="br0">
      <inkml:brushProperty name="width" value="0.1" units="cm"/>
      <inkml:brushProperty name="height" value="0.1" units="cm"/>
      <inkml:brushProperty name="color" value="#FFC114"/>
    </inkml:brush>
  </inkml:definitions>
  <inkml:trace contextRef="#ctx0" brushRef="#br0">357 5 7130,'0'-3'4336,"0"1"-3967,0 6-129,3 27 64,-13 56-40,-6-30-8,-9 16-80,-11-1-72,-9 5-80,-12 4 0,4 1-128,6 1-88,14-15-176,8-17-240,12-33 384</inkml:trace>
  <inkml:trace contextRef="#ctx0" brushRef="#br0" timeOffset="1">350 286 6505,'31'-20'2889,"2"12"-785,2 5-1775,-6 5-121,1 4-24,-12 2-96,-2 1-40,-1-1-64,-4-2-136,-4-2-296,-2-3-553,-2 1 617</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26.915"/>
    </inkml:context>
    <inkml:brush xml:id="br0">
      <inkml:brushProperty name="width" value="0.1" units="cm"/>
      <inkml:brushProperty name="height" value="0.1" units="cm"/>
      <inkml:brushProperty name="color" value="#FFC114"/>
    </inkml:brush>
  </inkml:definitions>
  <inkml:trace contextRef="#ctx0" brushRef="#br0">15 122 9298,'-15'16'3153,"25"-9"-2977,10-3-80,9-5 72,4-9 48,7 0 32,1-6-8,-3-2-96,-4-2-72,-8-3-104,-1 2-112,-7 6-240,-3 5-160,-5 8 160,-5-1 168</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27.243"/>
    </inkml:context>
    <inkml:brush xml:id="br0">
      <inkml:brushProperty name="width" value="0.1" units="cm"/>
      <inkml:brushProperty name="height" value="0.1" units="cm"/>
      <inkml:brushProperty name="color" value="#FFC114"/>
    </inkml:brush>
  </inkml:definitions>
  <inkml:trace contextRef="#ctx0" brushRef="#br0">76 192 8402,'-12'12'777,"0"1"0,1 1 0,-10 16 0,18-26-719,1 0 0,-1 1 0,1-1 0,0 0 0,1 1 0,-1 0 0,1-1 0,0 1 0,0 0 0,0-1 1,1 1-1,0 0 0,-1 0 0,2 0 0,0 9 0,0-13-43,-1 0 0,0 0 0,1 0 0,-1 1 0,1-1 0,0 0 0,-1 0 0,1 0 0,0 0 0,0 0 0,0 0 0,-1 0 0,1 0 0,0-1 0,0 1 0,0 0 0,1 0 0,-1-1 0,0 1 0,0-1 0,0 1 0,0-1 0,0 1 0,1-1 0,-1 0 0,0 0 0,0 1 0,1-1 0,-1 0 0,0 0 0,1 0 0,-1 0 0,0-1 0,3 1 0,2-2 22,1 1 0,0-1 0,-1 0 0,1 0 1,10-7-1,7-4 29,0-2 1,-1-1-1,40-36 1,58-71 7,-30 30-41,-87 88-33,0 2 1,1-1-1,0 0 0,-1 1 0,1 0 1,1 0-1,9-4 0,-14 6 0,0 1 1,1 0-1,-1-1 0,0 1 1,0 0-1,1 0 0,-1 0 1,0 0-1,1 0 1,-1 0-1,0 0 0,0 1 1,1-1-1,-1 0 0,0 1 1,0-1-1,1 1 0,-1-1 1,0 1-1,0-1 0,0 1 1,0 0-1,0 0 0,0-1 1,0 1-1,0 0 1,0 0-1,0 0 0,-1 0 1,1 0-1,0 0 0,-1 0 1,1 1-1,0-1 0,-1 0 1,1 0-1,-1 0 0,0 1 1,0-1-1,1 0 1,-1 1-1,0-1 0,0 3 1,2 21 0,-1 1 1,-1 0-1,-1 0 1,-2 0-1,-6 32 0,1-4 1,6-40-3,-25 268 95,25-237-23,3 1 0,1-1-1,2 0 1,13 53 0,-14-88-52,0-1 0,0 0 0,1 0 0,0 0 0,1 0 0,0-1 0,10 14 0,-13-20-17,0 1 1,0 0-1,0-1 0,1 1 1,-1-1-1,1 0 0,-1 0 0,1 0 1,0 0-1,-1 0 0,1 0 1,0-1-1,0 0 0,0 1 1,1-1-1,-1 0 0,0 0 1,0-1-1,1 1 0,-1-1 1,0 0-1,1 1 0,-1-2 0,0 1 1,4-1-1,-4 0-3,-1 0 0,1 0-1,-1 0 1,1-1 0,-1 0 0,1 1-1,-1-1 1,0 0 0,0 0-1,0 0 1,0 0 0,0-1 0,0 1-1,-1 0 1,1-1 0,-1 1 0,2-5-1,17-53-103,-19 54 86,8-31-314,-2-1-1,-2 0 0,-1 0 0,-2 0 0,-1-1 1,-8-55-1,-7 26-132</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27.579"/>
    </inkml:context>
    <inkml:brush xml:id="br0">
      <inkml:brushProperty name="width" value="0.1" units="cm"/>
      <inkml:brushProperty name="height" value="0.1" units="cm"/>
      <inkml:brushProperty name="color" value="#FFC114"/>
    </inkml:brush>
  </inkml:definitions>
  <inkml:trace contextRef="#ctx0" brushRef="#br0">9 1 7826,'-5'21'3080,"2"-5"-1711,10 2-1113,1 0 0,2 5 0,-4-1-40,6 1-72,2 3-80,-7-3-64,-5 3-168,1 9-128,-10-9-376,-6 4-2585,-20-22 2321</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28.158"/>
    </inkml:context>
    <inkml:brush xml:id="br0">
      <inkml:brushProperty name="width" value="0.1" units="cm"/>
      <inkml:brushProperty name="height" value="0.1" units="cm"/>
      <inkml:brushProperty name="color" value="#FFC114"/>
    </inkml:brush>
  </inkml:definitions>
  <inkml:trace contextRef="#ctx0" brushRef="#br0">84 44 7946,'-74'1'2406,"74"-1"-2375,-1 0 1,0 0-1,1 1 1,-1-1 0,1 1-1,-1-1 1,1 0-1,-1 1 1,1-1-1,-1 1 1,1-1 0,0 1-1,-1-1 1,1 1-1,0-1 1,-1 1 0,1 0-1,0-1 1,0 1-1,-1 0 1,1-1 0,0 1-1,0-1 1,0 1-1,0 0 1,0-1 0,0 1-1,0 0 1,0-1-1,0 1 1,0 0 0,0-1-1,1 1 1,-1 0-1,0-1 1,0 1-1,1-1 1,-1 1 0,0 0-1,1 0 1,12 31 316,-10-28-196,16 34 228,-16-34-464,0 1 0,0 0 0,-1 0 1,1 0-1,-1 0 0,0 1 0,0-1 0,-1 1 0,1-1 0,-1 1 0,0-1 0,-1 1 0,0 0 1,0-1-1,0 1 0,0 0 0,-1-1 0,-1 7 0,2-12 67,0 0 0,0 0 0,0 1-1,0-1 1,0 0 0,0 1 0,1-1 0,-1 0 0,0 1-1,0-1 1,0 0 0,-1 0 0,1 1 0,0-1 0,0 0-1,0 1 1,0-1 0,0 0 0,0 0 0,0 1 0,0-1-1,-1 0 1,1 0 0,0 1 0,0-1 0,0 0 0,0 0-1,-1 1 1,1-1 0,0 0 0,0 0 0,-1 0 0,1 1-1,0-1 1,0 0 0,-1 0 0,1 0 0,0 0 0,-1 0-1,1 0 1,0 0 0,0 0 0,-1 0 0,1 0 0,0 0 0,-1 0-1,1 0 1,0 0 0,-1 0 0,1 0 0,0 0 0,0 0-1,-1 0 1,1 0 0,0 0 0,-1 0 0,1 0 0,0-1-1,0 1 1,-1 0 0,1 0 0,0 0 0,0-1 0,0 1-1,-1 0 1,-5-23-309,6 17 366,1 0 0,1 0 1,-1 0-1,1 0 0,1 0 0,-1 0 1,1 0-1,-1 1 0,2-1 0,-1 1 1,1 0-1,-1 0 0,1 0 0,1 1 0,-1-1 1,1 1-1,-1 0 0,8-5 0,15-9 368,0 0-1,36-17 0,-51 29-290,8-4 107,0 1-1,41-13 1,-51 20-186,-1-1 0,1 1 0,0 1 0,1 0 0,-1 0 0,0 1 1,0 0-1,16 3 0,-24-2-40,1 0 1,-1 0 0,0 0 0,0 0 0,0 0-1,0 1 1,0-1 0,0 1 0,0 0-1,0-1 1,0 1 0,-1 0 0,1 0-1,-1 0 1,0 0 0,1 0 0,-1 1 0,0-1-1,0 0 1,0 0 0,0 1 0,-1-1-1,1 1 1,-1-1 0,0 1 0,1-1-1,-1 1 1,0-1 0,0 1 0,-1-1 0,1 1-1,0-1 1,-2 5 0,1-2-63,0 1 1,0-1 0,0 1-1,-1-1 1,0 1-1,0-1 1,0 0-1,-1 0 1,1 0-1,-1 0 1,0-1-1,-1 1 1,1-1 0,-7 7-1,6-9-1,0 0 0,0 1 0,0-2-1,0 1 1,0 0 0,0-1 0,-1 0 0,1 0 0,0 0 0,-1-1-1,1 1 1,-1-1 0,1 0 0,0 0 0,-1-1 0,1 1-1,-1-1 1,-4-1 0,6 1 76,1 0 1,-1 0-1,0 0 0,0 0 0,0-1 1,1 1-1,-1-1 0,0 1 1,1-1-1,0 0 0,-1 0 0,1 0 1,0 0-1,0-1 0,0 1 1,0-1-1,0 1 0,1-1 0,-1 1 1,1-1-1,0 0 0,0 0 0,0 0 1,0 0-1,0 0 0,0-3 1,1 5 6,0 1 1,0-1-1,0 1 1,1-1 0,-1 0-1,0 1 1,0-1-1,0 1 1,1-1 0,-1 1-1,0-1 1,1 1 0,-1-1-1,0 1 1,1 0-1,-1-1 1,1 1 0,-1-1-1,1 1 1,-1 0-1,1 0 1,-1-1 0,1 1-1,-1 0 1,1 0-1,-1-1 1,1 1 0,-1 0-1,1 0 1,-1 0-1,1 0 1,0 0 0,-1 0-1,1 0 1,-1 0-1,1 0 1,-1 0 0,1 0-1,0 0 1,-1 0-1,1 0 1,-1 1 0,1-1-1,-1 0 1,1 0 0,-1 1-1,1-1 1,-1 0-1,1 1 1,28 13 347,-24-10-351,-1 0-1,0 0 1,0 0 0,0 1 0,-1 0 0,1-1-1,-1 1 1,0 0 0,-1 1 0,1-1 0,-1 0-1,3 12 1,-4-8-7,0 0 0,-1 0 0,0 0 0,0 0 0,-1 0 0,-1 0 0,-4 17 0,-24 78 286,19-73-22,2 1 0,0 1 0,3 0 0,-4 43 0,10-73-244,0 0 0,0 1 1,0-1-1,1 0 1,-1 0-1,1 0 0,0 0 1,0 0-1,0 1 1,0-1-1,1-1 0,-1 1 1,1 0-1,-1 0 1,1-1-1,0 1 0,0-1 1,1 1-1,-1-1 1,0 0-1,1 0 0,-1 0 1,1 0-1,0 0 0,0-1 1,-1 1-1,1-1 1,0 1-1,0-1 0,1 0 1,-1-1-1,0 1 1,0 0-1,6-1 0,-1 1-5,0 0 0,0-1-1,-1 0 1,1-1-1,0 1 1,0-2-1,-1 1 1,1-1-1,0 0 1,-1-1 0,0 1-1,0-2 1,11-5-1,-12 5-102,-1 0-1,0 0 1,0-1-1,0 1 1,0-1-1,-1 0 1,0 0-1,0-1 1,0 1-1,-1-1 1,0 0-1,0 0 1,-1 0-1,1 0 1,-1 0-1,0-1 1,-1 1-1,2-10 1,-2-22-335</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28.477"/>
    </inkml:context>
    <inkml:brush xml:id="br0">
      <inkml:brushProperty name="width" value="0.1" units="cm"/>
      <inkml:brushProperty name="height" value="0.1" units="cm"/>
      <inkml:brushProperty name="color" value="#FFC114"/>
    </inkml:brush>
  </inkml:definitions>
  <inkml:trace contextRef="#ctx0" brushRef="#br0">225 22 8634,'-31'-21'2976,"30"46"-2631,-3 2-17,-2 8 96,1 11-8,-2 13 16,1-5-56,-6 10-96,1-11-72,-1-2-120,-3 1-48,2-14-40,3-3 32,-9-14-168,-1-8-80,2-11-296,-5-7-288,11-12 496</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28.831"/>
    </inkml:context>
    <inkml:brush xml:id="br0">
      <inkml:brushProperty name="width" value="0.1" units="cm"/>
      <inkml:brushProperty name="height" value="0.1" units="cm"/>
      <inkml:brushProperty name="color" value="#FFC114"/>
    </inkml:brush>
  </inkml:definitions>
  <inkml:trace contextRef="#ctx0" brushRef="#br0">55 196 9738,'-54'-53'3449,"90"43"-2969,27 0-176,7 0 40,-1-1 80,-2-7-40,-7-2-200,0 4-24,-4-2-480,-3 6-256,-6-6 328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2:25.608"/>
    </inkml:context>
    <inkml:brush xml:id="br0">
      <inkml:brushProperty name="width" value="0.1" units="cm"/>
      <inkml:brushProperty name="height" value="0.1" units="cm"/>
      <inkml:brushProperty name="color" value="#00A0D7"/>
    </inkml:brush>
  </inkml:definitions>
  <inkml:trace contextRef="#ctx0" brushRef="#br0">89 101 6401,'-87'-60'2369,"86"60"-1929,10 0-32,-1-3-208,0-2-72,4-3-64,1 0-56,1-9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29.197"/>
    </inkml:context>
    <inkml:brush xml:id="br0">
      <inkml:brushProperty name="width" value="0.1" units="cm"/>
      <inkml:brushProperty name="height" value="0.1" units="cm"/>
      <inkml:brushProperty name="color" value="#FFC114"/>
    </inkml:brush>
  </inkml:definitions>
  <inkml:trace contextRef="#ctx0" brushRef="#br0">12 90 10482,'-12'0'3641,"17"-6"-3257,15 7-272,13-5-32,1 2-40,9-11-8,0-2-16,6-1-184,0-2-184,2 8-320,-5 3-240,-21 12 552</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29.526"/>
    </inkml:context>
    <inkml:brush xml:id="br0">
      <inkml:brushProperty name="width" value="0.1" units="cm"/>
      <inkml:brushProperty name="height" value="0.1" units="cm"/>
      <inkml:brushProperty name="color" value="#FFC114"/>
    </inkml:brush>
  </inkml:definitions>
  <inkml:trace contextRef="#ctx0" brushRef="#br0">10 0 9250,'-1'2'133,"0"-1"-1,0 0 1,0 0 0,0 1-1,0-1 1,1 0-1,-1 1 1,1-1 0,-1 1-1,1-1 1,0 1 0,-1-1-1,1 1 1,0-1 0,0 1-1,0-1 1,0 1-1,0-1 1,0 1 0,0-1-1,1 1 1,0 2 0,1 0-72,0-1 1,-1 1-1,2-1 1,-1 1-1,0-1 1,1 0-1,-1 0 0,7 5 1,1 0-91,0 0 1,1-1-1,0 0 1,0-1-1,15 7 1,-11-8 53,0 2 0,-1-1 0,1 2 0,-1 0 0,20 16 0,-29-20 1,-1 0 1,0 0 0,-1 1-1,1 0 1,-1-1 0,0 1-1,0 0 1,0 1 0,-1-1-1,0 0 1,0 1-1,0 0 1,-1-1 0,0 1-1,0 0 1,0-1 0,-1 1-1,0 0 1,0 6 0,-27 421 1873,5-115-1661,22-294-353,0-24 98,0 0-1,0 0 1,0 0-1,0 0 1,0 0-1,0 0 1,0 0-1,0 0 1,0 0 0,0 0-1,0 0 1,0 0-1,0-1 1,1 1-1,-1 0 1,0 0-1,0 0 1,0 0 0,0 0-1,0 0 1,0 0-1,0 0 1,0 0-1,0 0 1,0 0-1,0 0 1,0 0-1,0 0 1,1 0 0,-1 1-1,0-1 1,0 0-1,5-43-1037,-1-23 112,6-30 421</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29.867"/>
    </inkml:context>
    <inkml:brush xml:id="br0">
      <inkml:brushProperty name="width" value="0.1" units="cm"/>
      <inkml:brushProperty name="height" value="0.1" units="cm"/>
      <inkml:brushProperty name="color" value="#FFC114"/>
    </inkml:brush>
  </inkml:definitions>
  <inkml:trace contextRef="#ctx0" brushRef="#br0">1 312 9362,'12'-18'400,"0"0"1,2 1-1,0 1 0,1 1 0,1 0 1,0 1-1,1 0 0,31-18 0,-1 5-461,2 3-1,61-22 1,-62 24 111,-34 14-8,1 1 0,1 1 0,17-5-1,-32 10-32,1 1-1,-1 0 1,0-1-1,1 1 1,-1 0-1,1 0 1,-1 0-1,1 0 1,-1 0-1,1 0 1,-1 1-1,0-1 1,1 0-1,-1 1 0,1-1 1,-1 1-1,0-1 1,1 1-1,-1 0 1,0-1-1,0 1 1,1 0-1,-1 0 1,0 0-1,0 0 1,0 0-1,0 0 1,0 0-1,0 1 0,-1-1 1,1 0-1,0 0 1,-1 1-1,1-1 1,0 0-1,-1 1 1,0-1-1,1 1 1,-1-1-1,0 1 1,0-1-1,0 1 1,0 2-1,1 9 60,-1 0 1,-1 0-1,0 0 0,-3 13 1,1-7 13,-6 66 127,-39 398 579,39 3-903,9-444-222,-4-29-249,-8-22-163,-10-22 324</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30.194"/>
    </inkml:context>
    <inkml:brush xml:id="br0">
      <inkml:brushProperty name="width" value="0.1" units="cm"/>
      <inkml:brushProperty name="height" value="0.1" units="cm"/>
      <inkml:brushProperty name="color" value="#FFC114"/>
    </inkml:brush>
  </inkml:definitions>
  <inkml:trace contextRef="#ctx0" brushRef="#br0">0 3 8210,'0'-2'3841,"2"45"-3729,3 99 24,-9-53 24,3 0 64,1-9-16,-2-17-72,2-7-40,2-17-48,1-11-16,-3-22-152,0-9-136,-3-30-560,1-8 528</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30.527"/>
    </inkml:context>
    <inkml:brush xml:id="br0">
      <inkml:brushProperty name="width" value="0.1" units="cm"/>
      <inkml:brushProperty name="height" value="0.1" units="cm"/>
      <inkml:brushProperty name="color" value="#FFC114"/>
    </inkml:brush>
  </inkml:definitions>
  <inkml:trace contextRef="#ctx0" brushRef="#br0">260 0 7882,'4'6'239,"0"0"0,0 0 0,-1 1-1,0-1 1,0 1 0,0 0 0,-1 0 0,0 0 0,-1 0 0,1 0 0,-1 0 0,-1 0 0,1 0 0,-1 0 0,-1 9 0,-3 11-225,-1 0 0,-13 46 0,8-39 359,-117 421 559,124-445-916,-11 50 89,13-58-100,1 0 0,0 0 1,-1 0-1,1 0 0,0 0 0,0 0 1,0 0-1,0 0 0,0 0 0,1 0 1,-1 0-1,0 0 0,1 0 0,0-1 1,-1 1-1,1 0 0,0 0 0,0 0 1,0-1-1,0 1 0,0-1 0,0 1 1,1-1-1,1 3 0,1-4-2,0 1 0,0-1-1,0 0 1,0 0 0,0 0-1,0-1 1,0 1 0,0-1-1,0 0 1,0 0 0,0 0-1,-1-1 1,1 1 0,0-1-1,3-2 1,-2 1 2,47-22-47,-2-2 0,-1-2 0,-1-3 0,67-57-1,-96 75-155,-5 9-1040,-21 15 903</inkml:trace>
  <inkml:trace contextRef="#ctx0" brushRef="#br0" timeOffset="1">1 1081 7362,'5'-12'2832,"8"-1"-1784,12 2-872,1-6 40,12 2-15,3-1 7,11 0-88,-1-7-120,-8 8-344,3 10 256</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30.886"/>
    </inkml:context>
    <inkml:brush xml:id="br0">
      <inkml:brushProperty name="width" value="0.1" units="cm"/>
      <inkml:brushProperty name="height" value="0.1" units="cm"/>
      <inkml:brushProperty name="color" value="#FFC114"/>
    </inkml:brush>
  </inkml:definitions>
  <inkml:trace contextRef="#ctx0" brushRef="#br0">2 457 9626,'-1'8'3249,"14"-3"-3065,6 3-120,4-8 8,7-6 16,14-16-48,12-7 16,13-27-120,0-11-120,-7-27-416,-4-6-2089,-5-4 1865</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31.284"/>
    </inkml:context>
    <inkml:brush xml:id="br0">
      <inkml:brushProperty name="width" value="0.1" units="cm"/>
      <inkml:brushProperty name="height" value="0.1" units="cm"/>
      <inkml:brushProperty name="color" value="#FFC114"/>
    </inkml:brush>
  </inkml:definitions>
  <inkml:trace contextRef="#ctx0" brushRef="#br0">107 24 7426,'10'-24'2047,"-11"43"-1286,-16 52-286,-8-11 249,16-42-544,1 0 1,1 0-1,0 1 1,2 0-1,0 0 0,1 1 1,-2 23-1,7-43-168,-1 1-1,1-1 1,-1 0 0,1 0-1,-1 0 1,1 0 0,-1 0-1,1 0 1,-1 0 0,1 0-1,-1 0 1,1 0 0,-1 0-1,1-1 1,-1 1 0,1 0-1,-1 0 1,1 0 0,-1-1-1,0 1 1,1 0 0,-1 0-1,1-1 1,-1 1-1,0 0 1,1-1 0,-1 1-1,0-1 1,1 1 0,-1 0-1,0-1 1,1 0 0,23-20 69,4-3-53,-1-1 0,-1-2 0,-1 0 1,39-58-1,-61 80-28,0 0 0,0 0 0,1 1 1,-1-1-1,1 1 0,0 0 0,7-6 0,-10 10 1,-1-1-1,0 1 0,1 0 0,-1 0 0,1-1 0,-1 1 0,0 0 1,1 0-1,-1 0 0,1-1 0,-1 1 0,1 0 0,-1 0 1,0 0-1,1 0 0,-1 0 0,1 0 0,-1 0 0,1 0 0,-1 0 1,1 0-1,-1 0 0,0 0 0,1 0 0,-1 1 0,1-1 1,-1 0-1,1 0 0,-1 0 0,0 1 0,1-1 0,-1 0 0,0 0 1,1 1-1,0 1 0,0 0 1,0 0 0,-1 0-1,1 1 1,-1-1-1,1 0 1,-1 0 0,0 0-1,0 0 1,0 0-1,0 1 1,-1 3 0,-5 26-128,-2 0 1,-1-1 0,-1 0-1,-1 0 1,-2-1 0,-24 41-1,37-71 121,-9 19-496,-2-1 0,1 0-1,-2-1 1,-17 20-1,28-36 479,1 0-1,0-1 0,-1 1 0,1-1 0,-1 1 1,1-1-1,-1 1 0,0-1 0,1 1 0,-1-1 0,1 0 1,-1 1-1,0-1 0,1 0 0,-1 1 0,0-1 0,0 0 1,1 0-1,-1 0 0,0 0 0,1 0 0,-1 0 0,0 0 1,0 0-1,1 0 0,-1 0 0,0 0 0,0 0 0,1 0 1,-1 0-1,0-1 0,1 1 0,-1 0 0,0-1 0,1 1 1,-1 0-1,0-1 0,1 1 0,-1-1 0,1 1 0,-1-1 1,1 1-1,-1-1 0,1 1 0,-1-1 0,1 0 0,0 1 1,-1-1-1,1 0 0,0 1 0,-1-1 0,1 0 0,0 1 1,0-2-1,-1 1 89,1-1 0,-1 1 0,1-1 0,-1 1 0,1-1 0,0 1 0,0-1-1,0 1 1,0-1 0,0 1 0,0-1 0,0 1 0,0-1 0,1 1 0,-1-1 0,0 1 0,1-1 0,-1 1 0,1 0 0,0-1 0,0 1 0,-1 0 0,2-2 0,4 5 722,-5 12-264,-4 17-203,-40 172 383,6-41-581,21-101-567,14-53 260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31.634"/>
    </inkml:context>
    <inkml:brush xml:id="br0">
      <inkml:brushProperty name="width" value="0.1" units="cm"/>
      <inkml:brushProperty name="height" value="0.1" units="cm"/>
      <inkml:brushProperty name="color" value="#FFC114"/>
    </inkml:brush>
  </inkml:definitions>
  <inkml:trace contextRef="#ctx0" brushRef="#br0">1 127 6849,'25'-34'2633,"-6"9"-1785,-1 9-496,-3 4-200,-3-1-144,-3 3-344,3 4-1464,-5-4 1224</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31.976"/>
    </inkml:context>
    <inkml:brush xml:id="br0">
      <inkml:brushProperty name="width" value="0.1" units="cm"/>
      <inkml:brushProperty name="height" value="0.1" units="cm"/>
      <inkml:brushProperty name="color" value="#FFC114"/>
    </inkml:brush>
  </inkml:definitions>
  <inkml:trace contextRef="#ctx0" brushRef="#br0">296 1 6353,'-4'12'637,"1"0"0,1 1-1,-1-1 1,2 1 0,0 0 0,2 24-1,2-11-424,-2 1 1,0 0-1,-2 0 0,0 0 0,-2-1 0,-1 1 1,-1-1-1,-15 45 0,1-22-164,-2 0 0,-2-2 0,-42 65 0,40-69 38,20-32-41,0-1-1,-1 1 1,0-2-1,0 1 1,-1-1-1,-1 1 1,1-2-1,-1 1 1,-1-1-1,0-1 1,-11 9-1,15-19 28,6-9-46,7-11-18,-3 10-5,6-16 1,1 1 0,1 0 0,1 1 0,2 0 0,0 2-1,24-29 1,122-116-14,-157 166 11,1 0 0,0-1 1,0 2-1,0-1 1,0 1-1,0 0 0,8-2 1,-12 4-1,-1 0-1,1 1 1,0 0 0,-1-1 0,1 1-1,-1 0 1,1 0 0,0 0 0,-1 0 0,1 0-1,0 0 1,-1 0 0,1 1 0,2 0-1,-3 0 1,0-1-1,-1 1 0,1-1 0,0 1 0,-1 0 0,1 0 0,0-1 0,-1 1 0,1 0 0,-1 0 0,1 0 1,-1 0-1,0-1 0,1 1 0,-1 0 0,0 0 0,0 0 0,1 0 0,-1 0 0,0 0 0,0 0 0,0 0 0,0 0 1,0 0-1,-1 0 0,1 0 0,0 1 0,-3 24 20,-1 0 1,-2 0-1,0-1 0,-2 0 1,0 0-1,-2-1 0,-17 32 1,-53 103 203,47-88-86,-68 104 0,100-172-135,-1 0 1,0-1-1,0 1 1,0-1 0,0 1-1,0-1 1,-1 0-1,1 0 1,-1 0-1,1 0 1,-1 0 0,0 0-1,0-1 1,-3 2-1,6-3-5,-1 0-1,0 0 0,1 0 1,-1 0-1,0 0 0,1 0 0,-1 0 1,0 0-1,1 0 0,-1-1 1,0 1-1,1 0 0,-1 0 1,1-1-1,-1 1 0,0 0 1,1-1-1,-1 1 0,1-1 1,-1 1-1,1 0 0,-1-1 1,1 1-1,-1-2 0,-9-25-250,8 6 231,1-1 0,0 1 0,2 0-1,5-36 1,6-3 385</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32.332"/>
    </inkml:context>
    <inkml:brush xml:id="br0">
      <inkml:brushProperty name="width" value="0.1" units="cm"/>
      <inkml:brushProperty name="height" value="0.1" units="cm"/>
      <inkml:brushProperty name="color" value="#FFC114"/>
    </inkml:brush>
  </inkml:definitions>
  <inkml:trace contextRef="#ctx0" brushRef="#br0">0 39 7826,'51'-38'3064,"-38"56"-2023,7 3-553,5 2-8,1 5 56,-3-3-16,8 11-8,7 8-32,11 1-144,2 2-112,10-9-136,1-3-72,-14-17-312,1-4-176,-18-12-320,-4-13-128,7-17 568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2:25.939"/>
    </inkml:context>
    <inkml:brush xml:id="br0">
      <inkml:brushProperty name="width" value="0.1" units="cm"/>
      <inkml:brushProperty name="height" value="0.1" units="cm"/>
      <inkml:brushProperty name="color" value="#00A0D7"/>
    </inkml:brush>
  </inkml:definitions>
  <inkml:trace contextRef="#ctx0" brushRef="#br0">0 43 3921,'11'-8'1520,"10"0"-1048,-4-6-840,2 1 304</inkml:trace>
  <inkml:trace contextRef="#ctx0" brushRef="#br0" timeOffset="1">2 390 6865,'5'0'2641,"3"-5"-2057,3-14-144,4 0-112,-4-15-200,7 2-48,5 2-176,0-8-152,5 0 152</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32.665"/>
    </inkml:context>
    <inkml:brush xml:id="br0">
      <inkml:brushProperty name="width" value="0.1" units="cm"/>
      <inkml:brushProperty name="height" value="0.1" units="cm"/>
      <inkml:brushProperty name="color" value="#FFC114"/>
    </inkml:brush>
  </inkml:definitions>
  <inkml:trace contextRef="#ctx0" brushRef="#br0">47 235 10866,'-46'-59'3953,"61"44"-2849,9 10-1048,17-5-72,-1 2 24,-4 0-32,6-7-144,4-5-312,7-3-224,-2 0-288,-15 0-152,-6-3 736</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32.992"/>
    </inkml:context>
    <inkml:brush xml:id="br0">
      <inkml:brushProperty name="width" value="0.1" units="cm"/>
      <inkml:brushProperty name="height" value="0.1" units="cm"/>
      <inkml:brushProperty name="color" value="#FFC114"/>
    </inkml:brush>
  </inkml:definitions>
  <inkml:trace contextRef="#ctx0" brushRef="#br0">438 16 7258,'-29'-15'1700,"28"15"-1626,0 0 0,0 0 0,0-1 0,0 1 0,1 0 1,-1 0-1,0 0 0,0 0 0,0 0 0,0 0 0,1 1 0,-1-1 1,0 0-1,0 0 0,0 0 0,1 1 0,-1-1 0,0 0 0,0 1 1,0 0-1,-2 3 81,1 0 0,-1 0 0,1 0 0,0 0 0,0 0 0,1 1 1,-1-1-1,1 0 0,-2 10 0,1-7-176,-11 53 456,2 0-1,3 1 1,-1 73-1,15 185 279,-3-233-626,5 83 39,0 215-176,-12-335-238,4-48 275,0-1 0,0 1 0,0-1 0,0 1 1,0-1-1,0 0 0,0 1 0,0-1 0,-1 1 0,1-1 0,0 1 0,0-1 0,0 0 1,0 1-1,-1-1 0,1 1 0,0-1 0,0 0 0,-1 1 0,1-1 0,0 0 0,-1 1 0,1-1 1,0 0-1,-1 1 0,1-1 0,0 0 0,-1 0 0,1 1 0,-1-1 0,1 0 0,0 0 0,-1 0 1,1 0-1,-1 0 0,1 0 0,-1 0 0,1 0 0,-1 0 0,1 0 0,-1 0 0,1 0 0,0 0 1,-1 0-1,1 0 0,-1 0 0,0 0 0,-14-19-508,-6-28 157</inkml:trace>
  <inkml:trace contextRef="#ctx0" brushRef="#br0" timeOffset="1">287 523 8370,'-3'-1'3772,"-3"9"-2862,-5 15-718,-16 48 686,-18 86 1,25-81-567,-31 76 1,-34 57-260,72-187-269,12-22 192,1 1 1,0-1 0,0 0-1,-1 1 1,1-1-1,0 0 1,-1 0-1,1 1 1,-1-1-1,1 0 1,0 0-1,-1 0 1,1 1 0,-1-1-1,1 0 1,-1 0-1,1 0 1,0 0-1,-1 0 1,1 0-1,-1 0 1,1 0 0,-1 0-1,1 0 1,-1 0-1,1 0 1,0 0-1,-1-1 1,-1 0-61,1-1 0,-1 0 0,1 0 0,0 0 1,0 0-1,0 0 0,0 0 0,0 0 0,1 0 0,-1 0 0,0 0 1,1-1-1,0 1 0,-1 0 0,1 0 0,0-1 0,0 1 0,1-4 0,2-47-430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33.342"/>
    </inkml:context>
    <inkml:brush xml:id="br0">
      <inkml:brushProperty name="width" value="0.1" units="cm"/>
      <inkml:brushProperty name="height" value="0.1" units="cm"/>
      <inkml:brushProperty name="color" value="#FFC114"/>
    </inkml:brush>
  </inkml:definitions>
  <inkml:trace contextRef="#ctx0" brushRef="#br0">1 1 8778,'19'16'3289,"1"20"-2337,3 27-552,-3-1-24,0 1 0,-11-6-48,6-4-80,2-9-144,6 2-56,6-20-288,1-6-152,-6-20-432,-2-13 464</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33.679"/>
    </inkml:context>
    <inkml:brush xml:id="br0">
      <inkml:brushProperty name="width" value="0.1" units="cm"/>
      <inkml:brushProperty name="height" value="0.1" units="cm"/>
      <inkml:brushProperty name="color" value="#FFC114"/>
    </inkml:brush>
  </inkml:definitions>
  <inkml:trace contextRef="#ctx0" brushRef="#br0">85 100 10882,'21'-100'3777,"-5"102"-3385,7 3-208,2 4-56,0 3-48,4-1-16,2-2 24,2-3-64,-3 4-32,-7-7-272,-7 2-248,-3 2-408,-8-1-192,-8-1 688</inkml:trace>
  <inkml:trace contextRef="#ctx0" brushRef="#br0" timeOffset="1">76 233 7346,'-33'40'3320,"7"4"-1271,11-18-1337,14 2-96,22-18-128,7-2-40,10-8-136,0-8-32,-2-8-104,3-9-88,2 0-72,-1 4-24,-8 6-328,-7-3-192,-10 13-352,-4-3-280,-9-2 728</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34.010"/>
    </inkml:context>
    <inkml:brush xml:id="br0">
      <inkml:brushProperty name="width" value="0.1" units="cm"/>
      <inkml:brushProperty name="height" value="0.1" units="cm"/>
      <inkml:brushProperty name="color" value="#FFC114"/>
    </inkml:brush>
  </inkml:definitions>
  <inkml:trace contextRef="#ctx0" brushRef="#br0">277 0 7594,'-9'15'563,"4"-8"-299,1 0 0,0 0-1,1 1 1,-1-1 0,1 1 0,1 0-1,-1 0 1,1 0 0,1 0 0,-2 16-1,12 339 2522,2-82-1099,-11-275-1647,-1 30 79,1-35-109,0 0-1,0 0 1,0 0-1,0 1 0,0-1 1,0 0-1,0 0 1,0 0-1,0-1 1,-1 1-1,1 0 0,0 0 1,-1 0-1,1 0 1,-1 0-1,1 0 0,-1 0 1,1 0-1,-1-1 1,0 1-1,1 0 0,-1 0 1,0-1-1,-1 2 1,1-3-6,0 1 0,-1-1 0,1 0 0,0 0 0,-1 0 1,1 0-1,0 0 0,0 0 0,0 0 0,0 0 0,0 0 0,0 0 0,0 0 1,0-1-1,1 1 0,-1 0 0,0-1 0,1 1 0,-1-1 0,1 1 1,-1-3-1,-2-4-3,-75-199-1420,43 105-13,12 43 939</inkml:trace>
  <inkml:trace contextRef="#ctx0" brushRef="#br0" timeOffset="1">50 335 7906,'-46'-44'2992,"48"65"-2183,-6-1-121,4 3-72,-1 7-56,1 1-88,0 3-96,1 3-176,-1-3-72,0 4-96,4-4-48,-1 2-128,0-3-128,4-10-264,-6-5-192,9-23 432</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34.346"/>
    </inkml:context>
    <inkml:brush xml:id="br0">
      <inkml:brushProperty name="width" value="0.1" units="cm"/>
      <inkml:brushProperty name="height" value="0.1" units="cm"/>
      <inkml:brushProperty name="color" value="#FFC114"/>
    </inkml:brush>
  </inkml:definitions>
  <inkml:trace contextRef="#ctx0" brushRef="#br0">0 0 8506,'14'5'3160,"-3"10"-2199,4 8-577,-7 5 64,2 5-24,-2 8-80,-3 0-72,2 1-176,2-4-88,3-7-312,-7-9-168,3-14 248</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34.674"/>
    </inkml:context>
    <inkml:brush xml:id="br0">
      <inkml:brushProperty name="width" value="0.1" units="cm"/>
      <inkml:brushProperty name="height" value="0.1" units="cm"/>
      <inkml:brushProperty name="color" value="#FFC114"/>
    </inkml:brush>
  </inkml:definitions>
  <inkml:trace contextRef="#ctx0" brushRef="#br0">0 53 9586,'79'-53'3425,"-79"67"-2873,0 9-608,-2 0-104,-1 0-440,-2 3-545,3-1 721</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35.016"/>
    </inkml:context>
    <inkml:brush xml:id="br0">
      <inkml:brushProperty name="width" value="0.1" units="cm"/>
      <inkml:brushProperty name="height" value="0.1" units="cm"/>
      <inkml:brushProperty name="color" value="#FFC114"/>
    </inkml:brush>
  </inkml:definitions>
  <inkml:trace contextRef="#ctx0" brushRef="#br0">0 56 8386,'36'-3'5308,"15"-6"-4530,3-1-847,11-6 101,-52 12-24,-1 0 1,1 1-1,0 1 0,0 0 1,0 1-1,18 0 1,-30 1-9,1 0 1,0 1 0,-1-1-1,1 1 1,0 0 0,-1-1-1,1 1 1,0 0 0,-1 0 0,1 0-1,-1 0 1,0 0 0,1 1-1,-1-1 1,0 0 0,0 1-1,0-1 1,1 0 0,-2 1-1,1-1 1,0 1 0,0 0-1,0-1 1,-1 1 0,1 0-1,-1-1 1,1 1 0,-1 0-1,0 0 1,0-1 0,1 1-1,-1 0 1,-1 2 0,1 9-2,0 1 1,-2-1 0,-3 20 0,2-18 4,-70 376 778,70-373-660,1 1 0,1-1 1,1 29-1,0-43-106,0 0 0,1 0 0,-1 0 0,1 0 1,-1 0-1,1 0 0,1 0 0,-1 0 0,0 0 0,1-1 0,0 1 1,0-1-1,0 1 0,0-1 0,1 1 0,-1-1 0,1 0 1,0 0-1,0 0 0,0-1 0,5 5 0,-6-7-6,-1 0-1,0 0 1,0 0 0,0-1-1,0 1 1,0 0 0,1 0-1,-1-1 1,0 1 0,0-1-1,0 1 1,0-1 0,0 1-1,0-1 1,0 0 0,-1 1-1,1-1 1,0 0-1,0 0 1,0 1 0,-1-1-1,1 0 1,0 0 0,-1 0-1,1 0 1,-1 0 0,1 0-1,-1 0 1,1-2 0,20-42 233,-18 39-209,38-106-1871,34-147 0,-60 204 1521</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29:35.462"/>
    </inkml:context>
    <inkml:brush xml:id="br0">
      <inkml:brushProperty name="width" value="0.1" units="cm"/>
      <inkml:brushProperty name="height" value="0.1" units="cm"/>
      <inkml:brushProperty name="color" value="#FFC114"/>
    </inkml:brush>
  </inkml:definitions>
  <inkml:trace contextRef="#ctx0" brushRef="#br0">1 79 8626,'109'-64'3063,"-79"50"-1221,-21 17-1921,-5 0 217,29 3-10,0 2 1,0 2 0,35 15-1,-48-17-95,-18-8-52,0 1 0,0 0 0,0-1 0,0 1 0,0 0 0,0 0 0,0 0 0,-1 0 0,1 0 0,0 0 0,-1 1 1,1-1-1,1 3 0,-3-2 7,0-1 1,-1 1-1,0-1 1,1 1-1,-1-1 1,0 1-1,0-1 1,0 0-1,0 1 1,0-1 0,0 0-1,0 0 1,0 0-1,0 0 1,-1 0-1,1 0 1,0 0-1,-1 0 1,1 0-1,-3 1 1,-7 6-11,1 0 1,1 2-1,-14 15 1,-17 16 8,-98 85 321,130-118-218,0 1 0,1 0 0,0 0-1,0 1 1,1 0 0,0 0 0,1 1 0,-7 19-1,12-29-86,0-1-1,0 0 0,0 0 0,0 0 0,0 1 0,0-1 0,0 0 0,0 0 0,0 0 0,0 0 0,0 1 0,0-1 0,0 0 0,0 0 0,0 0 0,0 0 0,1 1 0,-1-1 0,0 0 0,0 0 0,0 0 0,0 0 0,0 0 0,0 1 1,0-1-1,1 0 0,-1 0 0,0 0 0,0 0 0,0 0 0,0 0 0,1 0 0,-1 0 0,0 0 0,0 1 0,0-1 0,0 0 0,1 0 0,-1 0 0,0 0 0,0 0 0,0 0 0,0 0 0,1 0 0,-1 0 0,0 0 0,0 0 0,0 0 1,0-1-1,1 1 0,-1 0 0,0 0 0,0 0 0,0 0 0,0 0 0,1 0 0,-1 0 0,0 0 0,0 0 0,0-1 0,22-8 31,18-17-28,-32 19-1,0 0 0,1 0-1,0 1 1,0 0 0,0 1-1,0 0 1,1 1 0,0-1-1,0 2 1,0 0 0,1 0-1,10-1 1,-25 24-41,-5 89 12,8-72 48,-12 70 0,-1-48 71,3-16 206,2 1 0,1 0 1,3 1-1,0 80 0,5-117-239,2 0-1,-1-1 0,1 1 1,0-1-1,0 1 0,1-1 1,0 0-1,1 0 0,0 0 1,0-1-1,0 1 0,0-1 1,1 0-1,0 0 1,1 0-1,8 6 0,-11-9-29,1 0-1,1 0 1,-1-1 0,0 1-1,1-1 1,-1 0 0,1 0-1,0 0 1,-1-1-1,1 0 1,0 0 0,0 0-1,0-1 1,0 1-1,0-1 1,0 0 0,0-1-1,0 1 1,0-1-1,0 0 1,0 0 0,-1 0-1,1-1 1,0 0-1,-1 0 1,1 0 0,4-4-1,8-5 21,-1 0-1,-1-1 0,0-1 0,-1-1 0,20-23 1,56-87-12,-44 58-49,-23 35-31,-8 14-398,-2-1-1,0 0 1,-1-1-1,-1-1 1,-1 0 0,10-26-1,-21 16-388</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0:03"/>
    </inkml:context>
    <inkml:brush xml:id="br0">
      <inkml:brushProperty name="width" value="0.1" units="cm"/>
      <inkml:brushProperty name="height" value="0.1" units="cm"/>
      <inkml:brushProperty name="color" value="#FFC114"/>
    </inkml:brush>
  </inkml:definitions>
  <inkml:trace contextRef="#ctx0" brushRef="#br0">218 1697 5497,'-15'-54'3438,"1"14"-2416,49 50-287,41 19-497,-27-9-95,0-2 1,1-2-1,0-3 0,69 10 0,-102-22-132,76 8 90,106 23 0,-94-13 12,1-5 0,119 1 0,80 9 245,-259-21-340,0-1 0,0-3 0,0-2 0,61-11 0,-54 6 5,1 2 0,95 2 0,-47 13 86,161 36 0,-166-28-38,0-5 0,1-4 0,161-7 0,-229-4-33,-1 0-1,41-11 1,-45 8 41,1 1 0,-1 1 0,50 0 0,66 19 104,-102-9-157,2-2 0,-1-1 0,51-3-1,-56-5-14,-1-2-1,63-21 0,-54 15 26,46-9 0,-64 18-36,0-1 0,0-1 0,0-1 0,-1-1 0,0-2 0,-1 0 0,0-1 0,0-2 0,-2 0 0,1-1 0,-2-2 0,0 0 0,33-34 0,-5-3 23,-3-3-1,73-116 1,-96 133-12,-1-1 1,-3-1-1,-1-1 0,-1 0 1,16-82-1,-25 66 5,-2-2 0,-6-106 0,0 160-13,1-16 12,-2-1 1,-1 1 0,0 0-1,-2 0 1,-1 0-1,0 1 1,-2 0 0,0 0-1,-2 0 1,0 1 0,-1 1-1,-1 0 1,-15-20-1,-27-41 9,47 68-16,0-1 0,0 1 0,-1 0 0,0 1 0,-1 0 0,-1 1-1,1-1 1,-2 2 0,1-1 0,-1 2 0,-19-13 0,-12 1 15,25 10-19,-1 1 1,0 1 0,-1 0 0,-37-8 0,-34 1-14,9 2 97,-101-29 1,149 33-25,0 2-1,-1 1 1,1 2 0,-1 1 0,-68 3 0,11 9-51,-113-12 6,131 7 1,58-2-28,0 0 0,1-2 1,-1 1-1,-19-3 0,-143-35 60,157 33-60,0 1 1,-1 1-1,0 1 0,1 0 1,-1 2-1,1 0 1,-31 7-1,21-4 13,0-1-1,-40-1 1,-31-11 49,60 4-64,0 2 0,-70 3 0,-60 4-1,111-5 6,-90 10 1,65-1 53,57-6-15,0 0-1,-55 14 1,43-7-16,0-2 0,0-2 0,-49 1 0,-52 6-10,101-7 59,-43-2 0,-28 4-3,96-6-71,1-1-1,-1 0 1,-26-5-1,31 3 10,0 1 1,0 0-1,0 0 1,0 1-1,0 0 0,0 1 1,0 0-1,0 0 1,0 1-1,-16 6 0,-125 46 14,94-35-34,-35 13 38,-99 51 1,170-72-16,1 1-1,0 2 1,1-1 0,1 2 0,-22 22-1,-74 93 65,54-58-95,48-57 29,2 0 0,0 1 0,0 1 0,-7 19 1,7-15-6,-1 0 1,-15 22 0,20-33 2,1 0 1,0 0-1,0 1 1,1 0-1,1 0 1,0 0-1,0 0 1,0 14-1,0-8 2,-1-1 0,-10 31 0,6-24-11,0 0-1,2 0 1,1 1-1,0 0 1,2 0-1,-1 32 0,-3-6 13,5-42-1,1 0 0,0 0 0,0 1 0,0-1-1,1 0 1,0 0 0,0 0 0,1 0 0,3 15-1,11 29 25,-9-30-28,1 0 1,14 34 0,9 3 9,1-1 0,72 97 1,-98-149-72,1-1 0,-1 0 1,1-1-1,0 1 0,0-1 0,0 0 1,1-1-1,-1 0 0,1 0 1,0 0-1,0-1 0,0 1 0,0-2 1,1 1-1,-1-1 0,0 0 1,1-1-1,-1 0 0,1 0 0,-1 0 1,0-1-1,1 0 0,-1-1 1,0 1-1,0-1 0,0-1 0,0 1 1,10-7-1,5-2-446</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2:26.277"/>
    </inkml:context>
    <inkml:brush xml:id="br0">
      <inkml:brushProperty name="width" value="0.1" units="cm"/>
      <inkml:brushProperty name="height" value="0.1" units="cm"/>
      <inkml:brushProperty name="color" value="#00A0D7"/>
    </inkml:brush>
  </inkml:definitions>
  <inkml:trace contextRef="#ctx0" brushRef="#br0">6 222 5249,'-1'-2'254,"0"0"0,1 0 0,-1-1 0,0 1-1,1 0 1,-1-1 0,1 1 0,0 0 0,0-1 0,0 1 0,0-1 0,0 1-1,0 0 1,1-1 0,-1 1 0,2-4 0,26-35 1351,-17 30-1523,0 0 1,1 1-1,0 0 0,19-11 0,33-29 5,-62 48-85,0-1 0,1 1 0,-1 0 0,1 0 0,-1 0 0,1 0 0,0 0 0,0 1 0,-1-1 0,1 1 0,1 0 0,2-1 0,-5 2-2,-1 0 1,1 0-1,-1 0 0,1 0 0,-1 0 1,1 0-1,-1 0 0,1 0 0,0 0 1,-1 1-1,1-1 0,-1 0 1,1 0-1,-1 0 0,0 1 0,1-1 1,-1 0-1,1 1 0,-1-1 0,1 1 1,-1-1-1,0 0 0,1 1 0,-1-1 1,1 2-1,3 23 23,-7 3-13,-2-1 0,-1 0 0,0 0 1,-3 0-1,0-1 0,-19 39 0,9-22 3,-13 47 0,10-6-102,-30 95-319,48-176 254</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0:07.530"/>
    </inkml:context>
    <inkml:brush xml:id="br0">
      <inkml:brushProperty name="width" value="0.1" units="cm"/>
      <inkml:brushProperty name="height" value="0.1" units="cm"/>
      <inkml:brushProperty name="color" value="#FFC114"/>
    </inkml:brush>
  </inkml:definitions>
  <inkml:trace contextRef="#ctx0" brushRef="#br0">9 1649 7354,'-7'100'2275,"7"-98"-2238,-1 0 1,1 0-1,0 0 1,0 1-1,0-1 1,0 0-1,0 0 1,0 1-1,1-1 1,-1 0 0,1 0-1,0 1 1,-1-1-1,1 0 1,0 0-1,0 0 1,1 0-1,-1 0 1,0-1-1,0 1 1,1 0-1,-1 0 1,1-1-1,0 1 1,-1-1-1,1 1 1,0-1 0,0 0-1,0 0 1,0 0-1,3 1 1,7 6 65,40 35 51,-29-22-64,2-1 0,47 30 0,-40-31-63,159 81 337,-163-88-300,-1-2 0,2 0-1,-1-2 1,1-1 0,38 4 0,102-5 110,-104-6 66,85 12-1,-115-8-116,56-2 0,-57-2-45,66 8-1,-40 1-42,0-3-1,1-2 1,-1-3-1,1-2 0,-1-3 1,0-3-1,67-16 0,-7-4 43,321-59 326,-377 81-334,1 3 0,76 7 0,-45 0-70,47 10 33,-99-8-20,1-2 0,47-1 0,-61-3 1,0 1 1,0 2-1,39 9 0,-39-6 15,1-2 0,-1-1-1,40 1 1,-4-7-2,-1-2 0,0-4 0,-1-2 0,106-31 0,-158 36-23,-1-1 0,-1 0 0,1-1 0,-1 0 0,0-1-1,18-17 1,-15 13-2,-1 1 0,2 0 0,16-8 0,-22 14 2,0 2 0,1-1 0,-1 2 0,1-1 0,0 1 0,0 1 0,0-1 0,0 2 0,0 0 0,0 0-1,13 2 1,-7-1 13,-1-1 0,1 0 0,28-5 0,25-10-6,-1-3 0,88-36-1,-135 47 2,-1 0-1,1 2 0,0 0 0,0 1 0,30-1 0,107 6-6,-93 1 18,-12-2-3,-1-3-1,1-1 1,62-15 0,-105 15-14,-1 0 0,0 0 0,0-1 0,0 0 0,-1-1 0,0 0 0,0 0 0,0-1 0,-1 0 0,0 0 0,0-1 0,9-14 0,5-2 3,-14 14-6,0 1 1,-1-1-1,0 0 0,0-1 0,-1 0 0,-1 0 0,0 0 1,0 0-1,-1 0 0,-1-1 0,0 1 0,1-24 0,-2 0 10,-1 1-1,-2-1 0,-8-39 1,1 13 20,-2-14-31,-3 1 0,-33-103 0,39 154 2,-2 0 0,0 0-1,-1 1 1,-2 1 0,0 0-1,-1 1 1,-1 0 0,-1 1 0,0 1-1,-2 0 1,-30-24 0,-62-37-27,-61-47 25,110 80 14,-2 2-1,-1 4 1,-3 2 0,-1 4-1,-84-31 1,70 30-10,-138-51 33,182 75-41,-1 1 0,0 2 0,0 1 0,-44-1 0,-48 1 41,-1 7 0,-156 18 1,-198 23 38,359-33-38,66-2 28,-83 21 0,-12 2 17,-258 2-75,26-4 6,319-15-8,1 3 0,-87 31 0,103-30-6,34-8 1,0 1 0,0 0 0,1 1 0,1 1-1,0 1 1,-28 26 0,-18 13 7,19-23-15,-1-3-1,-72 31 0,79-41 3,2 2 0,0 1 1,1 2-1,1 1 0,-52 43 1,-3 23 30,-142 183 0,221-257-28,1 1-1,0 0 0,1 0 0,0 1 0,1 0 1,-5 21-1,-17 98-7,24-108 16,-2 26 19,5-39-28,0 1 0,-1-1 0,0 0 0,-7 18 0,5-17 1,1 0 1,0 0-1,1 1 0,0 18 1,-6 35 3,7-58-2,0 1 0,0-1 0,1 1-1,0-1 1,1 1 0,1-1 0,-1 1 0,2-1 0,-1 0 0,1 0 0,1 0 0,0 0 0,0 0 0,1-1 0,0 0 0,1 0 0,0 0 0,0-1 0,1 0 0,0 0 0,0 0-1,1-1 1,13 9 0,62 40-1161,-50-25 776</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0:07.877"/>
    </inkml:context>
    <inkml:brush xml:id="br0">
      <inkml:brushProperty name="width" value="0.1" units="cm"/>
      <inkml:brushProperty name="height" value="0.1" units="cm"/>
      <inkml:brushProperty name="color" value="#FFC114"/>
    </inkml:brush>
  </inkml:definitions>
  <inkml:trace contextRef="#ctx0" brushRef="#br0">73 1 3553,'-41'47'736,"9"3"120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0:10.211"/>
    </inkml:context>
    <inkml:brush xml:id="br0">
      <inkml:brushProperty name="width" value="0.1" units="cm"/>
      <inkml:brushProperty name="height" value="0.1" units="cm"/>
      <inkml:brushProperty name="color" value="#FFC114"/>
    </inkml:brush>
  </inkml:definitions>
  <inkml:trace contextRef="#ctx0" brushRef="#br0">54 1192 2377,'-7'16'1213,"-2"2"-230,0 0 0,2 1 0,0 0 0,-5 24 0,11-39-892,1 0 1,-1 1-1,1-1 1,-1 1-1,1-1 1,1 0-1,-1 1 1,0-1-1,1 0 1,0 1-1,0-1 1,0 0-1,1 0 1,0 0-1,-1 0 1,1 0-1,1 0 1,-1 0-1,0-1 1,1 1-1,0-1 1,0 0-1,0 0 1,0 0-1,4 3 1,167 130 809,87 60-283,-224-168-515,-1 2 1,-1 2 0,-1 1 0,34 44-1,-26-29 35,69 62 0,-82-85-97,0-2-1,2 0 1,0-2-1,2-2 1,0-1-1,1-1 0,1-2 1,0-1-1,52 12 1,309 80 287,-337-90-213,109 17 1,-138-29-100,-1-2 1,1-1-1,-1-1 0,0-2 1,53-9-1,-8-14 1,-58 19-8,1 0 1,-1 1-1,28-5 1,13 6 120,-1 2-1,1 3 1,107 14 0,-40-1 26,-12 0-37,25 2-33,-90-11-25,-1 2 0,0 3 1,0 1-1,84 33 0,41 10 120,-75-26-108,-65-18-35,0-1 1,0-1-1,1-2 1,32 3-1,9-10 10,0-2 0,143-26 0,-166 20-22,0-3 1,70-25-1,-104 28-20,0 0-1,-1-1 1,0-1 0,-1 0 0,0-1 0,-1-1 0,0 0 0,-1 0-1,12-19 1,31-30-20,-3 14 23,91-65-1,-56 46 11,-79 60-16,0 0-1,-1 0 1,1-1 0,-2 0 0,1 0 0,-1-1-1,0 1 1,-1-2 0,8-18 0,-4 5-4,-2-1 0,-1 0 1,4-29-1,5-31-1,-3 29 9,-3 0 0,-3-1 0,0-68-1,-9 98-2,0 1 0,-2 0 0,0 0 0,-2 0 0,-14-33 0,-61-116 4,75 161-5,-242-406 6,202 353-5,-3 2-1,-3 3 0,-2 2 0,-3 3 0,-2 2 1,-3 2-1,-1 4 0,-3 2 0,-96-48 0,113 73-7,-1 2-1,-105-23 1,56 16 8,34 8-1,-2 3 0,0 3 1,0 3-1,-1 3 0,0 3 0,1 3 0,-73 9 1,-213 14 12,46-5-27,176 7 17,11-3-3,-201-2-7,169-14 4,102 0 7,-98 23 0,67-12-5,-269 59 0,329-69 0,1 1 1,-1 1 0,-21 12 0,14-6-1,7-3-6,0 1 0,-21 17 0,23-15-2,0-2 0,-32 16 0,15-9 0,1 1 0,0 2 0,-55 47 1,52-39-13,7-6 13,-31 31 1,55-48 5,0 0 0,0 1 0,1 0 0,1 1 0,-1 0 0,2 0 0,-1 0 0,-5 16 0,-10 19-12,17-38 10,0 1 0,0-1-1,0 1 1,1 0 0,1 0-1,-3 10 1,-4 31 0,-16 120-10,23-142 9,1-1-1,1 1 0,1 0 1,7 37-1,-4-46-11,0 1 1,12 32-1,-14-45 15,1 0 0,1 0 0,-1 0 1,1-1-1,0 1 0,0-1 0,0 0 0,1 0 1,0 0-1,0-1 0,8 6 0,17 13-6,-1 2 1,46 51-1,-49-48 0,2-1 0,47 38 0,-57-52-163,0 0 0,1-2 0,0 0 0,1-1 0,38 13 0,-55-22 64,-1-1 1,1 0 0,0 1 0,-1-1-1,1-1 1,0 1 0,-1 0 0,1-1-1,0 1 1,-1-1 0,1 0 0,-1 1-1,1-1 1,-1-1 0,1 1 0,-1 0-1,0-1 1,0 1 0,1-1 0,-1 1-1,0-1 1,-1 0 0,4-3 0,23-29-317</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0T11:31:06.901"/>
    </inkml:context>
    <inkml:brush xml:id="br0">
      <inkml:brushProperty name="width" value="0.1" units="cm"/>
      <inkml:brushProperty name="height" value="0.1" units="cm"/>
      <inkml:brushProperty name="color" value="#66CC00"/>
      <inkml:brushProperty name="ignorePressure" value="1"/>
    </inkml:brush>
  </inkml:definitions>
  <inkml:trace contextRef="#ctx0" brushRef="#br0">9 17,'0'0,"0"0,0 0,-4-7,-1-2</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1:11.446"/>
    </inkml:context>
    <inkml:brush xml:id="br0">
      <inkml:brushProperty name="width" value="0.1" units="cm"/>
      <inkml:brushProperty name="height" value="0.1" units="cm"/>
      <inkml:brushProperty name="color" value="#66CC00"/>
    </inkml:brush>
  </inkml:definitions>
  <inkml:trace contextRef="#ctx0" brushRef="#br0">673 1 6545,'4'5'182,"-2"-4"-68,-1 0 0,0 1-1,1-1 1,-1 0-1,0 1 1,0-1 0,0 1-1,0 0 1,0-1 0,0 1-1,-1 0 1,1-1-1,-1 1 1,1 0 0,-1 0-1,1 3 1,-3-3-31,0 0-1,0 0 1,-1 1 0,1-1 0,-1-1 0,1 1 0,-1 0-1,1-1 1,-1 1 0,0-1 0,-3 1 0,6-2-83,-18 12 164,1 0 1,1 1-1,0 1 1,1 0-1,-17 22 1,11-14-33,-169 188 758,-122 122 232,289-299-2265,25-33 848</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1:11.792"/>
    </inkml:context>
    <inkml:brush xml:id="br0">
      <inkml:brushProperty name="width" value="0.1" units="cm"/>
      <inkml:brushProperty name="height" value="0.1" units="cm"/>
      <inkml:brushProperty name="color" value="#66CC00"/>
    </inkml:brush>
  </inkml:definitions>
  <inkml:trace contextRef="#ctx0" brushRef="#br0">0 1 7970,'50'58'3732,"-35"-42"-3736,-1 0 0,-1 1 0,15 24 0,-6-4 95,2 0-1,1-2 0,2-1 0,42 43 0,-68-76-90,17 14 33,-17-14-33,-1 0-1,1-1 0,0 1 1,-1-1-1,1 1 0,-1-1 1,1 1-1,0-1 0,-1 0 1,1 1-1,0-1 0,0 0 1,-1 0-1,1 1 0,0-1 0,0 0 1,0 0-1,-1 0 0,1 0 1,0 0-1,0 0 0,0 0 1,-1 0-1,2-1 0,-3-2-615,-1 2 369</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1:12.125"/>
    </inkml:context>
    <inkml:brush xml:id="br0">
      <inkml:brushProperty name="width" value="0.1" units="cm"/>
      <inkml:brushProperty name="height" value="0.1" units="cm"/>
      <inkml:brushProperty name="color" value="#66CC00"/>
    </inkml:brush>
  </inkml:definitions>
  <inkml:trace contextRef="#ctx0" brushRef="#br0">87 0 8362,'-87'43'2824,"95"-35"-2672,4 1 8,6 0 8,-3 10-7,4-8-41,3 7-32,-3 0-56,-2-1-8,-2 1-176,-7-9-217,-3 5 217</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1:12.472"/>
    </inkml:context>
    <inkml:brush xml:id="br0">
      <inkml:brushProperty name="width" value="0.1" units="cm"/>
      <inkml:brushProperty name="height" value="0.1" units="cm"/>
      <inkml:brushProperty name="color" value="#66CC00"/>
    </inkml:brush>
  </inkml:definitions>
  <inkml:trace contextRef="#ctx0" brushRef="#br0">39 0 8658,'-16'17'748,"13"-16"-614,2 1 0,-1 0 0,0-1 1,0 1-1,0 0 0,1 0 0,-1 0 1,1 0-1,0 0 0,-1 0 0,1 0 1,-1 5-1,12 0 377,20-3-437,7-2 35,15-1 69,-1 3 1,0 1-1,71 18 1,-121-22-174,1-1 0,0 1 1,-1-1-1,1 1 0,0 0 1,-1 0-1,1 0 0,-1-1 1,1 2-1,-1-1 1,1 0-1,-1 0 0,0 0 1,0 1-1,1-1 0,-1 0 1,0 1-1,0-1 0,0 1 1,-1 0-1,1-1 0,1 4 1,-2-1-1,1-1 1,-1 1-1,1-1 1,-1 1 0,-1 0-1,1-1 1,0 1 0,-1 0-1,0-1 1,-2 7-1,-1 2-113,-1 0-1,0-1 1,-1 0-1,-1 0 0,-12 17 1,-8-1-410,-1-4 210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1:12.812"/>
    </inkml:context>
    <inkml:brush xml:id="br0">
      <inkml:brushProperty name="width" value="0.1" units="cm"/>
      <inkml:brushProperty name="height" value="0.1" units="cm"/>
      <inkml:brushProperty name="color" value="#66CC00"/>
    </inkml:brush>
  </inkml:definitions>
  <inkml:trace contextRef="#ctx0" brushRef="#br0">79 1 8106,'-79'21'2728,"86"-6"-2560,-2 1 32,-2 7 0,2 0 8,5 2-55,1-2-97,3-5-64,-5-3-88,1-6-321,-2 0-255,-3-9 392</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1:13.144"/>
    </inkml:context>
    <inkml:brush xml:id="br0">
      <inkml:brushProperty name="width" value="0.1" units="cm"/>
      <inkml:brushProperty name="height" value="0.1" units="cm"/>
      <inkml:brushProperty name="color" value="#66CC00"/>
    </inkml:brush>
  </inkml:definitions>
  <inkml:trace contextRef="#ctx0" brushRef="#br0">1 120 7250,'15'-10'375,"3"-2"242,1 1 0,1 1 0,-1 0 0,34-10 0,-25 11-271,2-1-10,1 1 0,40-6 0,-62 13-312,0 1 0,-1 1 0,1 0 0,0 0 0,-1 0 0,1 1 0,0 1 0,-1-1 0,1 1 0,-1 1 0,0 0 0,0 0 0,11 6 0,-17-8-20,0 0 0,0 0 0,0 0 0,-1 0 0,1 1 1,0-1-1,-1 1 0,1-1 0,-1 1 0,1-1 0,-1 1 0,0 0 0,0 0 0,0 0 1,0 0-1,0 0 0,0 0 0,0 0 0,-1 0 0,1 0 0,0 4 0,-1-2-4,-1-1 1,1 0-1,-1 0 0,1 0 0,-1 0 0,0 1 0,0-1 0,-1 0 0,1-1 1,-1 1-1,1 0 0,-1 0 0,-2 2 0,-5 6-7,0-2 0,0 1 0,-1-1 1,0-1-1,-22 14 0,-1-4 48,-2-2-1,0-1 1,-1-1 0,-66 14 0,42-12 261,179-10-28,158-11-886,-270 4 61,-3-8 222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2:26.606"/>
    </inkml:context>
    <inkml:brush xml:id="br0">
      <inkml:brushProperty name="width" value="0.1" units="cm"/>
      <inkml:brushProperty name="height" value="0.1" units="cm"/>
      <inkml:brushProperty name="color" value="#00A0D7"/>
    </inkml:brush>
  </inkml:definitions>
  <inkml:trace contextRef="#ctx0" brushRef="#br0">8 51 7050,'-8'-51'2728,"10"75"-2008,0-2-104,4 6-240,3-1-71,4-2-129,4 4-56,1-17-56,-1-2-64,4-6-112,-3-7-96,5-5 112</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1:13.614"/>
    </inkml:context>
    <inkml:brush xml:id="br0">
      <inkml:brushProperty name="width" value="0.1" units="cm"/>
      <inkml:brushProperty name="height" value="0.1" units="cm"/>
      <inkml:brushProperty name="color" value="#66CC00"/>
    </inkml:brush>
  </inkml:definitions>
  <inkml:trace contextRef="#ctx0" brushRef="#br0">1 43 9018,'0'-2'3057,"0"1"-2873,30-1-24,55-3-40,-36-1-32,-11 2-32,1 3-48,-1-4 8,-2 2 16,-1-2-24,-7 0-16,-12 3-160,-3 0-152</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1:13.957"/>
    </inkml:context>
    <inkml:brush xml:id="br0">
      <inkml:brushProperty name="width" value="0.1" units="cm"/>
      <inkml:brushProperty name="height" value="0.1" units="cm"/>
      <inkml:brushProperty name="color" value="#66CC00"/>
    </inkml:brush>
  </inkml:definitions>
  <inkml:trace contextRef="#ctx0" brushRef="#br0">547 0 6465,'-70'50'2019,"67"-48"-1940,0 1-1,1-1 0,-1 1 0,1 0 0,0 0 1,0-1-1,0 1 0,0 1 0,1-1 0,-1 0 0,1 0 1,0 1-1,0-1 0,0 1 0,0-1 0,0 4 1,-4 14 248,-22 33 142,-3 0 1,-2-2-1,-50 62 0,34-49-129,-38 70-1,48-48-199,32-71-140,1 0 0,-2-1 0,0 0 1,0 0-1,-2-1 0,0 0 0,0-1 1,-20 22-1,19-29-381,10-11 250,11-17 1338,9-7-554</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1:14.426"/>
    </inkml:context>
    <inkml:brush xml:id="br0">
      <inkml:brushProperty name="width" value="0.1" units="cm"/>
      <inkml:brushProperty name="height" value="0.1" units="cm"/>
      <inkml:brushProperty name="color" value="#66CC00"/>
    </inkml:brush>
  </inkml:definitions>
  <inkml:trace contextRef="#ctx0" brushRef="#br0">78 0 7466,'-3'35'1379,"1"1"1,4 38 0,0-48-1382,-1 0 0,-2 0 0,0-1 0,-1 1 0,-10 39 0,11-62 10,-1 1-1,0-1 1,0 1 0,0-1-1,0 0 1,0 1 0,-1-1-1,-3 3 1,6-5-6,0-1-1,-1 0 1,1 1-1,-1-1 1,1 1-1,0-1 1,-1 0-1,1 1 1,-1-1-1,1 0 1,-1 1-1,1-1 1,-1 0-1,1 1 0,-1-1 1,1 0-1,-1 0 1,1 0-1,-1 0 1,1 0-1,-1 0 1,0 0-1,1 0 1,-1 0-1,1 0 1,-1 0-1,1 0 1,-1 0-1,0 0 1,1 0-1,-1 0 1,1-1-1,-1 1 1,1 0-1,-1 0 1,1-1-1,-1 1 1,1 0-1,-1-1 1,1 1-1,0-1 1,-1 1-1,1 0 1,-1-1-1,1 1 1,0-1-1,0 1 1,-1-1-1,1 1 1,0-1-1,0 1 1,-1-1-1,1 1 1,0-1-1,0 0 1,0 1-1,0-1 1,0 1-1,0-1 1,0 1-1,0-2 1,1-6 21,0 0 1,0 0-1,1 0 1,0 0 0,0 0-1,1 0 1,0 0 0,0 1-1,1 0 1,7-11 0,-8 13-18,0 1 0,1 0 0,0 0 1,0 1-1,0-1 0,0 1 1,1-1-1,-1 1 0,1 1 0,0-1 1,0 1-1,0 0 0,0 0 1,0 0-1,1 1 0,-1-1 0,0 1 1,1 1-1,-1-1 0,1 1 1,-1 0-1,1 0 0,-1 0 1,0 1-1,7 1 0,0 0-4,-1 0 0,0 1-1,1 0 1,-1 1 0,-1 0-1,1 0 1,0 1 0,-1 1-1,0 0 1,0 0 0,11 10 0,-20-14 0,0-1 1,-1 0 0,1 0 0,0 1-1,0-1 1,-1 1 0,1-1 0,-1 0-1,1 1 1,-1-1 0,1 1-1,-1-1 1,0 1 0,0-1 0,0 1-1,0-1 1,0 1 0,0 0 0,0-1-1,-1 1 1,1-1 0,0 1 0,-1-1-1,1 0 1,-1 1 0,0-1 0,1 1-1,-1-1 1,0 0 0,0 0-1,0 1 1,0-1 0,0 0 0,0 0-1,0 0 1,-2 1 0,-46 39 114,-99 43 580,32-20-120,188-112-1479,-38 18 660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1:14.763"/>
    </inkml:context>
    <inkml:brush xml:id="br0">
      <inkml:brushProperty name="width" value="0.1" units="cm"/>
      <inkml:brushProperty name="height" value="0.1" units="cm"/>
      <inkml:brushProperty name="color" value="#66CC00"/>
    </inkml:brush>
  </inkml:definitions>
  <inkml:trace contextRef="#ctx0" brushRef="#br0">0 100 9194,'15'-100'3089,"-13"107"-2969,3 4-56,-1 12-56,3-3 16,-2 1-16,-3-8-88,4-1-168,-1 1-184,-5-3 247</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1:15.097"/>
    </inkml:context>
    <inkml:brush xml:id="br0">
      <inkml:brushProperty name="width" value="0.1" units="cm"/>
      <inkml:brushProperty name="height" value="0.1" units="cm"/>
      <inkml:brushProperty name="color" value="#66CC00"/>
    </inkml:brush>
  </inkml:definitions>
  <inkml:trace contextRef="#ctx0" brushRef="#br0">0 122 9650,'7'0'3225,"26"4"-3169,13-1 8,18-3-24,1-3-24,1-7 8,-5-2-8,-15-6 0,-2 2 0,-8 1-16,-5 0-64,-6 5-104,-7 0-48,-8 2-232,-7 3-153,-6-1 361</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1:15.527"/>
    </inkml:context>
    <inkml:brush xml:id="br0">
      <inkml:brushProperty name="width" value="0.1" units="cm"/>
      <inkml:brushProperty name="height" value="0.1" units="cm"/>
      <inkml:brushProperty name="color" value="#66CC00"/>
    </inkml:brush>
  </inkml:definitions>
  <inkml:trace contextRef="#ctx0" brushRef="#br0">315 1 6393,'-56'68'1886,"53"-65"-1788,1 1-1,-1-1 1,1 1 0,0 0-1,0 0 1,0-1 0,1 2-1,-1-1 1,1 0 0,0 0 0,0 0-1,1 0 1,-1 1 0,1-1-1,0 6 1,0-7-42,0 1 0,0-1 0,0 0 0,0 1-1,-1-1 1,0 0 0,0 1 0,0-1 0,0 0 0,0 0 0,-3 6 0,-12 12 121,-1-1 1,0-1-1,-24 20 0,22-20-73,3-4-31,2-2-4,-1 1 0,2 0-1,0 1 1,1 0 0,0 1-1,-9 18 1,24-36-56,0 0 1,1 0 0,-1 1-1,0-1 1,0 1-1,1 0 1,-1 0 0,7-1-1,11-4 13,-1-4-5,-1 0 0,0-1 0,0-1 1,-2-1-1,28-25 0,18-13-4,73-51-20,-116 82 45,-14 16 369,-5 23-209,1 42-161,0-32-183,-1-1 1,-1 0-1,-2 0 0,-1 0 0,-7 35 1,0-34-47</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1:15.866"/>
    </inkml:context>
    <inkml:brush xml:id="br0">
      <inkml:brushProperty name="width" value="0.1" units="cm"/>
      <inkml:brushProperty name="height" value="0.1" units="cm"/>
      <inkml:brushProperty name="color" value="#66CC00"/>
    </inkml:brush>
  </inkml:definitions>
  <inkml:trace contextRef="#ctx0" brushRef="#br0">108 10 7186,'-55'-10'2263,"55"10"-2234,-1 0 0,1 0 0,-1 1 0,1-1 0,-1 0 1,1 0-1,0 0 0,-1 0 0,1 1 0,-1-1 0,1 0 0,0 0 1,-1 1-1,1-1 0,0 0 0,-1 1 0,1-1 0,0 0 0,0 1 1,-1-1-1,1 1 0,0-1 0,0 0 0,-1 1 0,1-1 0,0 1 1,0-1-1,0 1 0,0-1 0,0 0 0,0 1 0,0-1 0,0 1 1,0-1-1,0 1 0,0-1 0,0 1 0,0-1 0,0 1 0,0-1 1,0 0-1,1 2 0,4 26-24,-3-21 154,-1 4-41,-2 0-1,1 0 0,-1-1 0,0 1 1,-1 0-1,-1-1 0,-5 16 1,4-14-42,1 1 0,0 0 1,1 0-1,-2 20 1,-5 72 36,5-76-117,-1 54 1,2-38-1412,8-59 1107</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1:16.195"/>
    </inkml:context>
    <inkml:brush xml:id="br0">
      <inkml:brushProperty name="width" value="0.1" units="cm"/>
      <inkml:brushProperty name="height" value="0.1" units="cm"/>
      <inkml:brushProperty name="color" value="#66CC00"/>
    </inkml:brush>
  </inkml:definitions>
  <inkml:trace contextRef="#ctx0" brushRef="#br0">59 2 7746,'0'-1'2800,"0"4"-2328,0 12-240,-1 9-8,-6 19 17,-1 3 39,-2 13-72,2-3-8,1-3-112,1-1-40,1-12-48,2-11-96,1-6-144,0-6-160,2-8-1721,0-5 1505</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1:16.528"/>
    </inkml:context>
    <inkml:brush xml:id="br0">
      <inkml:brushProperty name="width" value="0.1" units="cm"/>
      <inkml:brushProperty name="height" value="0.1" units="cm"/>
      <inkml:brushProperty name="color" value="#66CC00"/>
    </inkml:brush>
  </inkml:definitions>
  <inkml:trace contextRef="#ctx0" brushRef="#br0">0 1 5625,'6'36'1147,"-2"1"0,-2 0-1,-1 0 1,-5 41 0,2-35-716,1 1 1,7 56-1,-5-95-406,-1-1 0,1 1 0,0-1-1,0 1 1,0-1 0,0 1-1,1-1 1,0 0 0,0 0-1,0 0 1,0 0 0,1 0 0,0-1-1,0 1 1,-1-1 0,2 1-1,-1-1 1,0 0 0,1 0 0,7 4-1,-6-5-15,0 0 0,0-1-1,1 0 1,-1 0 0,1 0 0,-1-1-1,1 1 1,-1-1 0,1 0 0,-1-1-1,1 0 1,-1 0 0,0 0 0,1 0-1,-1-1 1,0 0 0,5-2 0,15-6-21,-1-1 1,0-1 0,24-17 0,-37 22-267,0-1 0,-1-1 0,0 0 0,0 0 0,-1 0 0,-1-1 0,1-1 1,9-16-1,6-16-496</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1:16.872"/>
    </inkml:context>
    <inkml:brush xml:id="br0">
      <inkml:brushProperty name="width" value="0.1" units="cm"/>
      <inkml:brushProperty name="height" value="0.1" units="cm"/>
      <inkml:brushProperty name="color" value="#66CC00"/>
    </inkml:brush>
  </inkml:definitions>
  <inkml:trace contextRef="#ctx0" brushRef="#br0">119 76 9010,'-118'34'3153,"137"-44"-2697,8 0-352,10-3-56,4 0 0,2 0-32,3 5 16,3-4-24,2 4-72,-16 0-224,-6-2-144,-19 5 232</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2:26.962"/>
    </inkml:context>
    <inkml:brush xml:id="br0">
      <inkml:brushProperty name="width" value="0.1" units="cm"/>
      <inkml:brushProperty name="height" value="0.1" units="cm"/>
      <inkml:brushProperty name="color" value="#00A0D7"/>
    </inkml:brush>
  </inkml:definitions>
  <inkml:trace contextRef="#ctx0" brushRef="#br0">21 489 7122,'-20'-36'2704,"23"36"-2024,8-5-40,5-6-144,9-2-47,8-7-113,-3-12-24,10-5-160,10-1-48,2-2-56,0-4-48,-13-3-48,-7-4-136,-8 6-312,-4 8-369,-3 4 537</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1:17.195"/>
    </inkml:context>
    <inkml:brush xml:id="br0">
      <inkml:brushProperty name="width" value="0.1" units="cm"/>
      <inkml:brushProperty name="height" value="0.1" units="cm"/>
      <inkml:brushProperty name="color" value="#66CC00"/>
    </inkml:brush>
  </inkml:definitions>
  <inkml:trace contextRef="#ctx0" brushRef="#br0">68 48 7978,'-9'-15'670,"-13"-16"758,15 29-832,4 19-92,-6 283 682,1 30-433,23 192-863,-16-485-42,-3-18-141,4-19 280,0 0 0,0 0-1,0 0 1,0 1 0,0-1 0,0 0 0,-1 0 0,1 0 0,0 0 0,0 1 0,0-1 0,0 0-1,0 0 1,0 0 0,0 0 0,0 0 0,-1 0 0,1 1 0,0-1 0,0 0 0,0 0 0,0 0-1,-1 0 1,1 0 0,0 0 0,0 0 0,0 0 0,0 0 0,-1 0 0,1 0 0,0 0 0,0 0-1,0 0 1,0 0 0,-1 0 0,1 0 0,0 0 0,0 0 0,0 0 0,0 0 0,-1 0-1,1 0 1,0 0 0,0 0 0,0 0 0,0 0 0,-1-1 0,1 1 0,0 0 0,0 0 0,0 0-1,0 0 1,0 0 0,0 0 0,-1-1 0,1 1 0,0 0 0,-11-21-297</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1:17.524"/>
    </inkml:context>
    <inkml:brush xml:id="br0">
      <inkml:brushProperty name="width" value="0.1" units="cm"/>
      <inkml:brushProperty name="height" value="0.1" units="cm"/>
      <inkml:brushProperty name="color" value="#66CC00"/>
    </inkml:brush>
  </inkml:definitions>
  <inkml:trace contextRef="#ctx0" brushRef="#br0">253 1 8266,'-6'4'375,"0"0"0,0 1 0,1-1 1,0 2-1,0-1 0,0 0 0,0 1 0,1 0 0,0 0 1,0 0-1,-5 13 0,-31 82-321,33-83 304,-63 221 295,37-117-548,-2 34-645,32-149 0,3-9-379,12-17 470</inkml:trace>
  <inkml:trace contextRef="#ctx0" brushRef="#br0" timeOffset="1">228 163 8282,'72'-29'3040,"-65"57"-2279,1 4-457,5 21-40,3 6-56,3 5-88,2 3-24,0-9-104,-1-7-64,-2-20-336,2-3-208,-14-20 343</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1:17.861"/>
    </inkml:context>
    <inkml:brush xml:id="br0">
      <inkml:brushProperty name="width" value="0.1" units="cm"/>
      <inkml:brushProperty name="height" value="0.1" units="cm"/>
      <inkml:brushProperty name="color" value="#66CC00"/>
    </inkml:brush>
  </inkml:definitions>
  <inkml:trace contextRef="#ctx0" brushRef="#br0">1 5 9538,'16'-5'3305,"14"10"-3049,-7 12-160,3 6 0,-3 1-32,-5-1-8,0-8-56,-5-7-40,-1-8-152,-6 0-104,-2-3-360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1:18.207"/>
    </inkml:context>
    <inkml:brush xml:id="br0">
      <inkml:brushProperty name="width" value="0.1" units="cm"/>
      <inkml:brushProperty name="height" value="0.1" units="cm"/>
      <inkml:brushProperty name="color" value="#66CC00"/>
    </inkml:brush>
  </inkml:definitions>
  <inkml:trace contextRef="#ctx0" brushRef="#br0">1 82 9306,'8'5'3305,"28"2"-2809,33-2-376,5-7 0,15-8-16,-14-5-8,-14-3-48,-7 4-16,-14 0-40,-6 1-80,-6 7-344,-7 4-192,-9-1-1449,-6 1 1385</inkml:trace>
  <inkml:trace contextRef="#ctx0" brushRef="#br0" timeOffset="1">528 40 7530,'-54'74'2249,"53"-72"-2205,0 0-1,0 1 1,0-1-1,0 1 1,0 0-1,1-1 1,-1 1-1,1-1 1,0 1-1,0 0 1,0-1-1,0 1 1,0 0-1,1-1 1,-1 1-1,1-1 1,0 1-1,-1-1 1,1 1-1,0-1 1,0 1-1,3 2 1,0 7 57,7 41 311,-4 1 0,-1 0 0,-3 0 0,-2 0-1,-3 0 1,-10 65 0,12-116-408,0-1-1,0 0 0,0 0 0,-1 0 1,1 0-1,-1 0 0,1 0 0,-1 0 1,0 0-1,0 0 0,1 0 0,-1 0 1,-1 0-1,1-1 0,0 1 1,0 0-1,-1-1 0,1 1 0,-1-1 1,1 1-1,-1-1 0,0 0 0,1 0 1,-1 1-1,0-1 0,0 0 0,0-1 1,-2 2-1,0-2-73,1 0 0,-1-1-1,0 1 1,1-1 0,-1 0 0,0 0 0,1 0 0,-1 0-1,1-1 1,0 1 0,-1-1 0,1 0 0,0 0-1,0 0 1,-3-3 0,-25-17-287</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1:18.549"/>
    </inkml:context>
    <inkml:brush xml:id="br0">
      <inkml:brushProperty name="width" value="0.1" units="cm"/>
      <inkml:brushProperty name="height" value="0.1" units="cm"/>
      <inkml:brushProperty name="color" value="#66CC00"/>
    </inkml:brush>
  </inkml:definitions>
  <inkml:trace contextRef="#ctx0" brushRef="#br0">11 58 8714,'-5'-57'3009,"0"72"-2681,8 9-104,4 9 16,-15-2-24,12 10-56,-2-5-56,0-4-56,11-3-72,-2-7-248,-2-1-184,-4-11 240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1:18.893"/>
    </inkml:context>
    <inkml:brush xml:id="br0">
      <inkml:brushProperty name="width" value="0.1" units="cm"/>
      <inkml:brushProperty name="height" value="0.1" units="cm"/>
      <inkml:brushProperty name="color" value="#66CC00"/>
    </inkml:brush>
  </inkml:definitions>
  <inkml:trace contextRef="#ctx0" brushRef="#br0">1 1 9274,'9'11'3177,"3"14"-2865,-1 10 24,-4 16 24,-5-1-64,3 14-136,-5-4-72,0-13-176,0 2-152,0-21-472,3-3 464</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1:19.226"/>
    </inkml:context>
    <inkml:brush xml:id="br0">
      <inkml:brushProperty name="width" value="0.1" units="cm"/>
      <inkml:brushProperty name="height" value="0.1" units="cm"/>
      <inkml:brushProperty name="color" value="#66CC00"/>
    </inkml:brush>
  </inkml:definitions>
  <inkml:trace contextRef="#ctx0" brushRef="#br0">263 0 8978,'-5'5'3073,"-1"8"-2801,2 7-32,-6 14 24,-8 4 0,-1 25-48,1 20-64,3 16-72,-8 8-40,3-7-32,-6-18-16,-9-20-104,22-11-104,-8-26-368,0-9-256,12-19 487</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1:19.563"/>
    </inkml:context>
    <inkml:brush xml:id="br0">
      <inkml:brushProperty name="width" value="0.1" units="cm"/>
      <inkml:brushProperty name="height" value="0.1" units="cm"/>
      <inkml:brushProperty name="color" value="#66CC00"/>
    </inkml:brush>
  </inkml:definitions>
  <inkml:trace contextRef="#ctx0" brushRef="#br0">0 38 8498,'17'-13'2976,"11"3"-2599,5 2-57,-5 8-48,3-3-72,-5 3-104,-5 0-24,-3-2-56,-6 0-48,-5 4-208,-4 3-176,-6-2 224</inkml:trace>
  <inkml:trace contextRef="#ctx0" brushRef="#br0" timeOffset="1">7 229 8554,'2'24'2928,"16"3"-2695,-2-4-105,10-2-64,1-5-32,-3-9-48,4 0-80,-5-11-417,-6-6 369</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1:19.902"/>
    </inkml:context>
    <inkml:brush xml:id="br0">
      <inkml:brushProperty name="width" value="0.1" units="cm"/>
      <inkml:brushProperty name="height" value="0.1" units="cm"/>
      <inkml:brushProperty name="color" value="#66CC00"/>
    </inkml:brush>
  </inkml:definitions>
  <inkml:trace contextRef="#ctx0" brushRef="#br0">6 10 7762,'1'-1'95,"0"0"1,0 0 0,1 1-1,-1-1 1,0 0 0,0 0-1,1 1 1,-1-1 0,0 0-1,1 1 1,-1-1 0,1 1-1,-1 0 1,1 0 0,-1-1-1,1 1 1,-1 0 0,0 0-1,1 0 1,-1 0 0,1 1-1,-1-1 1,1 0 0,-1 1-1,2 0 1,-2 2-46,0 1-1,0-1 1,0 1-1,0-1 1,-1 1-1,0-1 1,0 1-1,0 0 1,0-1 0,0 1-1,-2 4 1,-33 308 870,24-265-69,24-76-714,125-148 154,-119 151-362,2 1 0,1 1 0,0 1 0,1 1 0,1 1 1,28-14-1,-45 26-435,-9 1-269,-9 3 375</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1:20.229"/>
    </inkml:context>
    <inkml:brush xml:id="br0">
      <inkml:brushProperty name="width" value="0.1" units="cm"/>
      <inkml:brushProperty name="height" value="0.1" units="cm"/>
      <inkml:brushProperty name="color" value="#66CC00"/>
    </inkml:brush>
  </inkml:definitions>
  <inkml:trace contextRef="#ctx0" brushRef="#br0">36 1 7530,'-36'145'2936,"59"-137"-1944,18 13-671,-1 2-33,-4-3-104,5 13-48,-15-5-88,-4-5-24,-8-7-160,-10-6-152,-9-10-1737</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2:27.293"/>
    </inkml:context>
    <inkml:brush xml:id="br0">
      <inkml:brushProperty name="width" value="0.1" units="cm"/>
      <inkml:brushProperty name="height" value="0.1" units="cm"/>
      <inkml:brushProperty name="color" value="#00A0D7"/>
    </inkml:brush>
  </inkml:definitions>
  <inkml:trace contextRef="#ctx0" brushRef="#br0">59 5 6441,'0'0'68,"0"-1"-1,0 1 0,-1 0 0,1-1 0,0 1 0,0 0 0,-1 0 0,1-1 1,0 1-1,-1 0 0,1 0 0,0 0 0,-1-1 0,1 1 0,0 0 1,-1 0-1,1 0 0,0 0 0,-1 0 0,1 0 0,-1 0 0,1 0 1,0 0-1,-1 0 0,1 0 0,0 0 0,-1 0 0,1 0 0,0 0 1,-1 0-1,1 0 0,-1 0 0,1 1 0,0-1 0,-1 0 0,1 0 1,0 0-1,0 1 0,-1-1 0,1 0 0,0 0 0,-1 1 0,1-1 1,0 0-1,0 0 0,0 1 0,-1-1 0,1 0 0,0 1 0,0-1 1,0 0-1,0 1 0,0-1 0,-1 1 0,1-1 0,0 0 0,0 1 0,0-1 1,0 0-1,0 1 0,0-1 0,0 1 0,0-1 0,1 0 0,-1 1 1,0-1-1,6 43 487,0-10-257,6 57-160,5-1 0,3 0 1,4-1-1,45 110 0,-46-137-137,-3 1-1,-2 2 0,-4-1 0,11 103 0,-25-165-14,1 0 0,-1 0 1,0-1-1,0 1 0,0 0 0,1 0 0,-1 0 0,0 0 0,0-1 0,0 1 0,0 0 0,-1 0 0,1 0 0,0 0 0,0-1 0,0 1 0,-1 0 0,1 0 0,0 0 1,-1-1-1,1 1 0,-1 0 0,0 1 0,-11-16-366,-15-44-223,24 51 536,-8-17 150,-2 1 1,0 0-1,-1 1 0,-2 1 0,0 0 0,-1 1 0,-1 1 0,-1 0 0,0 2 0,-2 0 0,0 1 0,-33-19 0,63 39 22,0-1 1,0 0-1,0-1 0,0 0 0,1 0 1,-1-1-1,0 0 0,1-1 0,-1 0 0,1 0 1,10-2-1,-5 0 337,0-1 0,-1-1 1,1 0-1,-1-1 0,0 0 1,0-1-1,21-13 0,3-2 1109</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1:20.561"/>
    </inkml:context>
    <inkml:brush xml:id="br0">
      <inkml:brushProperty name="width" value="0.1" units="cm"/>
      <inkml:brushProperty name="height" value="0.1" units="cm"/>
      <inkml:brushProperty name="color" value="#66CC00"/>
    </inkml:brush>
  </inkml:definitions>
  <inkml:trace contextRef="#ctx0" brushRef="#br0">434 1 8202,'-28'48'2896,"-6"2"-2432,-7 8-47,-5-1-49,-10 4-16,-5 2-72,10 2 16,5-1-48,9-5-48,18-16-96,5-15-72,14-12-192,10-9-128,3-20-336,1-5 480,18-25-8</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06.965"/>
    </inkml:context>
    <inkml:brush xml:id="br0">
      <inkml:brushProperty name="width" value="0.1" units="cm"/>
      <inkml:brushProperty name="height" value="0.1" units="cm"/>
      <inkml:brushProperty name="color" value="#66CC00"/>
    </inkml:brush>
  </inkml:definitions>
  <inkml:trace contextRef="#ctx0" brushRef="#br0">1 26 6025,'0'-7'1621,"0"6"-1428,0 1 1,0-1-1,-1 0 1,1 1-1,0-1 1,0 0 0,0 0-1,0 1 1,0-1-1,0 0 1,0 1-1,0-1 1,1 0-1,-1 0 1,0 1-1,0-1 1,0 0 0,1 1-1,-1-1 1,0 1-1,1-1 1,-1 0-1,1 1 1,-1-1-1,1 0 1,2 2-137,0 0 0,0 0 0,0 0 1,0 1-1,0-1 0,-1 1 0,1-1 0,-1 1 0,1 0 1,1 3-1,73 62 298,51 41 73,-92-82-340,-1 3 1,0 0 0,30 37-1,-54-58-57,-7-13-19,-13-20-209,-23-10-711,6 17 585</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07.335"/>
    </inkml:context>
    <inkml:brush xml:id="br0">
      <inkml:brushProperty name="width" value="0.1" units="cm"/>
      <inkml:brushProperty name="height" value="0.1" units="cm"/>
      <inkml:brushProperty name="color" value="#66CC00"/>
    </inkml:brush>
  </inkml:definitions>
  <inkml:trace contextRef="#ctx0" brushRef="#br0">2 9 8674,'0'1'99,"0"0"0,-1 1 0,1-1 0,0 0 0,0 0 0,0 1 0,0-1 0,0 1 0,0-1 0,0 0 0,0 0 1,1 1-1,-1-1 0,0 0 0,1 1 0,-1-1 0,1 0 0,0 0 0,-1 0 0,1 1 0,0-1 0,-1 0 0,1 0 0,0 0 0,0 0 0,0 0 0,0-1 0,0 1 0,0 0 0,0 0 1,1-1-1,-1 1 0,0 0 0,0-1 0,0 1 0,1-1 0,-1 0 0,0 1 0,1-1 0,-1 0 0,0 0 0,1 0 0,-1 0 0,0 0 0,1 0 0,-1 0 0,0 0 0,1-1 1,0 1-1,12-2 11,0 0 0,0-1 1,22-8-1,-24 7 136,4 1-170,0 0 0,32-2 0,26-4-402,-68 5-562,-20 3-196,-6 2 659</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07.680"/>
    </inkml:context>
    <inkml:brush xml:id="br0">
      <inkml:brushProperty name="width" value="0.1" units="cm"/>
      <inkml:brushProperty name="height" value="0.1" units="cm"/>
      <inkml:brushProperty name="color" value="#66CC00"/>
    </inkml:brush>
  </inkml:definitions>
  <inkml:trace contextRef="#ctx0" brushRef="#br0">2 1 7986,'-2'16'2968,"2"2"-2392,2 8-63,6 6 23,-5-5-112,4 3-88,-2 0-136,1 1-88,3 0-56,0-1-24,1-7-24,-3-5 16,1-5-152,-5-8-168,2-5-376,0-4 1800,-5 3-992</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08.009"/>
    </inkml:context>
    <inkml:brush xml:id="br0">
      <inkml:brushProperty name="width" value="0.1" units="cm"/>
      <inkml:brushProperty name="height" value="0.1" units="cm"/>
      <inkml:brushProperty name="color" value="#66CC00"/>
    </inkml:brush>
  </inkml:definitions>
  <inkml:trace contextRef="#ctx0" brushRef="#br0">9 69 7066,'-4'-8'2672,"1"8"-1864,2 7 713,1 26-1145,3 40-80,-3-40-152,0 0-40,3-10-56,-3 0-40,5-5-72,-2-5-136,1-3-440,-3-5 424</inkml:trace>
  <inkml:trace contextRef="#ctx0" brushRef="#br0" timeOffset="1">227 0 6905,'10'15'2681,"-12"5"-1657,-3 8-544,-4 6 80,-9 1-39,4 9-33,1-5-64,2 1-152,-1-7-72,1-7-96,-1-1-48,1-14-64,-2-3-88,1-1-248,-3-4-184,-1-3 872,0 0-368</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08.343"/>
    </inkml:context>
    <inkml:brush xml:id="br0">
      <inkml:brushProperty name="width" value="0.1" units="cm"/>
      <inkml:brushProperty name="height" value="0.1" units="cm"/>
      <inkml:brushProperty name="color" value="#66CC00"/>
    </inkml:brush>
  </inkml:definitions>
  <inkml:trace contextRef="#ctx0" brushRef="#br0">0 1 9058,'0'0'3196,"7"3"-2795,60 13 773,1-4 1,135 8-1,-92-18-747,0-4 0,119-20-1,-188 13-392,-36 7-57,0 0 0,0 0 0,1 1-1,-1 0 1,1 0 0,-1 0 0,1 1 0,-1 0-1,1 1 1,9 1 0,-15-2-7,-1 0 0,1 0 0,-1 0 0,0 1 0,1-1 0,-1 0 0,0 0 0,1 1 0,-1-1 0,0 0 0,0 1 0,1-1 1,-1 0-1,0 1 0,0-1 0,0 1 0,1-1 0,-1 0 0,0 1 0,0-1 0,0 1 0,0-1 0,0 0 0,0 1 0,0-1 0,0 1 0,0-1 0,0 0 0,0 1 0,0-1 0,0 1 0,0-1 0,0 1 0,0-1 0,0 0 0,-1 1 0,1-1 0,0 1 0,0-1 1,0 0-1,-1 1 0,1-1 0,0 0 0,-1 1 0,1-1 0,0 0 0,-1 1 0,-15 14-1074,15-15 1032,-14 14-628</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27.776"/>
    </inkml:context>
    <inkml:brush xml:id="br0">
      <inkml:brushProperty name="width" value="0.1" units="cm"/>
      <inkml:brushProperty name="height" value="0.1" units="cm"/>
      <inkml:brushProperty name="color" value="#66CC00"/>
    </inkml:brush>
  </inkml:definitions>
  <inkml:trace contextRef="#ctx0" brushRef="#br0">0 34 7730,'35'-33'2344,"-34"33"-2288,-1 0-1,1 1 1,0-1-1,0 0 1,0 1 0,-1-1-1,1 1 1,0-1-1,-1 1 1,1-1-1,0 1 1,-1-1 0,1 1-1,-1 0 1,1-1-1,-1 1 1,1 0-1,-1 0 1,1-1 0,-1 1-1,0 0 1,0 0-1,1 0 1,-1-1-1,0 1 1,0 0 0,0 1-1,10 29 390,3 86 159,-3 193 0,-12-264-555,-11 59-1,2-26-64,9-68-73,2-11 77,0 0 0,0 0 0,0 0 0,0-1 0,0 1 0,0 0 0,0 0 0,0 0 0,0 0 0,0 0 0,0-1 0,0 1 0,-1 0 0,1 0 0,0 0 0,0 0 0,0 0 0,0 0 0,0-1 0,0 1 0,0 0 0,0 0 0,-1 0 0,1 0 0,0 0 0,0 0 0,0 0 0,0 0 0,0 0 0,-1 0 0,1 0 0,0 0 1,0 0-1,0 0 0,0 0 0,0 0 0,-1 0 0,1 0 0,0 0 0,0 0 0,0 0 0,0 0 0,0 0 0,-1 0 0,1 0 0,0 0 0,0 0 0,0 0 0,0 0 0,0 0 0,-1 0 0,1 0 0,0 0 0,0 0 0,0 1 0,0-1 0,0 0 0,0 0 0,0 0 0,-1 0 0,1 0 0,0 0 0,0 1 0,0-1 0,-7-18-265</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28.260"/>
    </inkml:context>
    <inkml:brush xml:id="br0">
      <inkml:brushProperty name="width" value="0.1" units="cm"/>
      <inkml:brushProperty name="height" value="0.1" units="cm"/>
      <inkml:brushProperty name="color" value="#66CC00"/>
    </inkml:brush>
  </inkml:definitions>
  <inkml:trace contextRef="#ctx0" brushRef="#br0">0 152 6569,'86'-77'2670,"-83"74"-2512,1 0-1,0 0 0,0 0 0,0 1 0,0-1 1,0 1-1,1 0 0,-1 0 0,1 0 1,-1 1-1,1-1 0,-1 1 0,1 0 0,0 1 1,6-1-1,10-2 107,33-14 197,-41 12-395,0 1 1,0 0-1,0 1 1,0 0-1,1 1 1,-1 1 0,23 0-1,-35 1-61,0 0 0,0 0 0,0 1 0,0-1 0,0 1 0,-1-1 0,1 1 0,0-1 0,0 1 0,0-1 0,0 1 0,0 0-1,-1-1 1,1 1 0,0 0 0,-1 0 0,1-1 0,0 1 0,-1 0 0,1 0 0,-1 0 0,1 0 0,-1 0 0,0 0 0,1 0 0,-1 0 0,0 0 0,0 0 0,0 0 0,0 1 0,2 41 47,-2-28-25,41 506 252,-9 110-35,-31-612-225,-1-12 11,1 0 1,-1 0 0,0-1 0,-1 1-1,0 0 1,0-1 0,0 1-1,-1-1 1,-3 11 0,4-16-9,1 0 0,-1-1 1,0 1-1,0-1 0,1 0 1,-1 1-1,0-1 0,1 1 1,-1-1-1,0 0 0,0 0 1,0 1-1,1-1 0,-1 0 1,0 0-1,0 0 0,0 0 1,0 0-1,1 0 1,-1 0-1,0 0 0,0 0 1,0 0-1,1-1 0,-1 1 1,0 0-1,0-1 0,0 1 1,1 0-1,-1-1 0,0 1 1,1-1-1,-1 1 0,0-1 1,1 1-1,-1-1 0,1 0 1,-2 0-1,-34-31 265,25 22-257,-17-13-348,1-2 0,2 0 0,0-1 1,1-2-1,-22-33 0,2-10-174</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28.596"/>
    </inkml:context>
    <inkml:brush xml:id="br0">
      <inkml:brushProperty name="width" value="0.1" units="cm"/>
      <inkml:brushProperty name="height" value="0.1" units="cm"/>
      <inkml:brushProperty name="color" value="#66CC00"/>
    </inkml:brush>
  </inkml:definitions>
  <inkml:trace contextRef="#ctx0" brushRef="#br0">0 72 9098,'101'-72'3073,"-75"79"-2841,7 4 24,-4-4 8,-2-2 0,5-4-136,-2-4-40,-2-2-112,0-1-136,-7-1-432,-1 2 400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28.927"/>
    </inkml:context>
    <inkml:brush xml:id="br0">
      <inkml:brushProperty name="width" value="0.1" units="cm"/>
      <inkml:brushProperty name="height" value="0.1" units="cm"/>
      <inkml:brushProperty name="color" value="#66CC00"/>
    </inkml:brush>
  </inkml:definitions>
  <inkml:trace contextRef="#ctx0" brushRef="#br0">5 800 8498,'-5'7'2992,"13"-5"-2487,17 6-201,1-13 24,14 0-8,12-6-80,-6-12-104,5 0-128,-7-2-136,-7 0-400,-1 4-649,3-5 721</inkml:trace>
  <inkml:trace contextRef="#ctx0" brushRef="#br0" timeOffset="1">650 42 9178,'99'-41'3089,"-94"55"-2985,10 6-48,-15 0-16,1 0-48,3 4-232,-3-2-256,-11-4 279</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38.294"/>
    </inkml:context>
    <inkml:brush xml:id="br0">
      <inkml:brushProperty name="width" value="0.1" units="cm"/>
      <inkml:brushProperty name="height" value="0.1" units="cm"/>
      <inkml:brushProperty name="color" value="#00A0D7"/>
    </inkml:brush>
  </inkml:definitions>
  <inkml:trace contextRef="#ctx0" brushRef="#br0">1 134 6713,'23'-4'5149,"15"-11"-4905,-21 9 23,-15 5-236,1 0 0,-1 0 0,1 0 0,-1-1 0,1 1 1,-1-1-1,0 1 0,0-1 0,0 0 0,0 0 0,0 0 0,0 0 0,0 0 0,1-3 0,-2 3-23,1 0-1,-1 0 1,0 1 0,0-1-1,1 1 1,-1-1 0,1 1-1,-1 0 1,1-1 0,0 1-1,-1 0 1,1 0 0,0 0-1,0 0 1,0 0 0,0 1-1,0-1 1,0 0 0,0 1-1,4-1 1,-4 1-48,1 0 1,0 0-1,-1 0 1,1 0-1,0-1 0,-1 1 1,1-1-1,-1 0 0,1 0 1,0 0-1,-1 0 1,0 0-1,1 0 0,-1-1 1,0 1-1,0-1 0,0 0 1,0 1-1,0-1 0,0 0 1,0 0-1,0 0 1,-1-1-1,1 1 0,-1 0 1,0 0-1,0-1 0,0 1 1,0-1-1,0 1 0,1-5 1,-2 0-235</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29.275"/>
    </inkml:context>
    <inkml:brush xml:id="br0">
      <inkml:brushProperty name="width" value="0.1" units="cm"/>
      <inkml:brushProperty name="height" value="0.1" units="cm"/>
      <inkml:brushProperty name="color" value="#66CC00"/>
    </inkml:brush>
  </inkml:definitions>
  <inkml:trace contextRef="#ctx0" brushRef="#br0">1 1 8378,'0'13'2904,"0"2"-2496,1 3 9,1 3 87,0 5 16,6 10-120,0 6-112,-1-3-128,3 0-104,-5-4-48,-1 1-96,3-8-344,0-3-264,-2-24 384</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29.611"/>
    </inkml:context>
    <inkml:brush xml:id="br0">
      <inkml:brushProperty name="width" value="0.1" units="cm"/>
      <inkml:brushProperty name="height" value="0.1" units="cm"/>
      <inkml:brushProperty name="color" value="#66CC00"/>
    </inkml:brush>
  </inkml:definitions>
  <inkml:trace contextRef="#ctx0" brushRef="#br0">0 104 7250,'5'-5'525,"-1"2"1,1-1 0,0 0-1,0 1 1,0 0 0,7-3-1,60-16 178,-23 8-298,-22 5-313,0 1-1,1 1 1,0 2-1,0 0 0,1 2 1,31 0-1,-59 3-87,1 0-1,-1 1 0,1-1 1,-1 0-1,1 0 0,-1 1 0,1-1 1,-1 1-1,0-1 0,1 1 1,-1 0-1,1-1 0,-1 1 0,0 0 1,0 0-1,0 0 0,1 0 1,-1 0-1,0 0 0,0 0 1,0 0-1,-1 1 0,1-1 0,0 0 1,0 2-1,1 1 1,-1 0-1,0 0 1,0 0-1,0 0 1,-1 0-1,0 0 1,1 0-1,-1 1 1,-1 4 0,-2 9-13,0 0 0,-1-1 1,-8 21-1,2-12-219,-1 0 0,-1-1 0,-1-1 0,-16 23 0,0-3-138</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29.940"/>
    </inkml:context>
    <inkml:brush xml:id="br0">
      <inkml:brushProperty name="width" value="0.1" units="cm"/>
      <inkml:brushProperty name="height" value="0.1" units="cm"/>
      <inkml:brushProperty name="color" value="#66CC00"/>
    </inkml:brush>
  </inkml:definitions>
  <inkml:trace contextRef="#ctx0" brushRef="#br0">51 2 7050,'-2'0'94,"0"-1"0,0 1 0,0 0 0,0 0 1,0 0-1,0 0 0,1 0 0,-1 0 1,0 0-1,0 0 0,0 1 0,0-1 1,0 1-1,0 0 0,0-1 0,1 1 0,-1 0 1,0 0-1,1 0 0,-1 0 0,0 1 1,1-1-1,-1 0 0,1 1 0,-2 1 1,2 2 22,0-1 1,1 1 0,0-1-1,-1 1 1,1 0 0,1-1 0,-1 1-1,1 0 1,1 7 0,1 4 73,64 401 2727,-64-400-2863,1-1 1,1 0-1,0 0 1,1 0-1,1-1 1,0 0-1,1 0 1,0 0-1,2-1 1,21 25-1,-24-31-42,0-1 0,1 0 0,1 0 0,-1-1 0,1 0 0,0 0 0,0-1 0,0 0 0,1-1 0,0 0-1,0 0 1,0-1 0,0 0 0,1-1 0,-1-1 0,1 1 0,-1-1 0,17-1 0,-24 0-65,1-1 0,-1 1 0,1 0 0,0-1 0,-1 0 0,1 0-1,-1 0 1,0 0 0,1 0 0,-1-1 0,0 1 0,0-1 0,0 0 0,0 0 0,0 0 0,0-1 0,-1 1 0,1 0 0,-1-1 0,1 0 0,-1 0 0,0 0 0,0 0 0,0 0 0,-1 0 0,1 0-1,-1 0 1,1-1 0,-1 1 0,0-1 0,-1 1 0,1-1 0,0 1 0,-1-1 0,0-5 0,1-24-353</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30.281"/>
    </inkml:context>
    <inkml:brush xml:id="br0">
      <inkml:brushProperty name="width" value="0.1" units="cm"/>
      <inkml:brushProperty name="height" value="0.1" units="cm"/>
      <inkml:brushProperty name="color" value="#66CC00"/>
    </inkml:brush>
  </inkml:definitions>
  <inkml:trace contextRef="#ctx0" brushRef="#br0">583 38 8242,'-56'-37'2570,"56"37"-2552,0 0 0,0 0 0,0 0 0,-1 0 1,1 0-1,0-1 0,0 1 0,0 0 0,0 0 1,-1 0-1,1 0 0,0 0 0,0 0 0,0 0 1,-1 0-1,1 0 0,0 1 0,0-1 0,0 0 1,0 0-1,-1 0 0,1 0 0,0 0 0,0 0 1,0 0-1,0 0 0,0 0 0,-1 0 0,1 1 1,0-1-1,0 0 0,0 0 0,0 0 0,0 0 1,0 0-1,0 1 0,-1-1 0,1 0 0,0 0 1,0 0-1,0 0 0,0 1 0,0-1 0,0 0 1,0 0-1,0 0 0,0 0 0,0 1 0,0-1 1,0 0-1,0 0 0,0 0 0,0 1 0,0-1 1,0 0-1,0 0 0,1 0 0,-1 0 0,0 1 1,0-1-1,0 0 0,0 0 0,0 0 0,0 0 1,0 0-1,1 1 0,5 21 254,0-2 132,-4 16-270,-1 0 1,-1-1-1,-2 1 1,-2 0-1,-1-1 1,-2 0-1,-1 0 0,-2-1 1,-1 0-1,-2 0 1,-30 56-1,38-81-287,-1 0 0,0-1 0,0 0 0,-1 0-1,-15 14 1,18-19 70,1 1 0,-1-2 0,-1 1 0,1 0 0,0-1 0,0 0 0,-1 0 0,0 0 0,1 0 0,-1-1 0,0 0 0,0 0 0,1 0 0,-11 0 0,-11-4-358</inkml:trace>
  <inkml:trace contextRef="#ctx0" brushRef="#br0" timeOffset="1">0 336 9082,'2'-4'3249,"14"-1"-2545,12 3-280,10 0 144,8-1 32,18-5-24,10 0-152,16-9-200,1-4-80,-8 4-112,-10-1-56,-18 12-424,-4 3-208,-18-6-408,-10-9 2712,-11-18-1352</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30.607"/>
    </inkml:context>
    <inkml:brush xml:id="br0">
      <inkml:brushProperty name="width" value="0.1" units="cm"/>
      <inkml:brushProperty name="height" value="0.1" units="cm"/>
      <inkml:brushProperty name="color" value="#66CC00"/>
    </inkml:brush>
  </inkml:definitions>
  <inkml:trace contextRef="#ctx0" brushRef="#br0">0 99 10418,'46'-99'3545,"-34"114"-3305,4 1-184,4 7-16,-9 2 8,-1-4-16,2 9-16,-1-4-272,9-1-168,-4-10-560,2-12 592</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30.977"/>
    </inkml:context>
    <inkml:brush xml:id="br0">
      <inkml:brushProperty name="width" value="0.1" units="cm"/>
      <inkml:brushProperty name="height" value="0.1" units="cm"/>
      <inkml:brushProperty name="color" value="#66CC00"/>
    </inkml:brush>
  </inkml:definitions>
  <inkml:trace contextRef="#ctx0" brushRef="#br0">413 70 8418,'85'-63'2527,"-84"62"-2502,-1 1-1,1-1 1,-1 1-1,1-1 1,-1 1-1,1 0 1,-1-1-1,1 1 1,0-1-1,-1 1 1,1 0-1,0 0 1,-1-1-1,1 1 1,0 0-1,-1 0 1,1 0-1,0 0 1,0 0-1,-1 0 1,1 0-1,0 0 1,-1 0-1,1 0 1,0 0-1,0 0 1,-1 0-1,1 0 1,0 1-1,-1-1 1,1 0-1,0 1 1,-1-1-1,1 0 1,-1 1-1,1-1 1,-1 1-1,1-1 1,-1 1-1,1-1 1,-1 1-1,1 0 1,-1-1-1,1 1 1,-1-1-1,0 1 1,1 0-1,-1 0 1,4 30 147,-4-28-90,0 11-80,-1 1 1,0-1-1,0 0 1,-2 0-1,0 0 1,0 0-1,-1-1 1,-1 1-1,0-1 1,-1 0-1,0 0 1,-1-1-1,-1 0 1,0 0-1,0-1 1,-1 0-1,-1 0 1,0-1-1,-18 15 1,-16 7-16,-1-1 1,-1-2-1,-93 41 0,8-4 1005,166-81-442,1 1 0,67-17 0,8-3-442,-42 12-85,-36 13-162,0-2-1,0-2 1,34-17 0,-64 28-12,0 0 1,0-1-1,0 1 0,-1 0 1,1-1-1,-1 0 0,1 1 1,-1-1-1,3-5 0,5-5-314</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31.314"/>
    </inkml:context>
    <inkml:brush xml:id="br0">
      <inkml:brushProperty name="width" value="0.1" units="cm"/>
      <inkml:brushProperty name="height" value="0.1" units="cm"/>
      <inkml:brushProperty name="color" value="#66CC00"/>
    </inkml:brush>
  </inkml:definitions>
  <inkml:trace contextRef="#ctx0" brushRef="#br0">45 30 7298,'-8'-7'338,"-22"-15"2230,30 22-2542,-1 0 1,1 0-1,0 0 1,0 0 0,0 0-1,-1 0 1,1 0-1,0 0 1,0 0 0,0 0-1,-1 0 1,1 0-1,0 0 1,0 0-1,0 0 1,-1 0 0,1 0-1,0 0 1,0 0-1,0 0 1,-1 1 0,1-1-1,0 0 1,0 0-1,0 0 1,0 0-1,0 0 1,-1 0 0,1 1-1,0-1 1,0 0-1,0 0 1,0 0 0,0 0-1,0 1 1,0-1-1,-1 0 1,1 0-1,0 0 1,0 1 0,0-1-1,0 0 1,0 0-1,0 1 1,4 22 484,14 35-157,-3 1 1,-2 1 0,7 91 0,3 21-162,-13-119-307,4 103 0,-18-126-129,4-30 212,0 1 1,0 0 0,0-1 0,0 1 0,0 0-1,0-1 1,0 1 0,0 0 0,0 0-1,-1-1 1,1 1 0,0-1 0,0 1-1,-1 0 1,1-1 0,0 1 0,-1 0 0,1-1-1,-1 1 1,1-1 0,0 1 0,-1-1-1,1 1 1,-1-1 0,0 0 0,1 1 0,-1-1-1,1 1 1,-1-1 0,1 0 0,-1 0-1,0 1 1,-1-1 0,-5-12-271</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31.664"/>
    </inkml:context>
    <inkml:brush xml:id="br0">
      <inkml:brushProperty name="width" value="0.1" units="cm"/>
      <inkml:brushProperty name="height" value="0.1" units="cm"/>
      <inkml:brushProperty name="color" value="#66CC00"/>
    </inkml:brush>
  </inkml:definitions>
  <inkml:trace contextRef="#ctx0" brushRef="#br0">319 0 8538,'-3'8'3000,"-4"14"-2575,-6 6-33,-10 11-8,0 4 16,-5 3 0,2 6-64,0 12-24,-10 0-80,0 2-128,4 1-8,8-16-104,2-8-72,11-22-320,3-16-216,8-26 344</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31.992"/>
    </inkml:context>
    <inkml:brush xml:id="br0">
      <inkml:brushProperty name="width" value="0.1" units="cm"/>
      <inkml:brushProperty name="height" value="0.1" units="cm"/>
      <inkml:brushProperty name="color" value="#66CC00"/>
    </inkml:brush>
  </inkml:definitions>
  <inkml:trace contextRef="#ctx0" brushRef="#br0">380 0 8954,'17'9'3065,"1"4"-2729,1 5 32,1 3-16,0 2 0,3-3-136,0-5-88,-4-9-96,4 2-96,-9-6-304,-5 0-184,-5 4 288</inkml:trace>
  <inkml:trace contextRef="#ctx0" brushRef="#br0" timeOffset="1">17 429 9578,'-16'18'3265,"27"-3"-2897,22 1 56,30-4 136,4-7 80,12-14-120,-10-4-184,-17-11-192,2 10-104,-13 8-24,-3 1-40,-3 7-288,-7 1-184,-10-1-344,-7-4-224,-14-8 664</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32.327"/>
    </inkml:context>
    <inkml:brush xml:id="br0">
      <inkml:brushProperty name="width" value="0.1" units="cm"/>
      <inkml:brushProperty name="height" value="0.1" units="cm"/>
      <inkml:brushProperty name="color" value="#66CC00"/>
    </inkml:brush>
  </inkml:definitions>
  <inkml:trace contextRef="#ctx0" brushRef="#br0">315 44 8562,'-61'-43'2522,"61"43"-2505,0 0 0,-1 0 1,1 0-1,0 0 0,-1-1 1,1 1-1,0 0 0,-1 0 1,1 0-1,-1 0 0,1 0 1,0 0-1,-1 0 0,1 0 1,-1 1-1,1-1 0,0 0 0,-1 0 1,1 0-1,0 0 0,-1 0 1,1 1-1,0-1 0,-1 0 1,1 0-1,0 1 0,-1-1 1,1 0-1,0 0 0,0 1 1,-1-1-1,1 0 0,0 1 1,0-1-1,0 0 0,-1 1 1,1-1-1,0 0 0,0 1 1,0-1-1,0 0 0,0 1 0,0-1 1,0 1-1,0-1 0,0 0 1,0 1-1,0-1 0,0 1 1,0-1-1,0 0 0,0 1 1,1 29 244,0-22-46,-1 65 478,-2 0 0,-4 0 0,-25 117 1,27-173-663,-6 28 50,-20 48 0,26-82-89,0 0 0,-2 0 0,1 0 1,-1 0-1,-1-1 0,0 0 0,0-1 0,-1 0 0,-14 13 1,21-20-46,-1-1-1,1 0 1,-1 0 0,1 1 0,-1-1 0,0 0 0,0-1 0,0 1 0,1 0 0,-1 0 0,0-1-1,0 1 1,0-1 0,0 0 0,0 1 0,0-1 0,0 0 0,0 0 0,0 0 0,0-1 0,0 1-1,0 0 1,0-1 0,0 1 0,0-1 0,0 0 0,1 1 0,-1-1 0,0 0 0,0 0 0,1 0-1,-1-1 1,0 1 0,1 0 0,-1-1 0,1 1 0,0 0 0,-1-1 0,1 0 0,0 1 0,0-1-1,0 0 1,0 0 0,-1-3 0,-6-27-409</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08:44:38.672"/>
    </inkml:context>
    <inkml:brush xml:id="br0">
      <inkml:brushProperty name="width" value="0.1" units="cm"/>
      <inkml:brushProperty name="height" value="0.1" units="cm"/>
      <inkml:brushProperty name="color" value="#00A0D7"/>
    </inkml:brush>
  </inkml:definitions>
  <inkml:trace contextRef="#ctx0" brushRef="#br0">43 1 6089,'-2'1'318,"1"1"-1,0-1 1,0 1 0,0 0-1,0-1 1,0 1-1,1 0 1,-1 0 0,0-1-1,1 1 1,-1 0-1,1 2 1,0 43-130,1-29 202,-5 1056 1135,3-1051-1530,1 5-9,-2 0-1,-1-1 0,-10 48 0,7-137-1346,2 0 1035</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32.672"/>
    </inkml:context>
    <inkml:brush xml:id="br0">
      <inkml:brushProperty name="width" value="0.1" units="cm"/>
      <inkml:brushProperty name="height" value="0.1" units="cm"/>
      <inkml:brushProperty name="color" value="#66CC00"/>
    </inkml:brush>
  </inkml:definitions>
  <inkml:trace contextRef="#ctx0" brushRef="#br0">1 46 8938,'116'-46'3097,"-96"68"-2625,8 1-24,5 3 104,0-3 48,9 0-64,1 5-56,3-5-216,2-2-80,3 2-152,-4-3-24,-7-9-96,2 6-168,-17-14-432,-12-9-264,-1-14 544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33.025"/>
    </inkml:context>
    <inkml:brush xml:id="br0">
      <inkml:brushProperty name="width" value="0.1" units="cm"/>
      <inkml:brushProperty name="height" value="0.1" units="cm"/>
      <inkml:brushProperty name="color" value="#66CC00"/>
    </inkml:brush>
  </inkml:definitions>
  <inkml:trace contextRef="#ctx0" brushRef="#br0">66 99 9458,'-66'-99'3337,"73"106"-2913,8 3-352,-2 3-80,-3 8-224,-5 2-120,-4-1-552,9 6 575</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33.361"/>
    </inkml:context>
    <inkml:brush xml:id="br0">
      <inkml:brushProperty name="width" value="0.1" units="cm"/>
      <inkml:brushProperty name="height" value="0.1" units="cm"/>
      <inkml:brushProperty name="color" value="#66CC00"/>
    </inkml:brush>
  </inkml:definitions>
  <inkml:trace contextRef="#ctx0" brushRef="#br0">0 77 8778,'0'0'104,"1"1"1,-1-1-1,0 0 1,0 1-1,0-1 1,0 1-1,0-1 1,1 1-1,-1-1 1,0 0-1,0 1 1,1-1-1,-1 1 1,0-1-1,1 0 1,-1 1-1,0-1 1,1 0-1,-1 0 1,0 1-1,1-1 1,-1 0-1,1 0 0,-1 1 1,0-1-1,1 0 1,-1 0-1,1 0 1,-1 0-1,1 0 1,0 0-1,23 1 619,25-11-600,-29 4-36,-1-2 1,23-11 0,-31 12-78,1 1 0,-1 1 0,1 0 1,1 0-1,-1 1 0,1 1 0,-1 0 1,1 1-1,24-2 0,-35 5-8,0 0-1,0 0 0,0-1 1,0 1-1,0 0 0,0 1 1,0-1-1,0 0 0,0 1 1,0-1-1,-1 1 1,1-1-1,0 1 0,-1 0 1,0-1-1,1 1 0,-1 0 1,0 0-1,0 0 0,0 0 1,0 0-1,0 0 1,-1 1-1,1-1 0,-1 0 1,1 0-1,-1 1 0,0-1 1,0 4-1,2 12 15,-2 0 0,-2 30 0,1-35-2,-22 176 179,13-125 213,2 0 0,1 75 0,12-99-95,-4-39-291,-1 1 1,0-1 0,0 0-1,0 1 1,1-1-1,-1 0 1,0 0 0,1 0-1,-1 1 1,1-1 0,0 0-1,-1 0 1,1 0 0,0 0-1,0 0 1,-1 0 0,1 0-1,0 0 1,0 0-1,0 0 1,0-1 0,0 1-1,1 0 1,1 0 0,8-21 196,-9 14-192,35-78-561,-4-2-1,33-133 1,-46 145-324,2-3 273</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33.697"/>
    </inkml:context>
    <inkml:brush xml:id="br0">
      <inkml:brushProperty name="width" value="0.1" units="cm"/>
      <inkml:brushProperty name="height" value="0.1" units="cm"/>
      <inkml:brushProperty name="color" value="#66CC00"/>
    </inkml:brush>
  </inkml:definitions>
  <inkml:trace contextRef="#ctx0" brushRef="#br0">0 78 7714,'0'-3'5793,"0"1"-5457,0 0-104,22-11-24,52-18 0,-40 23 32,12 1-120,3 1-48,-9 1-144,-4 5-160,-11 3-328,-12 2-208,6 6 440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34.025"/>
    </inkml:context>
    <inkml:brush xml:id="br0">
      <inkml:brushProperty name="width" value="0.1" units="cm"/>
      <inkml:brushProperty name="height" value="0.1" units="cm"/>
      <inkml:brushProperty name="color" value="#66CC00"/>
    </inkml:brush>
  </inkml:definitions>
  <inkml:trace contextRef="#ctx0" brushRef="#br0">5 23 9098,'0'0'67,"0"0"0,0 0 0,0 0 1,-1 0-1,1 0 0,0 0 0,0 1 0,-1-1 0,1 0 1,0 0-1,0 0 0,0 0 0,-1 0 0,1 0 0,0 1 0,0-1 1,0 0-1,0 0 0,-1 0 0,1 0 0,0 1 0,0-1 1,0 0-1,0 0 0,0 0 0,0 1 0,0-1 0,0 0 1,0 0-1,0 1 0,-1-1 0,1 0 0,0 0 0,0 1 1,0-1-1,0 0 0,1 0 0,-1 0 0,0 1 0,0-1 0,0 0 1,0 0-1,0 1 0,0-1 0,0 0 0,14 4 512,24-7-713,-10-7 209,-17 5-59,0 1 0,1 1 0,-1 0 0,1 0 0,18-1 0,-27 4-12,-1 0 0,1 0 0,-1 1 0,1-1 0,-1 1 0,0-1 0,1 1 0,-1 0 0,1-1 0,-1 1 0,0 1 0,0-1 0,0 0 0,0 0 0,0 1 0,0-1 0,0 1 0,0 0 0,0-1 0,-1 1 0,1 0 0,-1 0 0,1 0 0,-1 0 0,0 1 0,0-1 0,0 0 0,0 0 0,0 1 0,0-1 0,0 1 0,-1 2 0,10 46 173,-3-1 0,-2 2 0,-2-1 0,-4 58 1,0-34 408,7-48-197,-6-26-372,0 0-1,0-1 0,0 1 1,0-1-1,1 1 0,-1-1 1,0 1-1,1-1 0,-1 1 1,0-1-1,1 1 0,-1-1 1,0 1-1,1-1 0,-1 0 0,1 1 1,-1-1-1,1 1 0,-1-1 1,1 0-1,-1 0 0,1 1 1,0-1-1,-1 0 0,1 0 1,-1 0-1,1 0 0,-1 0 1,1 1-1,0-1 0,-1 0 1,1 0-1,1-1 0,3-7 244,6-5-300,0-1-1,-1 0 0,0 0 1,-1-1-1,-1 0 0,0 0 1,-2-1-1,1 0 0,-2 0 1,0-1-1,5-33 0,0-92-1384,-7 69 970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34.361"/>
    </inkml:context>
    <inkml:brush xml:id="br0">
      <inkml:brushProperty name="width" value="0.1" units="cm"/>
      <inkml:brushProperty name="height" value="0.1" units="cm"/>
      <inkml:brushProperty name="color" value="#66CC00"/>
    </inkml:brush>
  </inkml:definitions>
  <inkml:trace contextRef="#ctx0" brushRef="#br0">36 45 8754,'-32'-44'2528,"32"44"-2508,0 0 0,0 0 0,0 0 0,0 0 0,0 0 0,0 0 0,0 1 0,0-1 0,-1 0 0,1 0 0,0 0 0,0 0 0,0 0 0,0 0 0,0 0 0,0 0 0,0 1 0,0-1 0,0 0 0,0 0 0,0 0 0,0 0 0,0 0 0,0 0 0,-1 0 0,1 0 0,0 0 1,0 0-1,0 0 0,0 0 0,0 0 0,0 0 0,0 0 0,0 0 0,-1 1 0,1-1 0,0 0 0,0 0 0,0 0 0,0 0 0,0 0 0,0-1 0,0 1 0,0 0 0,-1 0 0,1 0 0,0 0 0,0 0 0,14 33 310,177 434 2564,-120-227-2260,-52-162-482,4-2 1,35 82-1,-57-155-149,24 45 43,-23-46-43,0 1 0,-1-1 0,1 1 0,0-1 0,0 0 0,0 0 0,0 0 0,0 0 0,1 0 0,-1 0 0,1-1 0,-1 1-1,1-1 1,-1 0 0,4 2 0,-5-3-3,0 0 0,0 0 0,-1 0 0,1 0 0,0 0 0,0 0-1,-1-1 1,1 1 0,0 0 0,0 0 0,-1 0 0,1-1 0,0 1 0,0 0-1,-1-1 1,1 1 0,-1-1 0,1 1 0,0-1 0,-1 1 0,1-1 0,-1 1 0,1-1-1,-1 0 1,1 1 0,-1-1 0,1 1 0,-1-1 0,0 0 0,1 0 0,-1 1 0,0-1-1,0 0 1,0 0 0,1 1 0,-1-1 0,0 0 0,0 0 0,0 1 0,0-1 0,-1-1-1,0-34-131,-36-193-1973,20 112 1532</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34.696"/>
    </inkml:context>
    <inkml:brush xml:id="br0">
      <inkml:brushProperty name="width" value="0.1" units="cm"/>
      <inkml:brushProperty name="height" value="0.1" units="cm"/>
      <inkml:brushProperty name="color" value="#66CC00"/>
    </inkml:brush>
  </inkml:definitions>
  <inkml:trace contextRef="#ctx0" brushRef="#br0">37 48 10354,'-36'-48'3481,"46"76"-3257,-2 10 8,-3 11-32,0 5 8,1 2-304,3 8-304,2-11-1440,4-7 1232</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35.026"/>
    </inkml:context>
    <inkml:brush xml:id="br0">
      <inkml:brushProperty name="width" value="0.1" units="cm"/>
      <inkml:brushProperty name="height" value="0.1" units="cm"/>
      <inkml:brushProperty name="color" value="#66CC00"/>
    </inkml:brush>
  </inkml:definitions>
  <inkml:trace contextRef="#ctx0" brushRef="#br0">413 0 10130,'0'0'3929,"-2"0"-3833,0 9-24,-1 9-24,-4 46-32,7-40-296,7 4-200,3 5 272</inkml:trace>
  <inkml:trace contextRef="#ctx0" brushRef="#br0" timeOffset="1">4 493 9242,'-4'13'3385,"11"-11"-2577,16-2-616,7-7 40,4-6 48,9-2 0,11-14-144,2-7-32,18-4-272,-12-7-208,-3 15-368,4 11-400,-27-2 712</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35.362"/>
    </inkml:context>
    <inkml:brush xml:id="br0">
      <inkml:brushProperty name="width" value="0.1" units="cm"/>
      <inkml:brushProperty name="height" value="0.1" units="cm"/>
      <inkml:brushProperty name="color" value="#66CC00"/>
    </inkml:brush>
  </inkml:definitions>
  <inkml:trace contextRef="#ctx0" brushRef="#br0">517 0 8122,'-30'39'1182,"20"-27"-541,0 0 1,1 1-1,-13 24 0,6 7 579,14-35-1021,-1 0 1,0-1 0,0 1-1,-8 11 1,-143 207 1478,120-182-2085,-2-2 0,-78 72 0,113-113 361,0-1 0,0 0 0,0 0 0,0 0 0,-1 1 0,1-1 0,0 0 0,0-1 0,-1 1 0,1 0 0,-1 0 0,1 0 0,0-1 0,-1 1 0,0-1 0,1 1 0,-1-1 0,1 0 0,-1 0 0,1 1 0,-1-1 0,0 0 0,1 0 0,-1-1 0,1 1 0,-1 0 0,0 0 0,1-1 0,-1 1 0,1-1 0,-3-1 0,-8-13-383</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1:32:35.712"/>
    </inkml:context>
    <inkml:brush xml:id="br0">
      <inkml:brushProperty name="width" value="0.1" units="cm"/>
      <inkml:brushProperty name="height" value="0.1" units="cm"/>
      <inkml:brushProperty name="color" value="#66CC00"/>
    </inkml:brush>
  </inkml:definitions>
  <inkml:trace contextRef="#ctx0" brushRef="#br0">0 66 9538,'99'-65'3305,"-57"78"-2937,6 3-8,8 2-16,5-1-64,3-7-144,0-1-56,-7 0-48,-9-1-56,-17 3-312,-8 3-152,-11-3 3441,-7-6-2361</inkml:trace>
  <inkml:trace contextRef="#ctx0" brushRef="#br0" timeOffset="1">276 152 7130,'-11'11'3104,"7"2"-1119,-1-1-1777,7 4 56,-4-1 96,-2 5 40,10 11-56,-8-6-72,16 16-152,-5 0-56,-7-3-136,5 6-104,-9-11-168,2-9-72,0-6-168,0-3-152,2-16 471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18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2918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18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918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2918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cs typeface="+mn-cs"/>
              </a:defRPr>
            </a:lvl1pPr>
          </a:lstStyle>
          <a:p>
            <a:pPr>
              <a:defRPr/>
            </a:pPr>
            <a:fld id="{CD96052E-4BB6-4393-85F3-C876D27938AD}"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8194" name="Rectangle 7"/>
          <p:cNvSpPr txBox="1">
            <a:spLocks noGrp="1"/>
          </p:cNvSpPr>
          <p:nvPr/>
        </p:nvSpPr>
        <p:spPr>
          <a:xfrm>
            <a:off x="5588000" y="6396038"/>
            <a:ext cx="4276725" cy="336550"/>
          </a:xfrm>
          <a:prstGeom prst="rect">
            <a:avLst/>
          </a:prstGeom>
          <a:noFill/>
          <a:ln w="9525">
            <a:noFill/>
          </a:ln>
        </p:spPr>
        <p:txBody>
          <a:bodyPr anchor="b"/>
          <a:lstStyle/>
          <a:p>
            <a:pPr lvl="0" indent="0" algn="r"/>
            <a:fld id="{9A0DB2DC-4C9A-4742-B13C-FB6460FD3503}" type="slidenum">
              <a:rPr lang="en-US" altLang="zh-CN" sz="1200" dirty="0">
                <a:ea typeface="宋体" panose="02010600030101010101" pitchFamily="2" charset="-122"/>
              </a:rPr>
              <a:t>4</a:t>
            </a:fld>
            <a:endParaRPr lang="en-US" altLang="zh-CN" sz="1200" dirty="0">
              <a:ea typeface="宋体" panose="02010600030101010101" pitchFamily="2" charset="-122"/>
            </a:endParaRPr>
          </a:p>
        </p:txBody>
      </p:sp>
      <p:sp>
        <p:nvSpPr>
          <p:cNvPr id="8195" name="Rectangle 2"/>
          <p:cNvSpPr>
            <a:spLocks noGrp="1" noRot="1" noChangeAspect="1" noTextEdit="1"/>
          </p:cNvSpPr>
          <p:nvPr>
            <p:ph type="sldImg"/>
          </p:nvPr>
        </p:nvSpPr>
        <p:spPr>
          <a:xfrm>
            <a:off x="3249613" y="504825"/>
            <a:ext cx="3367087" cy="2525713"/>
          </a:xfrm>
        </p:spPr>
      </p:sp>
      <p:sp>
        <p:nvSpPr>
          <p:cNvPr id="8196" name="Rectangle 3"/>
          <p:cNvSpPr>
            <a:spLocks noGrp="1"/>
          </p:cNvSpPr>
          <p:nvPr>
            <p:ph type="body"/>
          </p:nvPr>
        </p:nvSpPr>
        <p:spPr>
          <a:xfrm>
            <a:off x="1314450" y="3198813"/>
            <a:ext cx="7235825" cy="3030537"/>
          </a:xfrm>
        </p:spPr>
        <p:txBody>
          <a:bodyPr wrap="square" lIns="91440" tIns="45720" rIns="91440" bIns="45720" anchor="t"/>
          <a:lstStyle/>
          <a:p>
            <a:pPr lvl="0" eaLnBrk="1" hangingPunct="1"/>
            <a:r>
              <a:rPr lang="zh-CN" altLang="en-US" dirty="0"/>
              <a:t>遗憾的是只有很少的蛋白质的表达量有显著的上调或下调，大多数情况下样品间蛋白质的表达量变化不大。</a:t>
            </a:r>
          </a:p>
          <a:p>
            <a:pPr lvl="0" eaLnBrk="1" hangingPunct="1"/>
            <a:r>
              <a:rPr lang="zh-CN" altLang="en-US" dirty="0"/>
              <a:t>准确的蛋白质定量是蛋白质组学的一个关键环节</a:t>
            </a:r>
          </a:p>
          <a:p>
            <a:pPr lvl="0" eaLnBrk="1" hangingPunct="1"/>
            <a:r>
              <a:rPr lang="zh-CN" altLang="en-US" dirty="0"/>
              <a:t>    </a:t>
            </a:r>
            <a:r>
              <a:rPr lang="zh-CN" altLang="en-US" b="1" u="sng" dirty="0"/>
              <a:t>蛋白质组</a:t>
            </a:r>
            <a:r>
              <a:rPr lang="zh-CN" altLang="en-US" dirty="0"/>
              <a:t>学研究的核心内容是蛋白质的动态变化和动态行为，即蛋白质的动态表达、动态定位、动态修饰和动态相互作用等，最终的研究目的是以大规模的尺度研究</a:t>
            </a:r>
            <a:r>
              <a:rPr lang="zh-CN" altLang="en-US" b="1" u="sng" dirty="0"/>
              <a:t>细胞</a:t>
            </a:r>
            <a:r>
              <a:rPr lang="zh-CN" altLang="en-US" dirty="0"/>
              <a:t>内蛋白质的功能，这种研究要走向成熟必然要脱离对蛋白质的简单鉴定，实现对蛋白质的表达水平及其存在形式变化的</a:t>
            </a:r>
            <a:r>
              <a:rPr lang="zh-CN" altLang="en-US" b="1" u="sng" dirty="0"/>
              <a:t>检测</a:t>
            </a:r>
            <a:r>
              <a:rPr lang="zh-CN" altLang="en-US" dirty="0"/>
              <a:t>。因此，定量技术应该说是整个蛋白质组学的精华部分。而这种定量通常不必是检测蛋白质在细胞内的绝对含量，而只需对其相对含量进行定量即可。</a:t>
            </a:r>
            <a:br>
              <a:rPr lang="zh-CN" altLang="en-US" dirty="0"/>
            </a:br>
            <a:endParaRPr lang="zh-CN" altLang="en-US" dirty="0"/>
          </a:p>
          <a:p>
            <a:pPr lvl="0" eaLnBrk="1" hangingPunct="1"/>
            <a:endParaRPr lang="zh-CN" altLang="en-US" dirty="0"/>
          </a:p>
          <a:p>
            <a:pPr lvl="0" eaLnBrk="1" hangingPunct="1"/>
            <a:endParaRPr lang="en-US" altLang="zh-CN" dirty="0"/>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66562" name="Rectangle 7"/>
          <p:cNvSpPr txBox="1">
            <a:spLocks noGrp="1"/>
          </p:cNvSpPr>
          <p:nvPr/>
        </p:nvSpPr>
        <p:spPr>
          <a:xfrm>
            <a:off x="5588000" y="6396038"/>
            <a:ext cx="4276725" cy="336550"/>
          </a:xfrm>
          <a:prstGeom prst="rect">
            <a:avLst/>
          </a:prstGeom>
          <a:noFill/>
          <a:ln w="9525">
            <a:noFill/>
          </a:ln>
        </p:spPr>
        <p:txBody>
          <a:bodyPr anchor="b"/>
          <a:lstStyle/>
          <a:p>
            <a:pPr lvl="0" indent="0" algn="r"/>
            <a:fld id="{9A0DB2DC-4C9A-4742-B13C-FB6460FD3503}" type="slidenum">
              <a:rPr lang="en-US" altLang="zh-CN" sz="1200" dirty="0">
                <a:ea typeface="宋体" panose="02010600030101010101" pitchFamily="2" charset="-122"/>
              </a:rPr>
              <a:t>51</a:t>
            </a:fld>
            <a:endParaRPr lang="en-US" altLang="zh-CN" sz="1200" dirty="0">
              <a:ea typeface="宋体" panose="02010600030101010101" pitchFamily="2" charset="-122"/>
            </a:endParaRPr>
          </a:p>
        </p:txBody>
      </p:sp>
      <p:sp>
        <p:nvSpPr>
          <p:cNvPr id="66563" name="Rectangle 2"/>
          <p:cNvSpPr>
            <a:spLocks noGrp="1" noRot="1" noChangeAspect="1" noTextEdit="1"/>
          </p:cNvSpPr>
          <p:nvPr>
            <p:ph type="sldImg"/>
          </p:nvPr>
        </p:nvSpPr>
        <p:spPr>
          <a:xfrm>
            <a:off x="3249613" y="504825"/>
            <a:ext cx="3367087" cy="2525713"/>
          </a:xfrm>
        </p:spPr>
      </p:sp>
      <p:sp>
        <p:nvSpPr>
          <p:cNvPr id="66564" name="Rectangle 3"/>
          <p:cNvSpPr>
            <a:spLocks noGrp="1"/>
          </p:cNvSpPr>
          <p:nvPr>
            <p:ph type="body"/>
          </p:nvPr>
        </p:nvSpPr>
        <p:spPr>
          <a:xfrm>
            <a:off x="1314450" y="3198813"/>
            <a:ext cx="7235825" cy="3030537"/>
          </a:xfrm>
        </p:spPr>
        <p:txBody>
          <a:bodyPr wrap="square" lIns="91440" tIns="45720" rIns="91440" bIns="45720" anchor="t"/>
          <a:lstStyle/>
          <a:p>
            <a:pPr lvl="0" eaLnBrk="1" hangingPunct="1"/>
            <a:r>
              <a:rPr lang="en-US" altLang="zh-CN" dirty="0"/>
              <a:t>The Cys-residues in sample 1 is labeled with d0-ICAT and sample 2 is labeled with d8-ICAT.</a:t>
            </a:r>
          </a:p>
          <a:p>
            <a:pPr lvl="0" eaLnBrk="1" hangingPunct="1"/>
            <a:r>
              <a:rPr lang="en-US" altLang="zh-CN" dirty="0"/>
              <a:t>The combined samples are digested, and the biotinylated ICAT-labeled peptides are enriched by avidin affinity chromatography and analyzed by LC-MS/MS.</a:t>
            </a:r>
          </a:p>
          <a:p>
            <a:pPr lvl="0" eaLnBrk="1" hangingPunct="1"/>
            <a:r>
              <a:rPr lang="en-US" altLang="zh-CN" dirty="0"/>
              <a:t>Each Cys-peptide appears as a pair of signals differing by the mass differential encoded in the tag.  The ratio of the signal intensities indicates the abundance ratio of the protein from which the peptide originates.</a:t>
            </a:r>
          </a:p>
          <a:p>
            <a:pPr lvl="0" eaLnBrk="1" hangingPunct="1"/>
            <a:endParaRPr lang="en-US" altLang="zh-CN" dirty="0"/>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69634" name="Rectangle 7"/>
          <p:cNvSpPr txBox="1">
            <a:spLocks noGrp="1"/>
          </p:cNvSpPr>
          <p:nvPr/>
        </p:nvSpPr>
        <p:spPr>
          <a:xfrm>
            <a:off x="5588000" y="6396038"/>
            <a:ext cx="4276725" cy="336550"/>
          </a:xfrm>
          <a:prstGeom prst="rect">
            <a:avLst/>
          </a:prstGeom>
          <a:noFill/>
          <a:ln w="9525">
            <a:noFill/>
          </a:ln>
        </p:spPr>
        <p:txBody>
          <a:bodyPr anchor="b"/>
          <a:lstStyle/>
          <a:p>
            <a:pPr lvl="0" indent="0" algn="r"/>
            <a:fld id="{9A0DB2DC-4C9A-4742-B13C-FB6460FD3503}" type="slidenum">
              <a:rPr lang="en-US" altLang="zh-CN" sz="1200" dirty="0">
                <a:ea typeface="宋体" panose="02010600030101010101" pitchFamily="2" charset="-122"/>
              </a:rPr>
              <a:t>53</a:t>
            </a:fld>
            <a:endParaRPr lang="en-US" altLang="zh-CN" sz="1200" dirty="0">
              <a:ea typeface="宋体" panose="02010600030101010101" pitchFamily="2" charset="-122"/>
            </a:endParaRPr>
          </a:p>
        </p:txBody>
      </p:sp>
      <p:sp>
        <p:nvSpPr>
          <p:cNvPr id="69635" name="Rectangle 2"/>
          <p:cNvSpPr>
            <a:spLocks noGrp="1" noRot="1" noChangeAspect="1" noTextEdit="1"/>
          </p:cNvSpPr>
          <p:nvPr>
            <p:ph type="sldImg"/>
          </p:nvPr>
        </p:nvSpPr>
        <p:spPr>
          <a:xfrm>
            <a:off x="3249613" y="504825"/>
            <a:ext cx="3367087" cy="2525713"/>
          </a:xfrm>
        </p:spPr>
      </p:sp>
      <p:sp>
        <p:nvSpPr>
          <p:cNvPr id="69636" name="Rectangle 3"/>
          <p:cNvSpPr>
            <a:spLocks noGrp="1"/>
          </p:cNvSpPr>
          <p:nvPr>
            <p:ph type="body"/>
          </p:nvPr>
        </p:nvSpPr>
        <p:spPr>
          <a:xfrm>
            <a:off x="1314450" y="3198813"/>
            <a:ext cx="7235825" cy="3030537"/>
          </a:xfrm>
        </p:spPr>
        <p:txBody>
          <a:bodyPr wrap="square" lIns="91440" tIns="45720" rIns="91440" bIns="45720" anchor="t"/>
          <a:lstStyle/>
          <a:p>
            <a:pPr marL="228600" lvl="0" indent="-228600" eaLnBrk="1" hangingPunct="1">
              <a:spcBef>
                <a:spcPct val="50000"/>
              </a:spcBef>
            </a:pPr>
            <a:r>
              <a:rPr lang="en-US" altLang="zh-CN" sz="1600" b="1" dirty="0">
                <a:solidFill>
                  <a:schemeClr val="bg1"/>
                </a:solidFill>
                <a:ea typeface="PMingLiU" pitchFamily="18" charset="-120"/>
              </a:rPr>
              <a:t>The ICAT strategy for quantifying differential protein expression. </a:t>
            </a:r>
          </a:p>
          <a:p>
            <a:pPr marL="228600" lvl="0" indent="-228600" eaLnBrk="1" hangingPunct="1">
              <a:spcBef>
                <a:spcPct val="0"/>
              </a:spcBef>
              <a:buAutoNum type="arabicParenR"/>
            </a:pPr>
            <a:r>
              <a:rPr lang="en-US" altLang="zh-CN" sz="1600" dirty="0">
                <a:solidFill>
                  <a:schemeClr val="bg1"/>
                </a:solidFill>
                <a:ea typeface="PMingLiU" pitchFamily="18" charset="-120"/>
              </a:rPr>
              <a:t>Two protein mixtures representing two different cell states have been treated with the isotopically light and heavy ICAT reagents, respectively</a:t>
            </a:r>
          </a:p>
          <a:p>
            <a:pPr marL="228600" lvl="0" indent="-228600" eaLnBrk="1" hangingPunct="1">
              <a:spcBef>
                <a:spcPct val="0"/>
              </a:spcBef>
              <a:buAutoNum type="arabicParenR"/>
            </a:pPr>
            <a:r>
              <a:rPr lang="en-US" altLang="zh-CN" sz="1600" dirty="0">
                <a:solidFill>
                  <a:schemeClr val="bg1"/>
                </a:solidFill>
                <a:ea typeface="PMingLiU" pitchFamily="18" charset="-120"/>
              </a:rPr>
              <a:t>an ICAT reagent is covalently attached to each cysteinyl residue in every protein</a:t>
            </a:r>
          </a:p>
          <a:p>
            <a:pPr marL="228600" lvl="0" indent="-228600" eaLnBrk="1" hangingPunct="1">
              <a:spcBef>
                <a:spcPct val="0"/>
              </a:spcBef>
              <a:buAutoNum type="arabicParenR"/>
            </a:pPr>
            <a:r>
              <a:rPr lang="en-US" altLang="zh-CN" sz="1600" dirty="0">
                <a:solidFill>
                  <a:schemeClr val="bg1"/>
                </a:solidFill>
                <a:ea typeface="PMingLiU" pitchFamily="18" charset="-120"/>
              </a:rPr>
              <a:t>The protein mixtures are combined and proteolyzed to peptides, and ICAT-labeled peptides are isolated utilizing the biotin tag.</a:t>
            </a:r>
          </a:p>
          <a:p>
            <a:pPr marL="228600" lvl="0" indent="-228600" eaLnBrk="1" hangingPunct="1">
              <a:spcBef>
                <a:spcPct val="0"/>
              </a:spcBef>
              <a:buAutoNum type="arabicParenR"/>
            </a:pPr>
            <a:r>
              <a:rPr lang="en-US" altLang="zh-CN" sz="1600" dirty="0">
                <a:solidFill>
                  <a:schemeClr val="bg1"/>
                </a:solidFill>
                <a:ea typeface="PMingLiU" pitchFamily="18" charset="-120"/>
              </a:rPr>
              <a:t>These peptides are separated by microcapillary high-performance liquid chromatography.</a:t>
            </a:r>
          </a:p>
          <a:p>
            <a:pPr marL="228600" lvl="0" indent="-228600" eaLnBrk="1" hangingPunct="1">
              <a:spcBef>
                <a:spcPct val="0"/>
              </a:spcBef>
              <a:buAutoNum type="arabicParenR"/>
            </a:pPr>
            <a:r>
              <a:rPr lang="en-US" altLang="zh-CN" sz="1600" dirty="0">
                <a:solidFill>
                  <a:schemeClr val="bg1"/>
                </a:solidFill>
                <a:ea typeface="PMingLiU" pitchFamily="18" charset="-120"/>
              </a:rPr>
              <a:t>A pair of ICAT-labeled peptides are chemically identical and are easily visualized because they essentially coelute, and there is an 8 Da mass difference measured in a scanning mass spectrometer (four m/z units difference for a doubly charged ion). </a:t>
            </a:r>
          </a:p>
          <a:p>
            <a:pPr marL="228600" lvl="0" indent="-228600" eaLnBrk="1" hangingPunct="1">
              <a:spcBef>
                <a:spcPct val="0"/>
              </a:spcBef>
              <a:buAutoNum type="arabicParenR"/>
            </a:pPr>
            <a:r>
              <a:rPr lang="en-US" altLang="zh-CN" sz="1600" dirty="0">
                <a:solidFill>
                  <a:schemeClr val="bg1"/>
                </a:solidFill>
                <a:ea typeface="PMingLiU" pitchFamily="18" charset="-120"/>
              </a:rPr>
              <a:t>The ratios of the original amounts of proteins from the two cell states are strictly maintained in the peptide fragments. The relative quantification is determined by the ratio of the peptide pairs. Every other scan is devoted to fragmenting and then recording sequence information about an eluting peptide (tandem mass spectrum). The protein is identified by computer-searching the recorded sequence information against large protein databases.</a:t>
            </a:r>
          </a:p>
          <a:p>
            <a:pPr marL="228600" lvl="0" indent="-228600" eaLnBrk="1" hangingPunct="1"/>
            <a:endParaRPr lang="en-US" altLang="zh-CN" dirty="0"/>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81922" name="Rectangle 7"/>
          <p:cNvSpPr txBox="1">
            <a:spLocks noGrp="1"/>
          </p:cNvSpPr>
          <p:nvPr/>
        </p:nvSpPr>
        <p:spPr>
          <a:xfrm>
            <a:off x="5588000" y="6396038"/>
            <a:ext cx="4276725" cy="336550"/>
          </a:xfrm>
          <a:prstGeom prst="rect">
            <a:avLst/>
          </a:prstGeom>
          <a:noFill/>
          <a:ln w="9525">
            <a:noFill/>
          </a:ln>
        </p:spPr>
        <p:txBody>
          <a:bodyPr anchor="b"/>
          <a:lstStyle/>
          <a:p>
            <a:pPr lvl="0" indent="0" algn="r"/>
            <a:fld id="{9A0DB2DC-4C9A-4742-B13C-FB6460FD3503}" type="slidenum">
              <a:rPr lang="en-US" altLang="zh-CN" sz="1200" dirty="0">
                <a:ea typeface="宋体" panose="02010600030101010101" pitchFamily="2" charset="-122"/>
              </a:rPr>
              <a:t>64</a:t>
            </a:fld>
            <a:endParaRPr lang="en-US" altLang="zh-CN" sz="1200" dirty="0">
              <a:ea typeface="宋体" panose="02010600030101010101" pitchFamily="2" charset="-122"/>
            </a:endParaRPr>
          </a:p>
        </p:txBody>
      </p:sp>
      <p:sp>
        <p:nvSpPr>
          <p:cNvPr id="81923" name="Rectangle 2"/>
          <p:cNvSpPr>
            <a:spLocks noGrp="1" noRot="1" noChangeAspect="1" noTextEdit="1"/>
          </p:cNvSpPr>
          <p:nvPr>
            <p:ph type="sldImg"/>
          </p:nvPr>
        </p:nvSpPr>
        <p:spPr>
          <a:xfrm>
            <a:off x="3249613" y="504825"/>
            <a:ext cx="3367087" cy="2525713"/>
          </a:xfrm>
        </p:spPr>
      </p:sp>
      <p:sp>
        <p:nvSpPr>
          <p:cNvPr id="81924" name="Rectangle 3"/>
          <p:cNvSpPr>
            <a:spLocks noGrp="1"/>
          </p:cNvSpPr>
          <p:nvPr>
            <p:ph type="body"/>
          </p:nvPr>
        </p:nvSpPr>
        <p:spPr>
          <a:xfrm>
            <a:off x="1314450" y="3198813"/>
            <a:ext cx="7235825" cy="3030537"/>
          </a:xfrm>
        </p:spPr>
        <p:txBody>
          <a:bodyPr wrap="square" lIns="91440" tIns="45720" rIns="91440" bIns="45720" anchor="t"/>
          <a:lstStyle/>
          <a:p>
            <a:pPr lvl="0" eaLnBrk="1" hangingPunct="1"/>
            <a:r>
              <a:rPr lang="en-US" altLang="zh-CN" dirty="0"/>
              <a:t>C</a:t>
            </a:r>
            <a:r>
              <a:rPr lang="zh-CN" altLang="en-US" dirty="0"/>
              <a:t>端为</a:t>
            </a:r>
            <a:r>
              <a:rPr lang="en-US" altLang="zh-CN" dirty="0"/>
              <a:t>Lys</a:t>
            </a:r>
            <a:r>
              <a:rPr lang="zh-CN" altLang="en-US" dirty="0"/>
              <a:t>的肽段（</a:t>
            </a:r>
            <a:r>
              <a:rPr lang="en-US" altLang="zh-CN" dirty="0"/>
              <a:t>Lys</a:t>
            </a:r>
            <a:r>
              <a:rPr lang="zh-CN" altLang="en-US" dirty="0"/>
              <a:t>肽）在</a:t>
            </a:r>
            <a:r>
              <a:rPr lang="en-US" altLang="zh-CN" dirty="0"/>
              <a:t>MALDI</a:t>
            </a:r>
            <a:r>
              <a:rPr lang="zh-CN" altLang="en-US" dirty="0"/>
              <a:t>中的例子信号明显低于</a:t>
            </a:r>
            <a:r>
              <a:rPr lang="en-US" altLang="zh-CN" dirty="0"/>
              <a:t>C</a:t>
            </a:r>
            <a:r>
              <a:rPr lang="zh-CN" altLang="en-US" dirty="0"/>
              <a:t>端为</a:t>
            </a:r>
            <a:r>
              <a:rPr lang="en-US" altLang="zh-CN" dirty="0"/>
              <a:t>Arg</a:t>
            </a:r>
            <a:r>
              <a:rPr lang="zh-CN" altLang="en-US" dirty="0"/>
              <a:t>的肽段，而胰蛋白酶消化产物都是</a:t>
            </a:r>
            <a:r>
              <a:rPr lang="en-US" altLang="zh-CN" dirty="0"/>
              <a:t>Lys</a:t>
            </a:r>
            <a:r>
              <a:rPr lang="zh-CN" altLang="en-US" dirty="0"/>
              <a:t>肽或</a:t>
            </a:r>
            <a:r>
              <a:rPr lang="en-US" altLang="zh-CN" dirty="0"/>
              <a:t>Arg</a:t>
            </a:r>
            <a:r>
              <a:rPr lang="zh-CN" altLang="en-US" dirty="0"/>
              <a:t>肽</a:t>
            </a:r>
            <a:r>
              <a:rPr lang="en-US" altLang="zh-CN" dirty="0"/>
              <a:t>.</a:t>
            </a:r>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83970" name="Rectangle 7"/>
          <p:cNvSpPr txBox="1">
            <a:spLocks noGrp="1"/>
          </p:cNvSpPr>
          <p:nvPr/>
        </p:nvSpPr>
        <p:spPr>
          <a:xfrm>
            <a:off x="5588000" y="6396038"/>
            <a:ext cx="4276725" cy="336550"/>
          </a:xfrm>
          <a:prstGeom prst="rect">
            <a:avLst/>
          </a:prstGeom>
          <a:noFill/>
          <a:ln w="9525">
            <a:noFill/>
          </a:ln>
        </p:spPr>
        <p:txBody>
          <a:bodyPr anchor="b"/>
          <a:lstStyle/>
          <a:p>
            <a:pPr lvl="0" indent="0" algn="r"/>
            <a:fld id="{9A0DB2DC-4C9A-4742-B13C-FB6460FD3503}" type="slidenum">
              <a:rPr lang="en-US" altLang="zh-CN" sz="1200" dirty="0">
                <a:ea typeface="宋体" panose="02010600030101010101" pitchFamily="2" charset="-122"/>
              </a:rPr>
              <a:t>65</a:t>
            </a:fld>
            <a:endParaRPr lang="en-US" altLang="zh-CN" sz="1200" dirty="0">
              <a:ea typeface="宋体" panose="02010600030101010101" pitchFamily="2" charset="-122"/>
            </a:endParaRPr>
          </a:p>
        </p:txBody>
      </p:sp>
      <p:sp>
        <p:nvSpPr>
          <p:cNvPr id="83971" name="Rectangle 2"/>
          <p:cNvSpPr>
            <a:spLocks noGrp="1" noRot="1" noChangeAspect="1" noTextEdit="1"/>
          </p:cNvSpPr>
          <p:nvPr>
            <p:ph type="sldImg"/>
          </p:nvPr>
        </p:nvSpPr>
        <p:spPr>
          <a:xfrm>
            <a:off x="3249613" y="504825"/>
            <a:ext cx="3367087" cy="2525713"/>
          </a:xfrm>
        </p:spPr>
      </p:sp>
      <p:sp>
        <p:nvSpPr>
          <p:cNvPr id="83972" name="Rectangle 3"/>
          <p:cNvSpPr>
            <a:spLocks noGrp="1"/>
          </p:cNvSpPr>
          <p:nvPr>
            <p:ph type="body"/>
          </p:nvPr>
        </p:nvSpPr>
        <p:spPr>
          <a:xfrm>
            <a:off x="1314450" y="3198813"/>
            <a:ext cx="7235825" cy="3030537"/>
          </a:xfrm>
        </p:spPr>
        <p:txBody>
          <a:bodyPr wrap="square" lIns="91440" tIns="45720" rIns="91440" bIns="45720" anchor="t"/>
          <a:lstStyle/>
          <a:p>
            <a:pPr lvl="0" eaLnBrk="1" hangingPunct="1"/>
            <a:r>
              <a:rPr lang="en-US" altLang="zh-CN" dirty="0"/>
              <a:t>C</a:t>
            </a:r>
            <a:r>
              <a:rPr lang="zh-CN" altLang="en-US" dirty="0"/>
              <a:t>端为</a:t>
            </a:r>
            <a:r>
              <a:rPr lang="en-US" altLang="zh-CN" dirty="0"/>
              <a:t>Lys</a:t>
            </a:r>
            <a:r>
              <a:rPr lang="zh-CN" altLang="en-US" dirty="0"/>
              <a:t>的肽段（</a:t>
            </a:r>
            <a:r>
              <a:rPr lang="en-US" altLang="zh-CN" dirty="0"/>
              <a:t>Lys</a:t>
            </a:r>
            <a:r>
              <a:rPr lang="zh-CN" altLang="en-US" dirty="0"/>
              <a:t>肽）在</a:t>
            </a:r>
            <a:r>
              <a:rPr lang="en-US" altLang="zh-CN" dirty="0"/>
              <a:t>MALDI</a:t>
            </a:r>
            <a:r>
              <a:rPr lang="zh-CN" altLang="en-US" dirty="0"/>
              <a:t>中的例子信号明显低于</a:t>
            </a:r>
            <a:r>
              <a:rPr lang="en-US" altLang="zh-CN" dirty="0"/>
              <a:t>C</a:t>
            </a:r>
            <a:r>
              <a:rPr lang="zh-CN" altLang="en-US" dirty="0"/>
              <a:t>端为</a:t>
            </a:r>
            <a:r>
              <a:rPr lang="en-US" altLang="zh-CN" dirty="0"/>
              <a:t>Arg</a:t>
            </a:r>
            <a:r>
              <a:rPr lang="zh-CN" altLang="en-US" dirty="0"/>
              <a:t>的肽段，而胰蛋白酶消化产物都是</a:t>
            </a:r>
            <a:r>
              <a:rPr lang="en-US" altLang="zh-CN" dirty="0"/>
              <a:t>Lys</a:t>
            </a:r>
            <a:r>
              <a:rPr lang="zh-CN" altLang="en-US" dirty="0"/>
              <a:t>肽或</a:t>
            </a:r>
            <a:r>
              <a:rPr lang="en-US" altLang="zh-CN" dirty="0"/>
              <a:t>Arg</a:t>
            </a:r>
            <a:r>
              <a:rPr lang="zh-CN" altLang="en-US" dirty="0"/>
              <a:t>肽</a:t>
            </a:r>
            <a:r>
              <a:rPr lang="en-US" altLang="zh-CN" dirty="0"/>
              <a:t>.</a:t>
            </a:r>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p:cNvSpPr>
            <a:spLocks noGrp="1" noRot="1" noChangeAspect="1"/>
          </p:cNvSpPr>
          <p:nvPr>
            <p:ph type="sldImg"/>
          </p:nvPr>
        </p:nvSpPr>
        <p:spPr/>
      </p:sp>
      <p:sp>
        <p:nvSpPr>
          <p:cNvPr id="3" name="文本占位符 2"/>
          <p:cNvSpPr>
            <a:spLocks noGrp="1"/>
          </p:cNvSpPr>
          <p:nvPr>
            <p:ph type="body" idx="3"/>
          </p:nvPr>
        </p:nvSpPr>
        <p:spPr/>
        <p:txBody>
          <a:bodyPr wrap="square" lIns="91440" tIns="45720" rIns="91440" bIns="45720" numCol="1" anchor="ctr" anchorCtr="0" compatLnSpc="1"/>
          <a:lstStyle/>
          <a:p>
            <a:pPr fontAlgn="base"/>
            <a:r>
              <a:rPr lang="zh-CN" altLang="en-US" b="1" strike="noStrike" kern="0" noProof="0">
                <a:ln>
                  <a:noFill/>
                </a:ln>
                <a:effectLst>
                  <a:outerShdw blurRad="38100" dist="38100" dir="2700000" algn="tl">
                    <a:srgbClr val="C0C0C0"/>
                  </a:outerShdw>
                </a:effectLst>
                <a:uLnTx/>
                <a:uFillTx/>
                <a:latin typeface="+mn-lt"/>
                <a:ea typeface="黑体" panose="02010609060101010101" pitchFamily="2" charset="-122"/>
                <a:sym typeface="+mn-ea"/>
              </a:rPr>
              <a:t>Comparative and Quantitative Global Proteomics Approaches: An Overview    Proteomes. 2013 Dec; 1(3): 180–218.</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0354" name="Rectangle 7"/>
          <p:cNvSpPr txBox="1">
            <a:spLocks noGrp="1"/>
          </p:cNvSpPr>
          <p:nvPr/>
        </p:nvSpPr>
        <p:spPr>
          <a:xfrm>
            <a:off x="5588000" y="6396038"/>
            <a:ext cx="4276725" cy="336550"/>
          </a:xfrm>
          <a:prstGeom prst="rect">
            <a:avLst/>
          </a:prstGeom>
          <a:noFill/>
          <a:ln w="9525">
            <a:noFill/>
          </a:ln>
        </p:spPr>
        <p:txBody>
          <a:bodyPr anchor="b"/>
          <a:lstStyle/>
          <a:p>
            <a:pPr lvl="0" indent="0" algn="r"/>
            <a:fld id="{9A0DB2DC-4C9A-4742-B13C-FB6460FD3503}" type="slidenum">
              <a:rPr lang="en-US" altLang="zh-CN" sz="1200" dirty="0">
                <a:ea typeface="宋体" panose="02010600030101010101" pitchFamily="2" charset="-122"/>
              </a:rPr>
              <a:t>79</a:t>
            </a:fld>
            <a:endParaRPr lang="en-US" altLang="zh-CN" sz="1200" dirty="0">
              <a:ea typeface="宋体" panose="02010600030101010101" pitchFamily="2" charset="-122"/>
            </a:endParaRPr>
          </a:p>
        </p:txBody>
      </p:sp>
      <p:sp>
        <p:nvSpPr>
          <p:cNvPr id="100355" name="Rectangle 2"/>
          <p:cNvSpPr>
            <a:spLocks noGrp="1" noRot="1" noChangeAspect="1" noTextEdit="1"/>
          </p:cNvSpPr>
          <p:nvPr>
            <p:ph type="sldImg"/>
          </p:nvPr>
        </p:nvSpPr>
        <p:spPr>
          <a:xfrm>
            <a:off x="3249613" y="504825"/>
            <a:ext cx="3367087" cy="2525713"/>
          </a:xfrm>
        </p:spPr>
      </p:sp>
      <p:sp>
        <p:nvSpPr>
          <p:cNvPr id="100356" name="Rectangle 3"/>
          <p:cNvSpPr>
            <a:spLocks noGrp="1"/>
          </p:cNvSpPr>
          <p:nvPr>
            <p:ph type="body"/>
          </p:nvPr>
        </p:nvSpPr>
        <p:spPr>
          <a:xfrm>
            <a:off x="1314450" y="3198813"/>
            <a:ext cx="7235825" cy="3030537"/>
          </a:xfrm>
        </p:spPr>
        <p:txBody>
          <a:bodyPr wrap="square" lIns="91440" tIns="45720" rIns="91440" bIns="45720" anchor="t"/>
          <a:lstStyle/>
          <a:p>
            <a:pPr lvl="0" eaLnBrk="1" hangingPunct="1"/>
            <a:r>
              <a:rPr lang="en-US" altLang="zh-CN" b="1" dirty="0"/>
              <a:t>Globally code N-termini and Lys residues of all peptides in</a:t>
            </a:r>
          </a:p>
          <a:p>
            <a:pPr lvl="0" eaLnBrk="1" hangingPunct="1"/>
            <a:r>
              <a:rPr lang="en-US" altLang="zh-CN" b="1" dirty="0"/>
              <a:t>a tryptic digest through acylation with N-methyl hydroxy</a:t>
            </a:r>
          </a:p>
          <a:p>
            <a:pPr lvl="0" eaLnBrk="1" hangingPunct="1"/>
            <a:r>
              <a:rPr lang="en-US" altLang="zh-CN" b="1" dirty="0"/>
              <a:t>succinamide esters of N-methyl piperazines</a:t>
            </a:r>
          </a:p>
          <a:p>
            <a:pPr lvl="0" eaLnBrk="1" hangingPunct="1"/>
            <a:endParaRPr lang="en-US" altLang="zh-CN" b="1" dirty="0"/>
          </a:p>
          <a:p>
            <a:pPr lvl="0" eaLnBrk="1" hangingPunct="1">
              <a:spcBef>
                <a:spcPct val="50000"/>
              </a:spcBef>
            </a:pPr>
            <a:r>
              <a:rPr lang="en-US" altLang="zh-CN" dirty="0"/>
              <a:t>C. Fenselau   J. Chromatogr. B 855 (2007) 14–20</a:t>
            </a:r>
          </a:p>
          <a:p>
            <a:pPr lvl="0" eaLnBrk="1" hangingPunct="1"/>
            <a:endParaRPr lang="en-US" altLang="zh-CN" b="1" dirty="0"/>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幻灯片图像占位符 1"/>
          <p:cNvSpPr>
            <a:spLocks noGrp="1" noRot="1" noChangeAspect="1"/>
          </p:cNvSpPr>
          <p:nvPr>
            <p:ph type="sldImg"/>
          </p:nvPr>
        </p:nvSpPr>
        <p:spPr/>
      </p:sp>
      <p:sp>
        <p:nvSpPr>
          <p:cNvPr id="113666" name="文本占位符 2"/>
          <p:cNvSpPr>
            <a:spLocks noGrp="1"/>
          </p:cNvSpPr>
          <p:nvPr>
            <p:ph type="body"/>
          </p:nvPr>
        </p:nvSpPr>
        <p:spPr>
          <a:xfrm>
            <a:off x="985838" y="3198813"/>
            <a:ext cx="7893050" cy="3030537"/>
          </a:xfrm>
        </p:spPr>
        <p:txBody>
          <a:bodyPr wrap="square" lIns="91440" tIns="45720" rIns="91440" bIns="45720" anchor="ctr"/>
          <a:lstStyle/>
          <a:p>
            <a:pPr lvl="0"/>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幻灯片图像占位符 1"/>
          <p:cNvSpPr>
            <a:spLocks noGrp="1" noRot="1" noChangeAspect="1"/>
          </p:cNvSpPr>
          <p:nvPr>
            <p:ph type="sldImg"/>
          </p:nvPr>
        </p:nvSpPr>
        <p:spPr/>
      </p:sp>
      <p:sp>
        <p:nvSpPr>
          <p:cNvPr id="116738" name="文本占位符 2"/>
          <p:cNvSpPr>
            <a:spLocks noGrp="1"/>
          </p:cNvSpPr>
          <p:nvPr>
            <p:ph type="body"/>
          </p:nvPr>
        </p:nvSpPr>
        <p:spPr>
          <a:xfrm>
            <a:off x="985838" y="3198813"/>
            <a:ext cx="7893050" cy="3030537"/>
          </a:xfrm>
        </p:spPr>
        <p:txBody>
          <a:bodyPr wrap="square" lIns="91440" tIns="45720" rIns="91440" bIns="45720" anchor="ctr"/>
          <a:lstStyle/>
          <a:p>
            <a:pPr lvl="0"/>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幻灯片图像占位符 1"/>
          <p:cNvSpPr>
            <a:spLocks noGrp="1" noRot="1" noChangeAspect="1"/>
          </p:cNvSpPr>
          <p:nvPr>
            <p:ph type="sldImg"/>
          </p:nvPr>
        </p:nvSpPr>
        <p:spPr/>
      </p:sp>
      <p:sp>
        <p:nvSpPr>
          <p:cNvPr id="119810" name="文本占位符 2"/>
          <p:cNvSpPr>
            <a:spLocks noGrp="1"/>
          </p:cNvSpPr>
          <p:nvPr>
            <p:ph type="body"/>
          </p:nvPr>
        </p:nvSpPr>
        <p:spPr>
          <a:xfrm>
            <a:off x="985838" y="3198813"/>
            <a:ext cx="7893050" cy="3030537"/>
          </a:xfrm>
        </p:spPr>
        <p:txBody>
          <a:bodyPr wrap="square" lIns="91440" tIns="45720" rIns="91440" bIns="45720" anchor="ctr"/>
          <a:lstStyle/>
          <a:p>
            <a:pPr lvl="0"/>
            <a:r>
              <a:rPr lang="zh-CN" altLang="en-US"/>
              <a:t>Proteins are extracted from different conditions or cell types, digested into peptides, and labeled with isobaric stable isotope tags. These tags consist of reporter, balance, and reactive regions. Lighter reporter regions are paired with heavier balance regions, such that the entire tag attached to the peptide adds the same mass shift. Therefore, after mixing, in MS1, the peptides appear as a single precursor. However, when fragmented during MS2, in addition to the normal fragment ions, the reporter regions dissociate to produce ion signals which provide quantitative information regarding the relative amount of the peptide in the samples</a:t>
            </a:r>
          </a:p>
          <a:p>
            <a:pPr lvl="0"/>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7650" name="Rectangle 2"/>
          <p:cNvSpPr>
            <a:spLocks noGrp="1" noRot="1" noChangeAspect="1" noTextEdit="1"/>
          </p:cNvSpPr>
          <p:nvPr>
            <p:ph type="sldImg"/>
          </p:nvPr>
        </p:nvSpPr>
        <p:spPr>
          <a:xfrm>
            <a:off x="3249613" y="504825"/>
            <a:ext cx="3367087" cy="2525713"/>
          </a:xfrm>
        </p:spPr>
      </p:sp>
      <p:sp>
        <p:nvSpPr>
          <p:cNvPr id="27651" name="Rectangle 3"/>
          <p:cNvSpPr>
            <a:spLocks noGrp="1"/>
          </p:cNvSpPr>
          <p:nvPr>
            <p:ph type="body"/>
          </p:nvPr>
        </p:nvSpPr>
        <p:spPr>
          <a:xfrm>
            <a:off x="985838" y="3198813"/>
            <a:ext cx="7893050" cy="3030537"/>
          </a:xfrm>
        </p:spPr>
        <p:txBody>
          <a:bodyPr wrap="square" lIns="91440" tIns="45720" rIns="91440" bIns="45720" anchor="ctr"/>
          <a:lstStyle/>
          <a:p>
            <a:pPr lvl="0"/>
            <a:r>
              <a:rPr lang="zh-CN" altLang="zh-CN" dirty="0"/>
              <a:t>saturation labelling is much more sensitive than the minimal one, as more dyes are covalently bound to proteins.</a:t>
            </a:r>
            <a:endParaRPr lang="en-US" altLang="zh-CN" dirty="0"/>
          </a:p>
          <a:p>
            <a:pPr lvl="0"/>
            <a:r>
              <a:rPr lang="zh-CN" altLang="zh-CN" dirty="0">
                <a:sym typeface="Arial" panose="020B0604020202020204" pitchFamily="34" charset="0"/>
              </a:rPr>
              <a:t>N-hydroxysuccinimidyl ester </a:t>
            </a:r>
            <a:r>
              <a:rPr lang="en-US" altLang="zh-CN" dirty="0">
                <a:sym typeface="Arial" panose="020B0604020202020204" pitchFamily="34" charset="0"/>
              </a:rPr>
              <a:t> N-</a:t>
            </a:r>
            <a:r>
              <a:rPr lang="zh-CN" altLang="en-US" dirty="0">
                <a:sym typeface="Arial" panose="020B0604020202020204" pitchFamily="34" charset="0"/>
              </a:rPr>
              <a:t>羟基酰亚胺酯  </a:t>
            </a:r>
          </a:p>
          <a:p>
            <a:pPr lvl="0"/>
            <a:endParaRPr lang="zh-CN" altLang="zh-CN" dirty="0"/>
          </a:p>
          <a:p>
            <a:pPr marL="0" lvl="1"/>
            <a:endParaRPr lang="zh-CN" altLang="zh-CN" dirty="0">
              <a:sym typeface="Arial" panose="020B0604020202020204" pitchFamily="34" charset="0"/>
            </a:endParaRPr>
          </a:p>
          <a:p>
            <a:pPr lvl="0"/>
            <a:endParaRPr lang="zh-CN" altLang="zh-CN" dirty="0"/>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7650" name="Rectangle 2"/>
          <p:cNvSpPr>
            <a:spLocks noGrp="1" noRot="1" noChangeAspect="1" noTextEdit="1"/>
          </p:cNvSpPr>
          <p:nvPr>
            <p:ph type="sldImg"/>
          </p:nvPr>
        </p:nvSpPr>
        <p:spPr>
          <a:xfrm>
            <a:off x="3249613" y="504825"/>
            <a:ext cx="3367087" cy="2525713"/>
          </a:xfrm>
        </p:spPr>
      </p:sp>
      <p:sp>
        <p:nvSpPr>
          <p:cNvPr id="27651" name="Rectangle 3"/>
          <p:cNvSpPr>
            <a:spLocks noGrp="1"/>
          </p:cNvSpPr>
          <p:nvPr>
            <p:ph type="body"/>
          </p:nvPr>
        </p:nvSpPr>
        <p:spPr>
          <a:xfrm>
            <a:off x="985838" y="3198813"/>
            <a:ext cx="7893050" cy="3030537"/>
          </a:xfrm>
        </p:spPr>
        <p:txBody>
          <a:bodyPr wrap="square" lIns="91440" tIns="45720" rIns="91440" bIns="45720" anchor="ctr"/>
          <a:lstStyle/>
          <a:p>
            <a:pPr lvl="0"/>
            <a:r>
              <a:rPr lang="zh-CN" altLang="zh-CN" dirty="0"/>
              <a:t>saturation labelling is much more sensitive than the minimal one, as more dyes are covalently bound to proteins.</a:t>
            </a:r>
            <a:endParaRPr lang="en-US" altLang="zh-CN" dirty="0"/>
          </a:p>
          <a:p>
            <a:pPr lvl="0"/>
            <a:r>
              <a:rPr lang="zh-CN" altLang="zh-CN" dirty="0">
                <a:sym typeface="Arial" panose="020B0604020202020204" pitchFamily="34" charset="0"/>
              </a:rPr>
              <a:t>N-hydroxysuccinimidyl ester </a:t>
            </a:r>
            <a:r>
              <a:rPr lang="en-US" altLang="zh-CN" dirty="0">
                <a:sym typeface="Arial" panose="020B0604020202020204" pitchFamily="34" charset="0"/>
              </a:rPr>
              <a:t> N-</a:t>
            </a:r>
            <a:r>
              <a:rPr lang="zh-CN" altLang="en-US" dirty="0">
                <a:sym typeface="Arial" panose="020B0604020202020204" pitchFamily="34" charset="0"/>
              </a:rPr>
              <a:t>羟基酰亚胺酯  </a:t>
            </a:r>
          </a:p>
          <a:p>
            <a:pPr lvl="0"/>
            <a:endParaRPr lang="zh-CN" altLang="zh-CN" dirty="0"/>
          </a:p>
          <a:p>
            <a:pPr marL="0" lvl="1"/>
            <a:endParaRPr lang="zh-CN" altLang="zh-CN" dirty="0">
              <a:sym typeface="Arial" panose="020B0604020202020204" pitchFamily="34" charset="0"/>
            </a:endParaRPr>
          </a:p>
          <a:p>
            <a:pPr lvl="0"/>
            <a:endParaRPr lang="zh-CN" altLang="zh-CN" dirty="0"/>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2770" name="Rectangle 2"/>
          <p:cNvSpPr>
            <a:spLocks noGrp="1" noRot="1" noChangeAspect="1" noTextEdit="1"/>
          </p:cNvSpPr>
          <p:nvPr>
            <p:ph type="sldImg"/>
          </p:nvPr>
        </p:nvSpPr>
        <p:spPr>
          <a:xfrm>
            <a:off x="3249613" y="504825"/>
            <a:ext cx="3367087" cy="2525713"/>
          </a:xfrm>
        </p:spPr>
      </p:sp>
      <p:sp>
        <p:nvSpPr>
          <p:cNvPr id="32771" name="Rectangle 3"/>
          <p:cNvSpPr>
            <a:spLocks noGrp="1"/>
          </p:cNvSpPr>
          <p:nvPr>
            <p:ph type="body"/>
          </p:nvPr>
        </p:nvSpPr>
        <p:spPr>
          <a:xfrm>
            <a:off x="985838" y="3198813"/>
            <a:ext cx="7893050" cy="3030537"/>
          </a:xfrm>
        </p:spPr>
        <p:txBody>
          <a:bodyPr wrap="square" lIns="91440" tIns="45720" rIns="91440" bIns="45720" anchor="ctr"/>
          <a:lstStyle/>
          <a:p>
            <a:pPr lvl="0"/>
            <a:r>
              <a:rPr lang="zh-CN" altLang="zh-CN" sz="2400" dirty="0"/>
              <a:t>Small differences in expression levels can be determined by comparing the ratio obtained from one fluorescent-labeled sample directly with another. </a:t>
            </a:r>
          </a:p>
          <a:p>
            <a:pPr lvl="0"/>
            <a:endParaRPr lang="zh-CN" altLang="zh-CN" sz="2400" dirty="0"/>
          </a:p>
          <a:p>
            <a:pPr lvl="0"/>
            <a:r>
              <a:rPr lang="zh-CN" altLang="zh-CN" sz="2400" dirty="0"/>
              <a:t>It is possible to see &lt; 10% differences in protein expression between samples, with &gt; 95% statistical confidence. </a:t>
            </a:r>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4818" name="Rectangle 2"/>
          <p:cNvSpPr>
            <a:spLocks noGrp="1" noRot="1" noChangeAspect="1" noTextEdit="1"/>
          </p:cNvSpPr>
          <p:nvPr>
            <p:ph type="sldImg"/>
          </p:nvPr>
        </p:nvSpPr>
        <p:spPr>
          <a:xfrm>
            <a:off x="3249613" y="504825"/>
            <a:ext cx="3367087" cy="2525713"/>
          </a:xfrm>
        </p:spPr>
      </p:sp>
      <p:sp>
        <p:nvSpPr>
          <p:cNvPr id="34819" name="Rectangle 3"/>
          <p:cNvSpPr>
            <a:spLocks noGrp="1"/>
          </p:cNvSpPr>
          <p:nvPr>
            <p:ph type="body"/>
          </p:nvPr>
        </p:nvSpPr>
        <p:spPr>
          <a:xfrm>
            <a:off x="985838" y="3198813"/>
            <a:ext cx="7893050" cy="3030537"/>
          </a:xfrm>
        </p:spPr>
        <p:txBody>
          <a:bodyPr wrap="square" lIns="91440" tIns="45720" rIns="91440" bIns="45720" anchor="ctr"/>
          <a:lstStyle/>
          <a:p>
            <a:pPr lvl="0"/>
            <a:r>
              <a:rPr lang="zh-CN" altLang="zh-CN" dirty="0"/>
              <a:t>Three technologies—SYPRO® Ruby protein gel stain, Pro-Q® Diamond phosphoprotein gel stain and the Pro-Q® Emerald glycoprotein stains—can be used individually or in series to detect total protein, phosphoproteins, and glycoproteins, respectivel</a:t>
            </a: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a:xfrm>
            <a:off x="3249613" y="504825"/>
            <a:ext cx="3367087" cy="2525713"/>
          </a:xfrm>
        </p:spPr>
      </p:sp>
      <p:sp>
        <p:nvSpPr>
          <p:cNvPr id="36867" name="Rectangle 3"/>
          <p:cNvSpPr>
            <a:spLocks noGrp="1"/>
          </p:cNvSpPr>
          <p:nvPr>
            <p:ph type="body"/>
          </p:nvPr>
        </p:nvSpPr>
        <p:spPr>
          <a:xfrm>
            <a:off x="985838" y="3198813"/>
            <a:ext cx="7893050" cy="3030537"/>
          </a:xfrm>
        </p:spPr>
        <p:txBody>
          <a:bodyPr wrap="square" lIns="91440" tIns="45720" rIns="91440" bIns="45720" anchor="ctr"/>
          <a:lstStyle/>
          <a:p>
            <a:pPr lvl="0"/>
            <a:r>
              <a:rPr lang="zh-CN" altLang="zh-CN" sz="2000" dirty="0"/>
              <a:t>2D analysis experiments commonly address questions like protein level differences caused by a disease state, drug treatment, life-cycle stage etc. </a:t>
            </a:r>
          </a:p>
          <a:p>
            <a:pPr lvl="0"/>
            <a:endParaRPr lang="zh-CN" altLang="zh-CN" sz="2000" dirty="0"/>
          </a:p>
          <a:p>
            <a:pPr lvl="0"/>
            <a:r>
              <a:rPr lang="zh-CN" altLang="zh-CN" sz="2000" dirty="0"/>
              <a:t>Some protein level differences studied are small and the results are affected by </a:t>
            </a:r>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9154" name="Rectangle 7"/>
          <p:cNvSpPr txBox="1">
            <a:spLocks noGrp="1"/>
          </p:cNvSpPr>
          <p:nvPr/>
        </p:nvSpPr>
        <p:spPr>
          <a:xfrm>
            <a:off x="5588000" y="6396038"/>
            <a:ext cx="4276725" cy="336550"/>
          </a:xfrm>
          <a:prstGeom prst="rect">
            <a:avLst/>
          </a:prstGeom>
          <a:noFill/>
          <a:ln w="9525">
            <a:noFill/>
          </a:ln>
        </p:spPr>
        <p:txBody>
          <a:bodyPr anchor="b"/>
          <a:lstStyle/>
          <a:p>
            <a:pPr lvl="0" indent="0" algn="r"/>
            <a:fld id="{9A0DB2DC-4C9A-4742-B13C-FB6460FD3503}" type="slidenum">
              <a:rPr lang="en-US" altLang="zh-CN" sz="1200" dirty="0">
                <a:ea typeface="宋体" panose="02010600030101010101" pitchFamily="2" charset="-122"/>
              </a:rPr>
              <a:t>37</a:t>
            </a:fld>
            <a:endParaRPr lang="en-US" altLang="zh-CN" sz="1200" dirty="0">
              <a:ea typeface="宋体" panose="02010600030101010101" pitchFamily="2" charset="-122"/>
            </a:endParaRPr>
          </a:p>
        </p:txBody>
      </p:sp>
      <p:sp>
        <p:nvSpPr>
          <p:cNvPr id="49155" name="Rectangle 2"/>
          <p:cNvSpPr>
            <a:spLocks noGrp="1" noRot="1" noChangeAspect="1" noTextEdit="1"/>
          </p:cNvSpPr>
          <p:nvPr>
            <p:ph type="sldImg"/>
          </p:nvPr>
        </p:nvSpPr>
        <p:spPr>
          <a:xfrm>
            <a:off x="3249613" y="504825"/>
            <a:ext cx="3367087" cy="2525713"/>
          </a:xfrm>
        </p:spPr>
      </p:sp>
      <p:sp>
        <p:nvSpPr>
          <p:cNvPr id="49156" name="Rectangle 3"/>
          <p:cNvSpPr>
            <a:spLocks noGrp="1"/>
          </p:cNvSpPr>
          <p:nvPr>
            <p:ph type="body"/>
          </p:nvPr>
        </p:nvSpPr>
        <p:spPr>
          <a:xfrm>
            <a:off x="1314450" y="3198813"/>
            <a:ext cx="7235825" cy="3030537"/>
          </a:xfrm>
        </p:spPr>
        <p:txBody>
          <a:bodyPr wrap="square" lIns="91440" tIns="45720" rIns="91440" bIns="45720" anchor="t"/>
          <a:lstStyle/>
          <a:p>
            <a:pPr lvl="0" eaLnBrk="1" hangingPunct="1">
              <a:lnSpc>
                <a:spcPct val="90000"/>
              </a:lnSpc>
            </a:pPr>
            <a:r>
              <a:rPr lang="zh-CN" altLang="en-US" sz="900" dirty="0"/>
              <a:t>体内标记</a:t>
            </a:r>
            <a:r>
              <a:rPr lang="en-US" altLang="zh-CN" sz="900" dirty="0"/>
              <a:t>:</a:t>
            </a:r>
            <a:r>
              <a:rPr lang="zh-CN" altLang="en-US" sz="900" dirty="0"/>
              <a:t>是指细胞或者个体在含有稳定同位素的介质中生长，稳定同位素被掺入合成的蛋白质，从而充当了蛋白质定量的内部标准。常见的体内标记方法有</a:t>
            </a:r>
            <a:r>
              <a:rPr lang="en-US" altLang="zh-CN" sz="900" dirty="0"/>
              <a:t>15N</a:t>
            </a:r>
            <a:r>
              <a:rPr lang="zh-CN" altLang="en-US" sz="900" dirty="0"/>
              <a:t>体内代谢标记和细胞培养中稳定同位素标记氨基酸</a:t>
            </a:r>
            <a:r>
              <a:rPr lang="en-US" altLang="zh-CN" sz="900" dirty="0"/>
              <a:t>(Stable Isotope Labeling By Amino Acids In Cell Culture</a:t>
            </a:r>
            <a:r>
              <a:rPr lang="zh-CN" altLang="en-US" sz="900" dirty="0"/>
              <a:t>，</a:t>
            </a:r>
            <a:r>
              <a:rPr lang="en-US" altLang="zh-CN" sz="900" dirty="0"/>
              <a:t>SILAC)</a:t>
            </a:r>
            <a:r>
              <a:rPr lang="zh-CN" altLang="en-US" sz="900" dirty="0"/>
              <a:t>的方法。</a:t>
            </a:r>
            <a:br>
              <a:rPr lang="zh-CN" altLang="en-US" sz="900" dirty="0"/>
            </a:br>
            <a:br>
              <a:rPr lang="zh-CN" altLang="en-US" sz="900" dirty="0"/>
            </a:br>
            <a:endParaRPr lang="zh-CN" altLang="en-US" sz="900" dirty="0"/>
          </a:p>
          <a:p>
            <a:pPr lvl="0" eaLnBrk="1" hangingPunct="1">
              <a:lnSpc>
                <a:spcPct val="90000"/>
              </a:lnSpc>
            </a:pPr>
            <a:r>
              <a:rPr lang="en-US" altLang="zh-CN" sz="900" dirty="0"/>
              <a:t>15N</a:t>
            </a:r>
            <a:r>
              <a:rPr lang="zh-CN" altLang="en-US" sz="900" dirty="0"/>
              <a:t>体内代谢标记是用富含</a:t>
            </a:r>
            <a:r>
              <a:rPr lang="en-US" altLang="zh-CN" sz="900" dirty="0"/>
              <a:t>15N</a:t>
            </a:r>
            <a:r>
              <a:rPr lang="zh-CN" altLang="en-US" sz="900" dirty="0"/>
              <a:t>的介质来培养酵母、细菌和哺乳类等细胞，</a:t>
            </a:r>
            <a:r>
              <a:rPr lang="en-US" altLang="zh-CN" sz="900" dirty="0"/>
              <a:t>15N</a:t>
            </a:r>
            <a:r>
              <a:rPr lang="zh-CN" altLang="en-US" sz="900" dirty="0"/>
              <a:t>被掺入合成的蛋白质中，从而充当其定量的内部标准。蛋白质每掺入一个</a:t>
            </a:r>
            <a:r>
              <a:rPr lang="en-US" altLang="zh-CN" sz="900" dirty="0"/>
              <a:t>15N</a:t>
            </a:r>
            <a:r>
              <a:rPr lang="zh-CN" altLang="en-US" sz="900" dirty="0"/>
              <a:t>，所在的肽段将比正常</a:t>
            </a:r>
            <a:r>
              <a:rPr lang="en-US" altLang="zh-CN" sz="900" dirty="0"/>
              <a:t>14N</a:t>
            </a:r>
            <a:r>
              <a:rPr lang="zh-CN" altLang="en-US" sz="900" dirty="0"/>
              <a:t>的相同肽大一个质量单位，使得不同细胞状态来源的肽段得到区分，肽质谱峰信号成对出现，从而根据质谱峰的信号强度进行准确的定量。但</a:t>
            </a:r>
          </a:p>
          <a:p>
            <a:pPr lvl="0" eaLnBrk="1" hangingPunct="1">
              <a:lnSpc>
                <a:spcPct val="90000"/>
              </a:lnSpc>
            </a:pPr>
            <a:r>
              <a:rPr lang="zh-CN" altLang="en-US" sz="900" dirty="0"/>
              <a:t>细胞培养中稳定同位素标记氨基酸的方法（</a:t>
            </a:r>
            <a:r>
              <a:rPr lang="en-US" altLang="zh-CN" sz="900" dirty="0"/>
              <a:t>SILAC</a:t>
            </a:r>
            <a:r>
              <a:rPr lang="zh-CN" altLang="en-US" sz="900" dirty="0"/>
              <a:t>）是</a:t>
            </a:r>
            <a:r>
              <a:rPr lang="en-US" altLang="zh-CN" sz="900" dirty="0"/>
              <a:t>2002</a:t>
            </a:r>
            <a:r>
              <a:rPr lang="zh-CN" altLang="en-US" sz="900" dirty="0"/>
              <a:t>年由</a:t>
            </a:r>
            <a:r>
              <a:rPr lang="en-US" altLang="zh-CN" sz="900" dirty="0"/>
              <a:t>Ong</a:t>
            </a:r>
            <a:r>
              <a:rPr lang="zh-CN" altLang="en-US" sz="900" dirty="0"/>
              <a:t>等人发明的一种体内标记定量技术，现已发展的比较成熟，应用广泛，主要操作流程如图</a:t>
            </a:r>
            <a:r>
              <a:rPr lang="en-US" altLang="zh-CN" sz="900" dirty="0"/>
              <a:t>2</a:t>
            </a:r>
            <a:r>
              <a:rPr lang="zh-CN" altLang="en-US" sz="900" dirty="0"/>
              <a:t>所示。这种方法就是在培养介质中加入稳定同位素标记的必需氨基酸，主要用于高等动物细胞中蛋白质的鉴定及定量。因为高等动物细胞的生长中需要一些必需氨基酸的摄入，如赖氨酸</a:t>
            </a:r>
            <a:r>
              <a:rPr lang="en-US" altLang="zh-CN" sz="900" dirty="0"/>
              <a:t>(Lys)</a:t>
            </a:r>
            <a:r>
              <a:rPr lang="zh-CN" altLang="en-US" sz="900" dirty="0"/>
              <a:t>、亮氨酸</a:t>
            </a:r>
            <a:r>
              <a:rPr lang="en-US" altLang="zh-CN" sz="900" dirty="0"/>
              <a:t>(Leu)</a:t>
            </a:r>
            <a:r>
              <a:rPr lang="zh-CN" altLang="en-US" sz="900" dirty="0"/>
              <a:t>、苯丙氨酸</a:t>
            </a:r>
            <a:r>
              <a:rPr lang="en-US" altLang="zh-CN" sz="900" dirty="0"/>
              <a:t>(Phe)</a:t>
            </a:r>
            <a:r>
              <a:rPr lang="zh-CN" altLang="en-US" sz="900" dirty="0"/>
              <a:t>等，而它本身无法合成这些必需氨基酸，需要从外界摄入补充。因此，在培养细胞时可以在培养介质中特异的加入用稳定同位素标记的某一种或者几种必需氨基酸，在经过适当的培养时间，细胞中的蛋白质被标记完全后，收获稳定同位素标记的细胞样品。 </a:t>
            </a:r>
          </a:p>
          <a:p>
            <a:pPr lvl="0" eaLnBrk="1" hangingPunct="1">
              <a:lnSpc>
                <a:spcPct val="90000"/>
              </a:lnSpc>
            </a:pPr>
            <a:r>
              <a:rPr lang="zh-CN" altLang="en-US" sz="900" dirty="0"/>
              <a:t>由于体内标记技术不能实现对不可培养的样本的定量分析，</a:t>
            </a:r>
            <a:r>
              <a:rPr lang="en-US" altLang="zh-CN" sz="900" dirty="0"/>
              <a:t>Ishihama</a:t>
            </a:r>
            <a:r>
              <a:rPr lang="zh-CN" altLang="en-US" sz="900" dirty="0"/>
              <a:t>等发明了一种拓展的</a:t>
            </a:r>
            <a:r>
              <a:rPr lang="en-US" altLang="zh-CN" sz="900" dirty="0"/>
              <a:t>SILAC</a:t>
            </a:r>
            <a:r>
              <a:rPr lang="zh-CN" altLang="en-US" sz="900" dirty="0"/>
              <a:t>技术，称为</a:t>
            </a:r>
            <a:r>
              <a:rPr lang="en-US" altLang="zh-CN" sz="900" dirty="0"/>
              <a:t>culture-derived isotope tags(CDITs)</a:t>
            </a:r>
            <a:r>
              <a:rPr lang="zh-CN" altLang="en-US" sz="900" dirty="0"/>
              <a:t>，如图</a:t>
            </a:r>
            <a:r>
              <a:rPr lang="en-US" altLang="zh-CN" sz="900" dirty="0"/>
              <a:t>2</a:t>
            </a:r>
            <a:r>
              <a:rPr lang="zh-CN" altLang="en-US" sz="900" dirty="0"/>
              <a:t>所示。该技术以稳定同位素标记的细胞样品为内标，实现了对实际疾病状态下组织样品的定量。 </a:t>
            </a:r>
          </a:p>
          <a:p>
            <a:pPr lvl="0" eaLnBrk="1" hangingPunct="1">
              <a:lnSpc>
                <a:spcPct val="90000"/>
              </a:lnSpc>
            </a:pPr>
            <a:endParaRPr lang="zh-CN" altLang="en-US" sz="900" dirty="0"/>
          </a:p>
          <a:p>
            <a:pPr lvl="0" eaLnBrk="1" hangingPunct="1">
              <a:lnSpc>
                <a:spcPct val="90000"/>
              </a:lnSpc>
            </a:pPr>
            <a:r>
              <a:rPr lang="zh-CN" altLang="en-US" sz="900" dirty="0"/>
              <a:t>  体外标记定量是指在体外采用化学反应将合成好的内标与蛋白质结合，这种方法由于增加了化学反应的步骤，会面临样品损失和标记不完全的问题，但是由于它使样品来源不再局限于培养的细胞或者个体，可以实现对实际疾病状态下的组织或体液样品进行定量分析，从而具有良好的发展前景。</a:t>
            </a:r>
            <a:br>
              <a:rPr lang="zh-CN" altLang="en-US" sz="900" dirty="0"/>
            </a:br>
            <a:br>
              <a:rPr lang="zh-CN" altLang="en-US" sz="900" dirty="0"/>
            </a:br>
            <a:endParaRPr lang="zh-CN" altLang="en-US" sz="900" dirty="0"/>
          </a:p>
          <a:p>
            <a:pPr lvl="0" eaLnBrk="1" hangingPunct="1">
              <a:lnSpc>
                <a:spcPct val="90000"/>
              </a:lnSpc>
            </a:pPr>
            <a:r>
              <a:rPr lang="zh-CN" altLang="en-US" sz="900" dirty="0"/>
              <a:t>根据标记的蛋白质部位不同，体外标记分为以下几种类型：</a:t>
            </a:r>
            <a:r>
              <a:rPr lang="en-US" altLang="zh-CN" sz="900" dirty="0"/>
              <a:t>N</a:t>
            </a:r>
            <a:r>
              <a:rPr lang="zh-CN" altLang="en-US" sz="900" dirty="0"/>
              <a:t>末端肽段标记，如</a:t>
            </a:r>
            <a:r>
              <a:rPr lang="en-US" altLang="zh-CN" sz="900" dirty="0"/>
              <a:t>iTRAQ</a:t>
            </a:r>
            <a:r>
              <a:rPr lang="zh-CN" altLang="en-US" sz="900" dirty="0"/>
              <a:t>；</a:t>
            </a:r>
            <a:r>
              <a:rPr lang="en-US" altLang="zh-CN" sz="900" dirty="0"/>
              <a:t>C</a:t>
            </a:r>
            <a:r>
              <a:rPr lang="zh-CN" altLang="en-US" sz="900" dirty="0"/>
              <a:t>末端肽段标记，如</a:t>
            </a:r>
            <a:r>
              <a:rPr lang="en-US" altLang="zh-CN" sz="900" dirty="0"/>
              <a:t>16O/18O</a:t>
            </a:r>
            <a:r>
              <a:rPr lang="zh-CN" altLang="en-US" sz="900" dirty="0"/>
              <a:t>标记策略；和一些特殊氨基酸标记，如半胱氨酸（</a:t>
            </a:r>
            <a:r>
              <a:rPr lang="en-US" altLang="zh-CN" sz="900" dirty="0"/>
              <a:t>cysteine</a:t>
            </a:r>
            <a:r>
              <a:rPr lang="zh-CN" altLang="en-US" sz="900" dirty="0"/>
              <a:t>）标记</a:t>
            </a:r>
            <a:r>
              <a:rPr lang="en-US" altLang="zh-CN" sz="900" dirty="0"/>
              <a:t>ICAT</a:t>
            </a:r>
            <a:r>
              <a:rPr lang="zh-CN" altLang="en-US" sz="900" dirty="0"/>
              <a:t>策略等。</a:t>
            </a:r>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62466" name="Rectangle 7"/>
          <p:cNvSpPr txBox="1">
            <a:spLocks noGrp="1"/>
          </p:cNvSpPr>
          <p:nvPr/>
        </p:nvSpPr>
        <p:spPr>
          <a:xfrm>
            <a:off x="5588000" y="6396038"/>
            <a:ext cx="4276725" cy="336550"/>
          </a:xfrm>
          <a:prstGeom prst="rect">
            <a:avLst/>
          </a:prstGeom>
          <a:noFill/>
          <a:ln w="9525">
            <a:noFill/>
          </a:ln>
        </p:spPr>
        <p:txBody>
          <a:bodyPr anchor="b"/>
          <a:lstStyle/>
          <a:p>
            <a:pPr lvl="0" indent="0" algn="r"/>
            <a:fld id="{9A0DB2DC-4C9A-4742-B13C-FB6460FD3503}" type="slidenum">
              <a:rPr lang="en-US" altLang="zh-CN" sz="1200" dirty="0">
                <a:ea typeface="宋体" panose="02010600030101010101" pitchFamily="2" charset="-122"/>
              </a:rPr>
              <a:t>49</a:t>
            </a:fld>
            <a:endParaRPr lang="en-US" altLang="zh-CN" sz="1200" dirty="0">
              <a:ea typeface="宋体" panose="02010600030101010101" pitchFamily="2" charset="-122"/>
            </a:endParaRPr>
          </a:p>
        </p:txBody>
      </p:sp>
      <p:sp>
        <p:nvSpPr>
          <p:cNvPr id="62467" name="Rectangle 2"/>
          <p:cNvSpPr>
            <a:spLocks noGrp="1" noRot="1" noChangeAspect="1" noTextEdit="1"/>
          </p:cNvSpPr>
          <p:nvPr>
            <p:ph type="sldImg"/>
          </p:nvPr>
        </p:nvSpPr>
        <p:spPr>
          <a:xfrm>
            <a:off x="3249613" y="504825"/>
            <a:ext cx="3367087" cy="2525713"/>
          </a:xfrm>
        </p:spPr>
      </p:sp>
      <p:sp>
        <p:nvSpPr>
          <p:cNvPr id="62468" name="Rectangle 3"/>
          <p:cNvSpPr>
            <a:spLocks noGrp="1"/>
          </p:cNvSpPr>
          <p:nvPr>
            <p:ph type="body"/>
          </p:nvPr>
        </p:nvSpPr>
        <p:spPr>
          <a:xfrm>
            <a:off x="1314450" y="3198813"/>
            <a:ext cx="7235825" cy="3030537"/>
          </a:xfrm>
        </p:spPr>
        <p:txBody>
          <a:bodyPr wrap="square" lIns="91440" tIns="45720" rIns="91440" bIns="45720" anchor="t"/>
          <a:lstStyle/>
          <a:p>
            <a:pPr lvl="0" eaLnBrk="1" hangingPunct="1"/>
            <a:r>
              <a:rPr lang="zh-CN" altLang="en-US" dirty="0"/>
              <a:t>体外标记定量是指在体外采用化学反应将合成好的内标与蛋白质结合</a:t>
            </a:r>
          </a:p>
          <a:p>
            <a:pPr lvl="0" eaLnBrk="1" hangingPunct="1"/>
            <a:endParaRPr lang="en-US" altLang="zh-CN" dirty="0"/>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64514" name="Rectangle 7"/>
          <p:cNvSpPr txBox="1">
            <a:spLocks noGrp="1"/>
          </p:cNvSpPr>
          <p:nvPr/>
        </p:nvSpPr>
        <p:spPr>
          <a:xfrm>
            <a:off x="5588000" y="6396038"/>
            <a:ext cx="4276725" cy="336550"/>
          </a:xfrm>
          <a:prstGeom prst="rect">
            <a:avLst/>
          </a:prstGeom>
          <a:noFill/>
          <a:ln w="9525">
            <a:noFill/>
          </a:ln>
        </p:spPr>
        <p:txBody>
          <a:bodyPr anchor="b"/>
          <a:lstStyle/>
          <a:p>
            <a:pPr lvl="0" indent="0" algn="r"/>
            <a:fld id="{9A0DB2DC-4C9A-4742-B13C-FB6460FD3503}" type="slidenum">
              <a:rPr lang="en-US" altLang="zh-CN" sz="1200" dirty="0">
                <a:ea typeface="宋体" panose="02010600030101010101" pitchFamily="2" charset="-122"/>
              </a:rPr>
              <a:t>50</a:t>
            </a:fld>
            <a:endParaRPr lang="en-US" altLang="zh-CN" sz="1200" dirty="0">
              <a:ea typeface="宋体" panose="02010600030101010101" pitchFamily="2" charset="-122"/>
            </a:endParaRPr>
          </a:p>
        </p:txBody>
      </p:sp>
      <p:sp>
        <p:nvSpPr>
          <p:cNvPr id="64515" name="Rectangle 2"/>
          <p:cNvSpPr>
            <a:spLocks noGrp="1" noRot="1" noChangeAspect="1" noTextEdit="1"/>
          </p:cNvSpPr>
          <p:nvPr>
            <p:ph type="sldImg"/>
          </p:nvPr>
        </p:nvSpPr>
        <p:spPr>
          <a:xfrm>
            <a:off x="3232150" y="508000"/>
            <a:ext cx="3394075" cy="2544763"/>
          </a:xfrm>
        </p:spPr>
      </p:sp>
      <p:sp>
        <p:nvSpPr>
          <p:cNvPr id="64516" name="Rectangle 3"/>
          <p:cNvSpPr>
            <a:spLocks noGrp="1"/>
          </p:cNvSpPr>
          <p:nvPr>
            <p:ph type="body"/>
          </p:nvPr>
        </p:nvSpPr>
        <p:spPr>
          <a:xfrm>
            <a:off x="1298575" y="3221038"/>
            <a:ext cx="7259638" cy="2995612"/>
          </a:xfrm>
        </p:spPr>
        <p:txBody>
          <a:bodyPr wrap="square" lIns="91440" tIns="45720" rIns="91440" bIns="45720" anchor="t"/>
          <a:lstStyle/>
          <a:p>
            <a:pPr lvl="0" eaLnBrk="1" hangingPunct="1"/>
            <a:r>
              <a:rPr lang="en-US" altLang="zh-CN" dirty="0"/>
              <a:t>1999</a:t>
            </a:r>
            <a:r>
              <a:rPr lang="zh-CN" altLang="en-US" dirty="0"/>
              <a:t>年，</a:t>
            </a:r>
            <a:r>
              <a:rPr lang="en-US" altLang="zh-CN" dirty="0"/>
              <a:t>Gygi</a:t>
            </a:r>
            <a:r>
              <a:rPr lang="zh-CN" altLang="en-US" dirty="0"/>
              <a:t>等人用化学方法合成一种能和半胱氨酸反应的亲和试剂，称为稳定同位素编码的亲和标签，它有轻链和重链</a:t>
            </a:r>
            <a:r>
              <a:rPr lang="en-US" altLang="zh-CN" dirty="0"/>
              <a:t>(</a:t>
            </a:r>
            <a:r>
              <a:rPr lang="zh-CN" altLang="en-US" dirty="0"/>
              <a:t>稳定重同位素</a:t>
            </a:r>
            <a:r>
              <a:rPr lang="en-US" altLang="zh-CN" dirty="0"/>
              <a:t>)</a:t>
            </a:r>
            <a:r>
              <a:rPr lang="zh-CN" altLang="en-US" dirty="0"/>
              <a:t>两种形式，可以在体外标记不同状态下的蛋白质样品，酶解并用亲和柱分离纯化被标记的肽段后，再用质谱进行分析，和体内标记法一样也能够得到成对的峰表示不同样品中肽段及对应蛋白质含量的差异。这种稳定同位素亲和标签技术可以广泛地应用在细胞和组织的定量蛋白质组学分析上，提供精确的蛋白质相对定量数据。</a:t>
            </a:r>
            <a:br>
              <a:rPr lang="zh-CN" altLang="en-US" dirty="0"/>
            </a:b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u="none" strike="noStrike" kern="1200" cap="none" spc="0" normalizeH="0">
                <a:solidFill>
                  <a:schemeClr val="tx1"/>
                </a:solidFill>
                <a:uFillTx/>
                <a:latin typeface="Arial" panose="020B0604020202020204" pitchFamily="34" charset="0"/>
                <a:ea typeface="黑体" panose="02010609060101010101" pitchFamily="2" charset="-122"/>
              </a:defRPr>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u="none" strike="noStrike" kern="1200" cap="none" spc="0" normalizeH="0">
                <a:solidFill>
                  <a:schemeClr val="tx1"/>
                </a:solidFill>
                <a:uFillTx/>
                <a:latin typeface="Arial" panose="020B0604020202020204" pitchFamily="34" charset="0"/>
                <a:ea typeface="黑体" panose="02010609060101010101" pitchFamily="2"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7"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547495" y="365125"/>
            <a:ext cx="6967855" cy="1325880"/>
          </a:xfrm>
        </p:spPr>
        <p:txBody>
          <a:bodyPr/>
          <a:lstStyle>
            <a:lvl1pPr>
              <a:defRPr sz="3200" u="none" strike="noStrike" kern="1200" cap="none" spc="0" normalizeH="0">
                <a:solidFill>
                  <a:schemeClr val="tx1"/>
                </a:solidFill>
                <a:uFillTx/>
                <a:latin typeface="Arial" panose="020B0604020202020204" pitchFamily="34" charset="0"/>
                <a:ea typeface="黑体" panose="02010609060101010101" pitchFamily="2" charset="-122"/>
              </a:defRPr>
            </a:lvl1p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1pPr>
              <a:defRPr sz="2800" u="none" strike="noStrike" kern="1200" cap="none" spc="0" normalizeH="0">
                <a:solidFill>
                  <a:schemeClr val="tx1"/>
                </a:solidFill>
                <a:uFillTx/>
                <a:latin typeface="Arial" panose="020B0604020202020204" pitchFamily="34" charset="0"/>
                <a:ea typeface="黑体" panose="02010609060101010101" pitchFamily="2" charset="-122"/>
              </a:defRPr>
            </a:lvl1pPr>
            <a:lvl2pPr>
              <a:defRPr sz="2800" u="none" strike="noStrike" kern="1200" cap="none" spc="0" normalizeH="0">
                <a:solidFill>
                  <a:schemeClr val="tx1"/>
                </a:solidFill>
                <a:uFillTx/>
                <a:latin typeface="Arial" panose="020B0604020202020204" pitchFamily="34" charset="0"/>
                <a:ea typeface="黑体" panose="02010609060101010101" pitchFamily="2" charset="-122"/>
              </a:defRPr>
            </a:lvl2pPr>
            <a:lvl3pPr>
              <a:defRPr sz="2800" u="none" strike="noStrike" kern="1200" cap="none" spc="0" normalizeH="0">
                <a:solidFill>
                  <a:schemeClr val="tx1"/>
                </a:solidFill>
                <a:uFillTx/>
                <a:latin typeface="Arial" panose="020B0604020202020204" pitchFamily="34" charset="0"/>
                <a:ea typeface="黑体" panose="02010609060101010101" pitchFamily="2" charset="-122"/>
              </a:defRPr>
            </a:lvl3pPr>
            <a:lvl4pPr>
              <a:defRPr sz="2800" u="none" strike="noStrike" kern="1200" cap="none" spc="0" normalizeH="0">
                <a:solidFill>
                  <a:schemeClr val="tx1"/>
                </a:solidFill>
                <a:uFillTx/>
                <a:latin typeface="Arial" panose="020B0604020202020204" pitchFamily="34" charset="0"/>
                <a:ea typeface="黑体" panose="02010609060101010101" pitchFamily="2" charset="-122"/>
              </a:defRPr>
            </a:lvl4pPr>
            <a:lvl5pPr>
              <a:defRPr sz="2800" u="none" strike="noStrike" kern="1200" cap="none" spc="0" normalizeH="0">
                <a:solidFill>
                  <a:schemeClr val="tx1"/>
                </a:solidFill>
                <a:uFillTx/>
                <a:latin typeface="Arial" panose="020B0604020202020204" pitchFamily="34" charset="0"/>
                <a:ea typeface="黑体" panose="0201060906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lvl1pPr>
              <a:defRPr sz="3200">
                <a:latin typeface="黑体" panose="02010609060101010101" pitchFamily="2" charset="-122"/>
                <a:ea typeface="黑体" panose="02010609060101010101" pitchFamily="2"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lvl1pPr>
              <a:defRPr sz="2400">
                <a:latin typeface="黑体" panose="02010609060101010101" pitchFamily="2" charset="-122"/>
                <a:ea typeface="黑体" panose="02010609060101010101" pitchFamily="2" charset="-122"/>
              </a:defRPr>
            </a:lvl1pPr>
            <a:lvl2pPr>
              <a:defRPr sz="2400">
                <a:latin typeface="黑体" panose="02010609060101010101" pitchFamily="2" charset="-122"/>
                <a:ea typeface="黑体" panose="02010609060101010101" pitchFamily="2" charset="-122"/>
              </a:defRPr>
            </a:lvl2pPr>
            <a:lvl3pPr>
              <a:defRPr sz="2400">
                <a:latin typeface="黑体" panose="02010609060101010101" pitchFamily="2" charset="-122"/>
                <a:ea typeface="黑体" panose="02010609060101010101" pitchFamily="2" charset="-122"/>
              </a:defRPr>
            </a:lvl3pPr>
            <a:lvl4pPr>
              <a:defRPr sz="2400">
                <a:latin typeface="黑体" panose="02010609060101010101" pitchFamily="2" charset="-122"/>
                <a:ea typeface="黑体" panose="02010609060101010101" pitchFamily="2" charset="-122"/>
              </a:defRPr>
            </a:lvl4pPr>
            <a:lvl5pPr>
              <a:defRPr sz="2400">
                <a:latin typeface="黑体" panose="02010609060101010101" pitchFamily="2" charset="-122"/>
                <a:ea typeface="黑体" panose="0201060906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66850" y="465455"/>
            <a:ext cx="6991350" cy="1431925"/>
          </a:xfrm>
        </p:spPr>
        <p:txBody>
          <a:bodyPr/>
          <a:lstStyle>
            <a:lvl1pPr>
              <a:defRPr sz="3600" u="none" strike="noStrike" kern="1200" cap="none" spc="0" normalizeH="0">
                <a:solidFill>
                  <a:schemeClr val="tx1"/>
                </a:solidFill>
                <a:uFillTx/>
                <a:latin typeface="Arial" panose="020B0604020202020204" pitchFamily="34" charset="0"/>
                <a:ea typeface="黑体" panose="02010609060101010101" pitchFamily="2" charset="-122"/>
              </a:defRPr>
            </a:lvl1p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685800" y="1981200"/>
            <a:ext cx="7772400" cy="4114800"/>
          </a:xfrm>
        </p:spPr>
        <p:txBody>
          <a:bodyPr vert="horz" wrap="square" lIns="91440" tIns="45720" rIns="91440" bIns="45720" numCol="1" anchor="t" anchorCtr="0" compatLnSpc="1"/>
          <a:lstStyle/>
          <a:p>
            <a:pPr marL="342900" marR="0" lvl="0" indent="-342900" algn="l" defTabSz="914400" rtl="0" eaLnBrk="1" fontAlgn="base" latinLnBrk="0" hangingPunct="1">
              <a:spcBef>
                <a:spcPct val="20000"/>
              </a:spcBef>
              <a:spcAft>
                <a:spcPct val="0"/>
              </a:spcAft>
              <a:buClrTx/>
              <a:buSzPct val="85000"/>
              <a:buFontTx/>
              <a:buBlip>
                <a:blip r:embed="rId2"/>
              </a:buBlip>
              <a:defRPr/>
            </a:pPr>
            <a:endParaRPr kumimoji="1"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fontAlgn="base" hangingPunct="1"/>
            <a:fld id="{9A0DB2DC-4C9A-4742-B13C-FB6460FD3503}" type="slidenum">
              <a:rPr lang="en-US" altLang="zh-CN" sz="1400" strike="noStrike" noProof="1" dirty="0">
                <a:latin typeface="Arial" panose="020B0604020202020204" pitchFamily="34" charset="0"/>
                <a:ea typeface="宋体" panose="02010600030101010101" pitchFamily="2" charset="-122"/>
                <a:cs typeface="+mn-ea"/>
              </a:rPr>
              <a:t>‹#›</a:t>
            </a:fld>
            <a:endParaRPr lang="en-US" altLang="zh-CN" sz="1400" strike="noStrike" noProof="1">
              <a:latin typeface="Arial" panose="020B0604020202020204" pitchFamily="34" charset="0"/>
            </a:endParaRPr>
          </a:p>
        </p:txBody>
      </p:sp>
      <p:pic>
        <p:nvPicPr>
          <p:cNvPr id="8" name="Picture 2" descr="庆典校标"/>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46225" y="365125"/>
            <a:ext cx="6969125" cy="1325880"/>
          </a:xfrm>
        </p:spPr>
        <p:txBody>
          <a:bodyPr/>
          <a:lstStyle>
            <a:lvl1pPr>
              <a:defRPr sz="3600">
                <a:solidFill>
                  <a:srgbClr val="FF0000"/>
                </a:solidFill>
                <a:latin typeface="Arial" panose="020B0604020202020204" pitchFamily="34" charset="0"/>
              </a:defRPr>
            </a:lvl1pPr>
          </a:lstStyle>
          <a:p>
            <a:r>
              <a:rPr lang="zh-CN" altLang="en-US"/>
              <a:t>单击此处编辑母版标题样式</a:t>
            </a:r>
          </a:p>
        </p:txBody>
      </p:sp>
      <p:sp>
        <p:nvSpPr>
          <p:cNvPr id="3" name="内容占位符 2"/>
          <p:cNvSpPr>
            <a:spLocks noGrp="1"/>
          </p:cNvSpPr>
          <p:nvPr>
            <p:ph idx="1"/>
          </p:nvPr>
        </p:nvSpPr>
        <p:spPr/>
        <p:txBody>
          <a:bodyPr/>
          <a:lstStyle>
            <a:lvl1pPr>
              <a:defRPr sz="2800" u="none" strike="noStrike" kern="1200" cap="none" spc="0" normalizeH="0">
                <a:solidFill>
                  <a:schemeClr val="tx1"/>
                </a:solidFill>
                <a:uFillTx/>
                <a:latin typeface="Arial" panose="020B0604020202020204" pitchFamily="34" charset="0"/>
                <a:ea typeface="黑体" panose="02010609060101010101" pitchFamily="2" charset="-122"/>
              </a:defRPr>
            </a:lvl1pPr>
            <a:lvl2pPr>
              <a:defRPr sz="2800" u="none" strike="noStrike" kern="1200" cap="none" spc="0" normalizeH="0">
                <a:solidFill>
                  <a:schemeClr val="tx1"/>
                </a:solidFill>
                <a:uFillTx/>
                <a:latin typeface="Arial" panose="020B0604020202020204" pitchFamily="34" charset="0"/>
                <a:ea typeface="黑体" panose="02010609060101010101" pitchFamily="2" charset="-122"/>
              </a:defRPr>
            </a:lvl2pPr>
            <a:lvl3pPr>
              <a:defRPr sz="2800" u="none" strike="noStrike" kern="1200" cap="none" spc="0" normalizeH="0">
                <a:solidFill>
                  <a:schemeClr val="tx1"/>
                </a:solidFill>
                <a:uFillTx/>
                <a:latin typeface="Arial" panose="020B0604020202020204" pitchFamily="34" charset="0"/>
                <a:ea typeface="黑体" panose="02010609060101010101" pitchFamily="2" charset="-122"/>
              </a:defRPr>
            </a:lvl3pPr>
            <a:lvl4pPr>
              <a:defRPr sz="2800" u="none" strike="noStrike" kern="1200" cap="none" spc="0" normalizeH="0">
                <a:solidFill>
                  <a:schemeClr val="tx1"/>
                </a:solidFill>
                <a:uFillTx/>
                <a:latin typeface="Arial" panose="020B0604020202020204" pitchFamily="34" charset="0"/>
                <a:ea typeface="黑体" panose="02010609060101010101" pitchFamily="2" charset="-122"/>
              </a:defRPr>
            </a:lvl4pPr>
            <a:lvl5pPr>
              <a:defRPr sz="2800" u="none" strike="noStrike" kern="1200" cap="none" spc="0" normalizeH="0">
                <a:solidFill>
                  <a:schemeClr val="tx1"/>
                </a:solidFill>
                <a:uFillTx/>
                <a:latin typeface="Arial" panose="020B0604020202020204" pitchFamily="34" charset="0"/>
                <a:ea typeface="黑体" panose="0201060906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7"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lgn="ctr">
              <a:defRPr sz="3600">
                <a:latin typeface="Arial" panose="020B0604020202020204" pitchFamily="34" charset="0"/>
              </a:defRPr>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2800">
                <a:solidFill>
                  <a:schemeClr val="tx1">
                    <a:tint val="75000"/>
                  </a:schemeClr>
                </a:solidFill>
                <a:latin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7"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547495" y="365125"/>
            <a:ext cx="6967855" cy="1325880"/>
          </a:xfrm>
        </p:spPr>
        <p:txBody>
          <a:bodyPr/>
          <a:lstStyle>
            <a:lvl1pPr>
              <a:defRPr sz="3600">
                <a:latin typeface="Arial" panose="020B0604020202020204" pitchFamily="34" charset="0"/>
              </a:defRPr>
            </a:lvl1p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lvl1pPr>
              <a:defRPr sz="2800">
                <a:latin typeface="Arial" panose="020B0604020202020204" pitchFamily="34" charset="0"/>
              </a:defRPr>
            </a:lvl1pPr>
            <a:lvl2pPr>
              <a:defRPr sz="2800">
                <a:latin typeface="Arial" panose="020B0604020202020204" pitchFamily="34" charset="0"/>
              </a:defRPr>
            </a:lvl2pPr>
            <a:lvl3pPr>
              <a:defRPr sz="2800">
                <a:latin typeface="Arial" panose="020B0604020202020204" pitchFamily="34" charset="0"/>
              </a:defRPr>
            </a:lvl3pPr>
            <a:lvl4pPr>
              <a:defRPr sz="2800">
                <a:latin typeface="Arial" panose="020B0604020202020204" pitchFamily="34" charset="0"/>
              </a:defRPr>
            </a:lvl4pPr>
            <a:lvl5pPr>
              <a:defRPr sz="2800">
                <a:latin typeface="Arial" panose="020B0604020202020204" pitchFamily="34"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lvl1pPr>
              <a:defRPr sz="2800">
                <a:latin typeface="Arial" panose="020B0604020202020204" pitchFamily="34" charset="0"/>
              </a:defRPr>
            </a:lvl1pPr>
            <a:lvl2pPr>
              <a:defRPr sz="2800">
                <a:latin typeface="Arial" panose="020B0604020202020204" pitchFamily="34" charset="0"/>
              </a:defRPr>
            </a:lvl2pPr>
            <a:lvl3pPr>
              <a:defRPr sz="2800">
                <a:latin typeface="Arial" panose="020B0604020202020204" pitchFamily="34" charset="0"/>
              </a:defRPr>
            </a:lvl3pPr>
            <a:lvl4pPr>
              <a:defRPr sz="2800" u="none" strike="noStrike" kern="1200" cap="none" spc="0" normalizeH="0">
                <a:solidFill>
                  <a:schemeClr val="tx1"/>
                </a:solidFill>
                <a:uFillTx/>
                <a:latin typeface="Arial" panose="020B0604020202020204" pitchFamily="34" charset="0"/>
              </a:defRPr>
            </a:lvl4pPr>
            <a:lvl5pPr>
              <a:defRPr sz="2800">
                <a:latin typeface="Arial" panose="020B0604020202020204" pitchFamily="34"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508125" y="365125"/>
            <a:ext cx="7008495" cy="1325880"/>
          </a:xfrm>
        </p:spPr>
        <p:txBody>
          <a:bodyPr/>
          <a:lstStyle>
            <a:lvl1pPr>
              <a:defRPr sz="3600" u="none" strike="noStrike" kern="1200" cap="none" spc="0" normalizeH="0">
                <a:solidFill>
                  <a:schemeClr val="tx1"/>
                </a:solidFill>
                <a:uFillTx/>
                <a:latin typeface="Arial" panose="020B0604020202020204" pitchFamily="34" charset="0"/>
              </a:defRPr>
            </a:lvl1p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noAutofit/>
          </a:bodyPr>
          <a:lstStyle>
            <a:lvl1pPr marL="0" indent="0">
              <a:buNone/>
              <a:defRPr sz="2800" b="1">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5" name="文本占位符 4"/>
          <p:cNvSpPr>
            <a:spLocks noGrp="1"/>
          </p:cNvSpPr>
          <p:nvPr>
            <p:ph type="body" sz="quarter" idx="3"/>
          </p:nvPr>
        </p:nvSpPr>
        <p:spPr>
          <a:xfrm>
            <a:off x="4629150" y="1681163"/>
            <a:ext cx="3887391" cy="823912"/>
          </a:xfrm>
        </p:spPr>
        <p:txBody>
          <a:bodyPr anchor="b">
            <a:noAutofit/>
          </a:bodyPr>
          <a:lstStyle>
            <a:lvl1pPr marL="0" indent="0">
              <a:buNone/>
              <a:defRPr sz="2800" b="1">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lvl1pPr>
              <a:defRPr sz="2800">
                <a:latin typeface="Arial" panose="020B0604020202020204" pitchFamily="34" charset="0"/>
              </a:defRPr>
            </a:lvl1pPr>
            <a:lvl2pPr>
              <a:defRPr sz="2400"/>
            </a:lvl2pPr>
            <a:lvl3pPr>
              <a:defRPr sz="2000">
                <a:latin typeface="Arial" panose="020B0604020202020204" pitchFamily="34" charset="0"/>
              </a:defRPr>
            </a:lvl3pPr>
            <a:lvl4pPr>
              <a:defRPr sz="18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10"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内容占位符 10"/>
          <p:cNvSpPr>
            <a:spLocks noGrp="1"/>
          </p:cNvSpPr>
          <p:nvPr>
            <p:ph sz="quarter" idx="13"/>
          </p:nvPr>
        </p:nvSpPr>
        <p:spPr>
          <a:xfrm>
            <a:off x="629920" y="2588260"/>
            <a:ext cx="3887391" cy="3684588"/>
          </a:xfrm>
        </p:spPr>
        <p:txBody>
          <a:bodyPr/>
          <a:lstStyle>
            <a:lvl1pPr>
              <a:defRPr sz="2800">
                <a:latin typeface="Arial" panose="020B0604020202020204" pitchFamily="34" charset="0"/>
              </a:defRPr>
            </a:lvl1pPr>
            <a:lvl2pPr>
              <a:defRPr sz="2400"/>
            </a:lvl2pPr>
            <a:lvl3pPr>
              <a:defRPr sz="2000">
                <a:latin typeface="Arial" panose="020B0604020202020204" pitchFamily="34" charset="0"/>
              </a:defRPr>
            </a:lvl3pPr>
            <a:lvl4pPr>
              <a:defRPr sz="18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596390" y="365125"/>
            <a:ext cx="6918960" cy="1325880"/>
          </a:xfrm>
        </p:spPr>
        <p:txBody>
          <a:bodyPr/>
          <a:lstStyle>
            <a:lvl1pPr>
              <a:defRPr sz="3600" u="none" strike="noStrike" kern="1200" cap="none" spc="0" normalizeH="0">
                <a:solidFill>
                  <a:srgbClr val="FF0000"/>
                </a:solidFill>
                <a:uFillTx/>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6"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5"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920" y="1520190"/>
            <a:ext cx="2948940" cy="723265"/>
          </a:xfrm>
        </p:spPr>
        <p:txBody>
          <a:bodyPr anchor="b">
            <a:noAutofit/>
          </a:bodyPr>
          <a:lstStyle>
            <a:lvl1pPr>
              <a:defRPr sz="2800" u="none" strike="noStrike" kern="1200" cap="none" spc="0" normalizeH="0">
                <a:solidFill>
                  <a:schemeClr val="tx1"/>
                </a:solidFill>
                <a:uFillTx/>
                <a:latin typeface="Arial" panose="020B0604020202020204" pitchFamily="34" charset="0"/>
                <a:ea typeface="黑体" panose="02010609060101010101" pitchFamily="2" charset="-122"/>
              </a:defRPr>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800" u="none" strike="noStrike" kern="1200" cap="none" spc="0" normalizeH="0">
                <a:solidFill>
                  <a:schemeClr val="tx1"/>
                </a:solidFill>
                <a:uFillTx/>
                <a:latin typeface="Arial" panose="020B0604020202020204" pitchFamily="34" charset="0"/>
                <a:ea typeface="黑体" panose="02010609060101010101" pitchFamily="2" charset="-122"/>
              </a:defRPr>
            </a:lvl1pPr>
            <a:lvl2pPr>
              <a:defRPr sz="2400" u="none" strike="noStrike" kern="1200" cap="none" spc="0" normalizeH="0">
                <a:solidFill>
                  <a:schemeClr val="tx1"/>
                </a:solidFill>
                <a:uFillTx/>
                <a:latin typeface="Arial" panose="020B0604020202020204" pitchFamily="34" charset="0"/>
                <a:ea typeface="黑体" panose="02010609060101010101" pitchFamily="2" charset="-122"/>
              </a:defRPr>
            </a:lvl2pPr>
            <a:lvl3pPr>
              <a:defRPr sz="2000" u="none" strike="noStrike" kern="1200" cap="none" spc="0" normalizeH="0">
                <a:solidFill>
                  <a:schemeClr val="tx1"/>
                </a:solidFill>
                <a:uFillTx/>
                <a:latin typeface="Arial" panose="020B0604020202020204" pitchFamily="34" charset="0"/>
                <a:ea typeface="黑体" panose="02010609060101010101" pitchFamily="2" charset="-122"/>
              </a:defRPr>
            </a:lvl3pPr>
            <a:lvl4pPr>
              <a:defRPr sz="1800" u="none" strike="noStrike" kern="1200" cap="none" spc="0" normalizeH="0">
                <a:solidFill>
                  <a:schemeClr val="tx1"/>
                </a:solidFill>
                <a:uFillTx/>
                <a:latin typeface="Arial" panose="020B0604020202020204" pitchFamily="34" charset="0"/>
                <a:ea typeface="黑体" panose="02010609060101010101" pitchFamily="2" charset="-122"/>
              </a:defRPr>
            </a:lvl4pPr>
            <a:lvl5pPr>
              <a:defRPr sz="1800" u="none" strike="noStrike" kern="1200" cap="none" spc="0" normalizeH="0">
                <a:solidFill>
                  <a:schemeClr val="tx1"/>
                </a:solidFill>
                <a:uFillTx/>
                <a:latin typeface="Arial" panose="020B0604020202020204" pitchFamily="34" charset="0"/>
                <a:ea typeface="黑体" panose="02010609060101010101" pitchFamily="2" charset="-122"/>
              </a:defRPr>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920" y="2301240"/>
            <a:ext cx="2948940" cy="3568065"/>
          </a:xfrm>
        </p:spPr>
        <p:txBody>
          <a:bodyPr/>
          <a:lstStyle>
            <a:lvl1pPr marL="0" indent="0">
              <a:buNone/>
              <a:defRPr sz="2400" u="none" strike="noStrike" kern="1200" cap="none" spc="0" normalizeH="0">
                <a:solidFill>
                  <a:schemeClr val="tx1"/>
                </a:solidFill>
                <a:uFillTx/>
                <a:latin typeface="Arial" panose="020B0604020202020204" pitchFamily="34" charset="0"/>
                <a:ea typeface="黑体" panose="02010609060101010101" pitchFamily="2"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920" y="1432560"/>
            <a:ext cx="2948940" cy="795655"/>
          </a:xfrm>
        </p:spPr>
        <p:txBody>
          <a:bodyPr anchor="b">
            <a:noAutofit/>
          </a:bodyPr>
          <a:lstStyle>
            <a:lvl1pPr>
              <a:defRPr sz="2800">
                <a:latin typeface="Arial" panose="020B0604020202020204" pitchFamily="34" charset="0"/>
                <a:ea typeface="黑体" panose="02010609060101010101" pitchFamily="2" charset="-122"/>
              </a:defRPr>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atin typeface="Arial" panose="020B0604020202020204" pitchFamily="34" charset="0"/>
                <a:ea typeface="黑体" panose="02010609060101010101" pitchFamily="2" charset="-122"/>
                <a:cs typeface="Arial" panose="020B060402020202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920" y="2390140"/>
            <a:ext cx="2948940" cy="3479165"/>
          </a:xfrm>
        </p:spPr>
        <p:txBody>
          <a:bodyPr/>
          <a:lstStyle>
            <a:lvl1pPr marL="0" indent="0">
              <a:buNone/>
              <a:defRPr sz="2400" u="none" strike="noStrike" kern="1200" cap="none" spc="0" normalizeH="0">
                <a:solidFill>
                  <a:schemeClr val="tx1"/>
                </a:solidFill>
                <a:uFillTx/>
                <a:latin typeface="Arial" panose="020B0604020202020204" pitchFamily="34" charset="0"/>
                <a:ea typeface="黑体" panose="02010609060101010101" pitchFamily="2"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304A77E-63D9-4DEA-B03D-9FD6E5A1511C}" type="datetimeFigureOut">
              <a:rPr lang="zh-CN" altLang="en-US" smtClean="0"/>
              <a:t>2021/7/11</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9668A39-DD1F-45D4-A8B7-F24CC4761D8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3300" u="none" strike="noStrike" kern="1200" cap="none" spc="0" normalizeH="0">
          <a:solidFill>
            <a:schemeClr val="tx1"/>
          </a:solidFill>
          <a:uFillTx/>
          <a:latin typeface="Arial" panose="020B0604020202020204" pitchFamily="34" charset="0"/>
          <a:ea typeface="黑体" panose="02010609060101010101" pitchFamily="2"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u="none" strike="noStrike" kern="1200" cap="none" spc="0" normalizeH="0">
          <a:solidFill>
            <a:schemeClr val="tx1"/>
          </a:solidFill>
          <a:uFillTx/>
          <a:latin typeface="Arial" panose="020B0604020202020204" pitchFamily="34" charset="0"/>
          <a:ea typeface="黑体" panose="02010609060101010101" pitchFamily="2"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u="none" strike="noStrike" kern="1200" cap="none" spc="0" normalizeH="0">
          <a:solidFill>
            <a:schemeClr val="tx1"/>
          </a:solidFill>
          <a:uFillTx/>
          <a:latin typeface="Arial" panose="020B0604020202020204" pitchFamily="34" charset="0"/>
          <a:ea typeface="黑体" panose="02010609060101010101" pitchFamily="2"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u="none" strike="noStrike" kern="1200" cap="none" spc="0" normalizeH="0">
          <a:solidFill>
            <a:schemeClr val="tx1"/>
          </a:solidFill>
          <a:uFillTx/>
          <a:latin typeface="Arial" panose="020B0604020202020204" pitchFamily="34" charset="0"/>
          <a:ea typeface="黑体" panose="02010609060101010101" pitchFamily="2"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u="none" strike="noStrike" kern="1200" cap="none" spc="0" normalizeH="0">
          <a:solidFill>
            <a:schemeClr val="tx1"/>
          </a:solidFill>
          <a:uFillTx/>
          <a:latin typeface="Arial" panose="020B0604020202020204" pitchFamily="34" charset="0"/>
          <a:ea typeface="黑体" panose="02010609060101010101" pitchFamily="2"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u="none" strike="noStrike" kern="1200" cap="none" spc="0" normalizeH="0">
          <a:solidFill>
            <a:schemeClr val="tx1"/>
          </a:solidFill>
          <a:uFillTx/>
          <a:latin typeface="Arial" panose="020B0604020202020204" pitchFamily="34" charset="0"/>
          <a:ea typeface="黑体" panose="02010609060101010101" pitchFamily="2"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3" Type="http://schemas.openxmlformats.org/officeDocument/2006/relationships/image" Target="../media/image1247.png"/><Relationship Id="rId18" Type="http://schemas.openxmlformats.org/officeDocument/2006/relationships/customXml" Target="../ink/ink1177.xml"/><Relationship Id="rId26" Type="http://schemas.openxmlformats.org/officeDocument/2006/relationships/customXml" Target="../ink/ink1181.xml"/><Relationship Id="rId39" Type="http://schemas.openxmlformats.org/officeDocument/2006/relationships/image" Target="../media/image1260.png"/><Relationship Id="rId21" Type="http://schemas.openxmlformats.org/officeDocument/2006/relationships/image" Target="../media/image1251.png"/><Relationship Id="rId34" Type="http://schemas.openxmlformats.org/officeDocument/2006/relationships/customXml" Target="../ink/ink1185.xml"/><Relationship Id="rId42" Type="http://schemas.openxmlformats.org/officeDocument/2006/relationships/customXml" Target="../ink/ink1189.xml"/><Relationship Id="rId7" Type="http://schemas.openxmlformats.org/officeDocument/2006/relationships/image" Target="../media/image1244.png"/><Relationship Id="rId2" Type="http://schemas.openxmlformats.org/officeDocument/2006/relationships/image" Target="../media/image1212.jpeg"/><Relationship Id="rId16" Type="http://schemas.openxmlformats.org/officeDocument/2006/relationships/customXml" Target="../ink/ink1176.xml"/><Relationship Id="rId29" Type="http://schemas.openxmlformats.org/officeDocument/2006/relationships/image" Target="../media/image1255.png"/><Relationship Id="rId1" Type="http://schemas.openxmlformats.org/officeDocument/2006/relationships/slideLayout" Target="../slideLayouts/slideLayout7.xml"/><Relationship Id="rId6" Type="http://schemas.openxmlformats.org/officeDocument/2006/relationships/customXml" Target="../ink/ink1171.xml"/><Relationship Id="rId11" Type="http://schemas.openxmlformats.org/officeDocument/2006/relationships/image" Target="../media/image1246.png"/><Relationship Id="rId24" Type="http://schemas.openxmlformats.org/officeDocument/2006/relationships/customXml" Target="../ink/ink1180.xml"/><Relationship Id="rId32" Type="http://schemas.openxmlformats.org/officeDocument/2006/relationships/customXml" Target="../ink/ink1184.xml"/><Relationship Id="rId37" Type="http://schemas.openxmlformats.org/officeDocument/2006/relationships/image" Target="../media/image1259.png"/><Relationship Id="rId40" Type="http://schemas.openxmlformats.org/officeDocument/2006/relationships/customXml" Target="../ink/ink1188.xml"/><Relationship Id="rId45" Type="http://schemas.openxmlformats.org/officeDocument/2006/relationships/image" Target="../media/image1263.png"/><Relationship Id="rId5" Type="http://schemas.openxmlformats.org/officeDocument/2006/relationships/image" Target="../media/image1243.png"/><Relationship Id="rId15" Type="http://schemas.openxmlformats.org/officeDocument/2006/relationships/image" Target="../media/image1248.png"/><Relationship Id="rId23" Type="http://schemas.openxmlformats.org/officeDocument/2006/relationships/image" Target="../media/image1252.png"/><Relationship Id="rId28" Type="http://schemas.openxmlformats.org/officeDocument/2006/relationships/customXml" Target="../ink/ink1182.xml"/><Relationship Id="rId36" Type="http://schemas.openxmlformats.org/officeDocument/2006/relationships/customXml" Target="../ink/ink1186.xml"/><Relationship Id="rId10" Type="http://schemas.openxmlformats.org/officeDocument/2006/relationships/customXml" Target="../ink/ink1173.xml"/><Relationship Id="rId19" Type="http://schemas.openxmlformats.org/officeDocument/2006/relationships/image" Target="../media/image1250.png"/><Relationship Id="rId31" Type="http://schemas.openxmlformats.org/officeDocument/2006/relationships/image" Target="../media/image1256.png"/><Relationship Id="rId44" Type="http://schemas.openxmlformats.org/officeDocument/2006/relationships/customXml" Target="../ink/ink1190.xml"/><Relationship Id="rId4" Type="http://schemas.openxmlformats.org/officeDocument/2006/relationships/customXml" Target="../ink/ink1170.xml"/><Relationship Id="rId9" Type="http://schemas.openxmlformats.org/officeDocument/2006/relationships/image" Target="../media/image1245.png"/><Relationship Id="rId14" Type="http://schemas.openxmlformats.org/officeDocument/2006/relationships/customXml" Target="../ink/ink1175.xml"/><Relationship Id="rId22" Type="http://schemas.openxmlformats.org/officeDocument/2006/relationships/customXml" Target="../ink/ink1179.xml"/><Relationship Id="rId27" Type="http://schemas.openxmlformats.org/officeDocument/2006/relationships/image" Target="../media/image1254.png"/><Relationship Id="rId30" Type="http://schemas.openxmlformats.org/officeDocument/2006/relationships/customXml" Target="../ink/ink1183.xml"/><Relationship Id="rId35" Type="http://schemas.openxmlformats.org/officeDocument/2006/relationships/image" Target="../media/image1258.png"/><Relationship Id="rId43" Type="http://schemas.openxmlformats.org/officeDocument/2006/relationships/image" Target="../media/image1262.png"/><Relationship Id="rId8" Type="http://schemas.openxmlformats.org/officeDocument/2006/relationships/customXml" Target="../ink/ink1172.xml"/><Relationship Id="rId3" Type="http://schemas.openxmlformats.org/officeDocument/2006/relationships/image" Target="../media/image1213.jpeg"/><Relationship Id="rId12" Type="http://schemas.openxmlformats.org/officeDocument/2006/relationships/customXml" Target="../ink/ink1174.xml"/><Relationship Id="rId17" Type="http://schemas.openxmlformats.org/officeDocument/2006/relationships/image" Target="../media/image1249.png"/><Relationship Id="rId25" Type="http://schemas.openxmlformats.org/officeDocument/2006/relationships/image" Target="../media/image1253.png"/><Relationship Id="rId33" Type="http://schemas.openxmlformats.org/officeDocument/2006/relationships/image" Target="../media/image1257.png"/><Relationship Id="rId38" Type="http://schemas.openxmlformats.org/officeDocument/2006/relationships/customXml" Target="../ink/ink1187.xml"/><Relationship Id="rId20" Type="http://schemas.openxmlformats.org/officeDocument/2006/relationships/customXml" Target="../ink/ink1178.xml"/><Relationship Id="rId41" Type="http://schemas.openxmlformats.org/officeDocument/2006/relationships/image" Target="../media/image1261.png"/></Relationships>
</file>

<file path=ppt/slides/_rels/slide102.xml.rels><?xml version="1.0" encoding="UTF-8" standalone="yes"?>
<Relationships xmlns="http://schemas.openxmlformats.org/package/2006/relationships"><Relationship Id="rId8" Type="http://schemas.openxmlformats.org/officeDocument/2006/relationships/image" Target="../media/image1242.png"/><Relationship Id="rId13" Type="http://schemas.openxmlformats.org/officeDocument/2006/relationships/image" Target="../media/image1268.jpeg"/><Relationship Id="rId3" Type="http://schemas.openxmlformats.org/officeDocument/2006/relationships/image" Target="../media/image1226.png"/><Relationship Id="rId7" Type="http://schemas.openxmlformats.org/officeDocument/2006/relationships/image" Target="../media/image1241.png"/><Relationship Id="rId12" Type="http://schemas.openxmlformats.org/officeDocument/2006/relationships/image" Target="../media/image1267.png"/><Relationship Id="rId2" Type="http://schemas.openxmlformats.org/officeDocument/2006/relationships/image" Target="../media/image1225.png"/><Relationship Id="rId1" Type="http://schemas.openxmlformats.org/officeDocument/2006/relationships/slideLayout" Target="../slideLayouts/slideLayout7.xml"/><Relationship Id="rId6" Type="http://schemas.openxmlformats.org/officeDocument/2006/relationships/image" Target="../media/image1229.png"/><Relationship Id="rId11" Type="http://schemas.openxmlformats.org/officeDocument/2006/relationships/image" Target="../media/image1266.png"/><Relationship Id="rId5" Type="http://schemas.openxmlformats.org/officeDocument/2006/relationships/image" Target="../media/image1228.png"/><Relationship Id="rId10" Type="http://schemas.openxmlformats.org/officeDocument/2006/relationships/image" Target="../media/image1265.png"/><Relationship Id="rId4" Type="http://schemas.openxmlformats.org/officeDocument/2006/relationships/image" Target="../media/image1227.png"/><Relationship Id="rId9" Type="http://schemas.openxmlformats.org/officeDocument/2006/relationships/image" Target="../media/image1264.png"/></Relationships>
</file>

<file path=ppt/slides/_rels/slide103.xml.rels><?xml version="1.0" encoding="UTF-8" standalone="yes"?>
<Relationships xmlns="http://schemas.openxmlformats.org/package/2006/relationships"><Relationship Id="rId2" Type="http://schemas.openxmlformats.org/officeDocument/2006/relationships/image" Target="../media/image1269.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271.png"/><Relationship Id="rId2" Type="http://schemas.openxmlformats.org/officeDocument/2006/relationships/image" Target="../media/image1270.png"/><Relationship Id="rId1" Type="http://schemas.openxmlformats.org/officeDocument/2006/relationships/slideLayout" Target="../slideLayouts/slideLayout7.xml"/><Relationship Id="rId5" Type="http://schemas.openxmlformats.org/officeDocument/2006/relationships/image" Target="../media/image1273.png"/><Relationship Id="rId4" Type="http://schemas.openxmlformats.org/officeDocument/2006/relationships/image" Target="../media/image127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7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17" Type="http://schemas.openxmlformats.org/officeDocument/2006/relationships/image" Target="../media/image71.png"/><Relationship Id="rId21" Type="http://schemas.openxmlformats.org/officeDocument/2006/relationships/image" Target="../media/image23.png"/><Relationship Id="rId42" Type="http://schemas.openxmlformats.org/officeDocument/2006/relationships/customXml" Target="../ink/ink21.xml"/><Relationship Id="rId63" Type="http://schemas.openxmlformats.org/officeDocument/2006/relationships/image" Target="../media/image44.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2.png"/><Relationship Id="rId170" Type="http://schemas.openxmlformats.org/officeDocument/2006/relationships/customXml" Target="../ink/ink85.xml"/><Relationship Id="rId191" Type="http://schemas.openxmlformats.org/officeDocument/2006/relationships/image" Target="../media/image108.png"/><Relationship Id="rId107" Type="http://schemas.openxmlformats.org/officeDocument/2006/relationships/image" Target="../media/image66.png"/><Relationship Id="rId11" Type="http://schemas.openxmlformats.org/officeDocument/2006/relationships/image" Target="../media/image18.png"/><Relationship Id="rId32" Type="http://schemas.openxmlformats.org/officeDocument/2006/relationships/customXml" Target="../ink/ink16.xml"/><Relationship Id="rId53" Type="http://schemas.openxmlformats.org/officeDocument/2006/relationships/image" Target="../media/image39.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87.png"/><Relationship Id="rId5" Type="http://schemas.openxmlformats.org/officeDocument/2006/relationships/image" Target="../media/image15.png"/><Relationship Id="rId95" Type="http://schemas.openxmlformats.org/officeDocument/2006/relationships/image" Target="../media/image60.png"/><Relationship Id="rId160" Type="http://schemas.openxmlformats.org/officeDocument/2006/relationships/customXml" Target="../ink/ink80.xml"/><Relationship Id="rId181" Type="http://schemas.openxmlformats.org/officeDocument/2006/relationships/image" Target="../media/image103.png"/><Relationship Id="rId22" Type="http://schemas.openxmlformats.org/officeDocument/2006/relationships/customXml" Target="../ink/ink11.xml"/><Relationship Id="rId43" Type="http://schemas.openxmlformats.org/officeDocument/2006/relationships/image" Target="../media/image34.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82.png"/><Relationship Id="rId85" Type="http://schemas.openxmlformats.org/officeDocument/2006/relationships/image" Target="../media/image55.png"/><Relationship Id="rId150" Type="http://schemas.openxmlformats.org/officeDocument/2006/relationships/customXml" Target="../ink/ink75.xml"/><Relationship Id="rId171" Type="http://schemas.openxmlformats.org/officeDocument/2006/relationships/image" Target="../media/image98.png"/><Relationship Id="rId192" Type="http://schemas.openxmlformats.org/officeDocument/2006/relationships/customXml" Target="../ink/ink96.xml"/><Relationship Id="rId12" Type="http://schemas.openxmlformats.org/officeDocument/2006/relationships/customXml" Target="../ink/ink6.xml"/><Relationship Id="rId33" Type="http://schemas.openxmlformats.org/officeDocument/2006/relationships/image" Target="../media/image29.png"/><Relationship Id="rId108" Type="http://schemas.openxmlformats.org/officeDocument/2006/relationships/customXml" Target="../ink/ink54.xml"/><Relationship Id="rId129" Type="http://schemas.openxmlformats.org/officeDocument/2006/relationships/image" Target="../media/image77.png"/><Relationship Id="rId54" Type="http://schemas.openxmlformats.org/officeDocument/2006/relationships/customXml" Target="../ink/ink27.xml"/><Relationship Id="rId75" Type="http://schemas.openxmlformats.org/officeDocument/2006/relationships/image" Target="../media/image50.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93.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24.png"/><Relationship Id="rId119" Type="http://schemas.openxmlformats.org/officeDocument/2006/relationships/image" Target="../media/image72.png"/><Relationship Id="rId44" Type="http://schemas.openxmlformats.org/officeDocument/2006/relationships/customXml" Target="../ink/ink22.xml"/><Relationship Id="rId65" Type="http://schemas.openxmlformats.org/officeDocument/2006/relationships/image" Target="../media/image45.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88.png"/><Relationship Id="rId172" Type="http://schemas.openxmlformats.org/officeDocument/2006/relationships/customXml" Target="../ink/ink86.xml"/><Relationship Id="rId193" Type="http://schemas.openxmlformats.org/officeDocument/2006/relationships/image" Target="../media/image109.png"/><Relationship Id="rId13" Type="http://schemas.openxmlformats.org/officeDocument/2006/relationships/image" Target="../media/image19.png"/><Relationship Id="rId109" Type="http://schemas.openxmlformats.org/officeDocument/2006/relationships/image" Target="../media/image67.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40.png"/><Relationship Id="rId76" Type="http://schemas.openxmlformats.org/officeDocument/2006/relationships/customXml" Target="../ink/ink38.xml"/><Relationship Id="rId97" Type="http://schemas.openxmlformats.org/officeDocument/2006/relationships/image" Target="../media/image61.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75.png"/><Relationship Id="rId141" Type="http://schemas.openxmlformats.org/officeDocument/2006/relationships/image" Target="../media/image83.png"/><Relationship Id="rId146" Type="http://schemas.openxmlformats.org/officeDocument/2006/relationships/customXml" Target="../ink/ink73.xml"/><Relationship Id="rId167" Type="http://schemas.openxmlformats.org/officeDocument/2006/relationships/image" Target="../media/image96.png"/><Relationship Id="rId188" Type="http://schemas.openxmlformats.org/officeDocument/2006/relationships/customXml" Target="../ink/ink94.xml"/><Relationship Id="rId7" Type="http://schemas.openxmlformats.org/officeDocument/2006/relationships/image" Target="../media/image16.png"/><Relationship Id="rId71" Type="http://schemas.openxmlformats.org/officeDocument/2006/relationships/image" Target="../media/image48.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04.png"/><Relationship Id="rId2" Type="http://schemas.openxmlformats.org/officeDocument/2006/relationships/customXml" Target="../ink/ink1.xml"/><Relationship Id="rId29" Type="http://schemas.openxmlformats.org/officeDocument/2006/relationships/image" Target="../media/image27.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35.png"/><Relationship Id="rId66" Type="http://schemas.openxmlformats.org/officeDocument/2006/relationships/customXml" Target="../ink/ink33.xml"/><Relationship Id="rId87" Type="http://schemas.openxmlformats.org/officeDocument/2006/relationships/image" Target="../media/image56.png"/><Relationship Id="rId110" Type="http://schemas.openxmlformats.org/officeDocument/2006/relationships/customXml" Target="../ink/ink55.xml"/><Relationship Id="rId115" Type="http://schemas.openxmlformats.org/officeDocument/2006/relationships/image" Target="../media/image70.png"/><Relationship Id="rId131" Type="http://schemas.openxmlformats.org/officeDocument/2006/relationships/image" Target="../media/image78.png"/><Relationship Id="rId136" Type="http://schemas.openxmlformats.org/officeDocument/2006/relationships/customXml" Target="../ink/ink68.xml"/><Relationship Id="rId157" Type="http://schemas.openxmlformats.org/officeDocument/2006/relationships/image" Target="../media/image91.png"/><Relationship Id="rId178" Type="http://schemas.openxmlformats.org/officeDocument/2006/relationships/customXml" Target="../ink/ink89.xml"/><Relationship Id="rId61" Type="http://schemas.openxmlformats.org/officeDocument/2006/relationships/image" Target="../media/image43.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99.png"/><Relationship Id="rId194" Type="http://schemas.openxmlformats.org/officeDocument/2006/relationships/customXml" Target="../ink/ink97.xml"/><Relationship Id="rId19" Type="http://schemas.openxmlformats.org/officeDocument/2006/relationships/image" Target="../media/image22.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0.png"/><Relationship Id="rId56" Type="http://schemas.openxmlformats.org/officeDocument/2006/relationships/customXml" Target="../ink/ink28.xml"/><Relationship Id="rId77" Type="http://schemas.openxmlformats.org/officeDocument/2006/relationships/image" Target="../media/image51.png"/><Relationship Id="rId100" Type="http://schemas.openxmlformats.org/officeDocument/2006/relationships/customXml" Target="../ink/ink50.xml"/><Relationship Id="rId105" Type="http://schemas.openxmlformats.org/officeDocument/2006/relationships/image" Target="../media/image65.png"/><Relationship Id="rId126" Type="http://schemas.openxmlformats.org/officeDocument/2006/relationships/customXml" Target="../ink/ink63.xml"/><Relationship Id="rId147" Type="http://schemas.openxmlformats.org/officeDocument/2006/relationships/image" Target="../media/image86.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38.png"/><Relationship Id="rId72" Type="http://schemas.openxmlformats.org/officeDocument/2006/relationships/customXml" Target="../ink/ink36.xml"/><Relationship Id="rId93" Type="http://schemas.openxmlformats.org/officeDocument/2006/relationships/image" Target="../media/image59.png"/><Relationship Id="rId98" Type="http://schemas.openxmlformats.org/officeDocument/2006/relationships/customXml" Target="../ink/ink49.xml"/><Relationship Id="rId121" Type="http://schemas.openxmlformats.org/officeDocument/2006/relationships/image" Target="../media/image73.png"/><Relationship Id="rId142" Type="http://schemas.openxmlformats.org/officeDocument/2006/relationships/customXml" Target="../ink/ink71.xml"/><Relationship Id="rId163" Type="http://schemas.openxmlformats.org/officeDocument/2006/relationships/image" Target="../media/image94.png"/><Relationship Id="rId184" Type="http://schemas.openxmlformats.org/officeDocument/2006/relationships/customXml" Target="../ink/ink92.xml"/><Relationship Id="rId189" Type="http://schemas.openxmlformats.org/officeDocument/2006/relationships/image" Target="../media/image107.png"/><Relationship Id="rId3" Type="http://schemas.openxmlformats.org/officeDocument/2006/relationships/image" Target="../media/image14.png"/><Relationship Id="rId25" Type="http://schemas.openxmlformats.org/officeDocument/2006/relationships/image" Target="../media/image25.png"/><Relationship Id="rId46" Type="http://schemas.openxmlformats.org/officeDocument/2006/relationships/customXml" Target="../ink/ink23.xml"/><Relationship Id="rId67" Type="http://schemas.openxmlformats.org/officeDocument/2006/relationships/image" Target="../media/image46.png"/><Relationship Id="rId116" Type="http://schemas.openxmlformats.org/officeDocument/2006/relationships/customXml" Target="../ink/ink58.xml"/><Relationship Id="rId137" Type="http://schemas.openxmlformats.org/officeDocument/2006/relationships/image" Target="../media/image81.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3.png"/><Relationship Id="rId62" Type="http://schemas.openxmlformats.org/officeDocument/2006/relationships/customXml" Target="../ink/ink31.xml"/><Relationship Id="rId83" Type="http://schemas.openxmlformats.org/officeDocument/2006/relationships/image" Target="../media/image54.png"/><Relationship Id="rId88" Type="http://schemas.openxmlformats.org/officeDocument/2006/relationships/customXml" Target="../ink/ink44.xml"/><Relationship Id="rId111" Type="http://schemas.openxmlformats.org/officeDocument/2006/relationships/image" Target="../media/image68.png"/><Relationship Id="rId132" Type="http://schemas.openxmlformats.org/officeDocument/2006/relationships/customXml" Target="../ink/ink66.xml"/><Relationship Id="rId153" Type="http://schemas.openxmlformats.org/officeDocument/2006/relationships/image" Target="../media/image89.png"/><Relationship Id="rId174" Type="http://schemas.openxmlformats.org/officeDocument/2006/relationships/customXml" Target="../ink/ink87.xml"/><Relationship Id="rId179" Type="http://schemas.openxmlformats.org/officeDocument/2006/relationships/image" Target="../media/image102.png"/><Relationship Id="rId195" Type="http://schemas.openxmlformats.org/officeDocument/2006/relationships/image" Target="../media/image110.png"/><Relationship Id="rId190" Type="http://schemas.openxmlformats.org/officeDocument/2006/relationships/customXml" Target="../ink/ink95.xml"/><Relationship Id="rId15" Type="http://schemas.openxmlformats.org/officeDocument/2006/relationships/image" Target="../media/image20.png"/><Relationship Id="rId36" Type="http://schemas.openxmlformats.org/officeDocument/2006/relationships/customXml" Target="../ink/ink18.xml"/><Relationship Id="rId57" Type="http://schemas.openxmlformats.org/officeDocument/2006/relationships/image" Target="../media/image41.png"/><Relationship Id="rId106" Type="http://schemas.openxmlformats.org/officeDocument/2006/relationships/customXml" Target="../ink/ink53.xml"/><Relationship Id="rId127" Type="http://schemas.openxmlformats.org/officeDocument/2006/relationships/image" Target="../media/image76.png"/><Relationship Id="rId10" Type="http://schemas.openxmlformats.org/officeDocument/2006/relationships/customXml" Target="../ink/ink5.xml"/><Relationship Id="rId31" Type="http://schemas.openxmlformats.org/officeDocument/2006/relationships/image" Target="../media/image28.png"/><Relationship Id="rId52" Type="http://schemas.openxmlformats.org/officeDocument/2006/relationships/customXml" Target="../ink/ink26.xml"/><Relationship Id="rId73" Type="http://schemas.openxmlformats.org/officeDocument/2006/relationships/image" Target="../media/image49.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2.png"/><Relationship Id="rId101" Type="http://schemas.openxmlformats.org/officeDocument/2006/relationships/image" Target="../media/image63.png"/><Relationship Id="rId122" Type="http://schemas.openxmlformats.org/officeDocument/2006/relationships/customXml" Target="../ink/ink61.xml"/><Relationship Id="rId143" Type="http://schemas.openxmlformats.org/officeDocument/2006/relationships/image" Target="../media/image84.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97.png"/><Relationship Id="rId185" Type="http://schemas.openxmlformats.org/officeDocument/2006/relationships/image" Target="../media/image105.png"/><Relationship Id="rId4" Type="http://schemas.openxmlformats.org/officeDocument/2006/relationships/customXml" Target="../ink/ink2.xml"/><Relationship Id="rId9" Type="http://schemas.openxmlformats.org/officeDocument/2006/relationships/image" Target="../media/image17.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36.png"/><Relationship Id="rId68" Type="http://schemas.openxmlformats.org/officeDocument/2006/relationships/customXml" Target="../ink/ink34.xml"/><Relationship Id="rId89" Type="http://schemas.openxmlformats.org/officeDocument/2006/relationships/image" Target="../media/image57.png"/><Relationship Id="rId112" Type="http://schemas.openxmlformats.org/officeDocument/2006/relationships/customXml" Target="../ink/ink56.xml"/><Relationship Id="rId133" Type="http://schemas.openxmlformats.org/officeDocument/2006/relationships/image" Target="../media/image79.png"/><Relationship Id="rId154" Type="http://schemas.openxmlformats.org/officeDocument/2006/relationships/customXml" Target="../ink/ink77.xml"/><Relationship Id="rId175" Type="http://schemas.openxmlformats.org/officeDocument/2006/relationships/image" Target="../media/image100.png"/><Relationship Id="rId16" Type="http://schemas.openxmlformats.org/officeDocument/2006/relationships/customXml" Target="../ink/ink8.xml"/><Relationship Id="rId37" Type="http://schemas.openxmlformats.org/officeDocument/2006/relationships/image" Target="../media/image31.png"/><Relationship Id="rId58" Type="http://schemas.openxmlformats.org/officeDocument/2006/relationships/customXml" Target="../ink/ink29.xml"/><Relationship Id="rId79" Type="http://schemas.openxmlformats.org/officeDocument/2006/relationships/image" Target="../media/image52.png"/><Relationship Id="rId102" Type="http://schemas.openxmlformats.org/officeDocument/2006/relationships/customXml" Target="../ink/ink51.xml"/><Relationship Id="rId123" Type="http://schemas.openxmlformats.org/officeDocument/2006/relationships/image" Target="../media/image74.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95.png"/><Relationship Id="rId186" Type="http://schemas.openxmlformats.org/officeDocument/2006/relationships/customXml" Target="../ink/ink93.xml"/><Relationship Id="rId27" Type="http://schemas.openxmlformats.org/officeDocument/2006/relationships/image" Target="../media/image26.png"/><Relationship Id="rId48" Type="http://schemas.openxmlformats.org/officeDocument/2006/relationships/customXml" Target="../ink/ink24.xml"/><Relationship Id="rId69" Type="http://schemas.openxmlformats.org/officeDocument/2006/relationships/image" Target="../media/image47.png"/><Relationship Id="rId113" Type="http://schemas.openxmlformats.org/officeDocument/2006/relationships/image" Target="../media/image69.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90.png"/><Relationship Id="rId176" Type="http://schemas.openxmlformats.org/officeDocument/2006/relationships/customXml" Target="../ink/ink88.xml"/><Relationship Id="rId17" Type="http://schemas.openxmlformats.org/officeDocument/2006/relationships/image" Target="../media/image21.png"/><Relationship Id="rId38" Type="http://schemas.openxmlformats.org/officeDocument/2006/relationships/customXml" Target="../ink/ink19.xml"/><Relationship Id="rId59" Type="http://schemas.openxmlformats.org/officeDocument/2006/relationships/image" Target="../media/image42.png"/><Relationship Id="rId103" Type="http://schemas.openxmlformats.org/officeDocument/2006/relationships/image" Target="../media/image64.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58.png"/><Relationship Id="rId145" Type="http://schemas.openxmlformats.org/officeDocument/2006/relationships/image" Target="../media/image85.png"/><Relationship Id="rId166" Type="http://schemas.openxmlformats.org/officeDocument/2006/relationships/customXml" Target="../ink/ink83.xml"/><Relationship Id="rId187" Type="http://schemas.openxmlformats.org/officeDocument/2006/relationships/image" Target="../media/image106.png"/><Relationship Id="rId1" Type="http://schemas.openxmlformats.org/officeDocument/2006/relationships/slideLayout" Target="../slideLayouts/slideLayout7.xml"/><Relationship Id="rId28" Type="http://schemas.openxmlformats.org/officeDocument/2006/relationships/customXml" Target="../ink/ink14.xml"/><Relationship Id="rId49" Type="http://schemas.openxmlformats.org/officeDocument/2006/relationships/image" Target="../media/image37.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53.png"/><Relationship Id="rId135" Type="http://schemas.openxmlformats.org/officeDocument/2006/relationships/image" Target="../media/image80.png"/><Relationship Id="rId156" Type="http://schemas.openxmlformats.org/officeDocument/2006/relationships/customXml" Target="../ink/ink78.xml"/><Relationship Id="rId177" Type="http://schemas.openxmlformats.org/officeDocument/2006/relationships/image" Target="../media/image101.png"/><Relationship Id="rId18" Type="http://schemas.openxmlformats.org/officeDocument/2006/relationships/customXml" Target="../ink/ink9.xml"/><Relationship Id="rId39"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2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23.xml.rels><?xml version="1.0" encoding="UTF-8" standalone="yes"?>
<Relationships xmlns="http://schemas.openxmlformats.org/package/2006/relationships"><Relationship Id="rId26" Type="http://schemas.openxmlformats.org/officeDocument/2006/relationships/image" Target="../media/image132.png"/><Relationship Id="rId21" Type="http://schemas.openxmlformats.org/officeDocument/2006/relationships/customXml" Target="../ink/ink106.xml"/><Relationship Id="rId42" Type="http://schemas.openxmlformats.org/officeDocument/2006/relationships/image" Target="../media/image140.png"/><Relationship Id="rId47" Type="http://schemas.openxmlformats.org/officeDocument/2006/relationships/customXml" Target="../ink/ink119.xml"/><Relationship Id="rId63" Type="http://schemas.openxmlformats.org/officeDocument/2006/relationships/customXml" Target="../ink/ink127.xml"/><Relationship Id="rId68" Type="http://schemas.openxmlformats.org/officeDocument/2006/relationships/image" Target="../media/image153.png"/><Relationship Id="rId84" Type="http://schemas.openxmlformats.org/officeDocument/2006/relationships/image" Target="../media/image161.png"/><Relationship Id="rId89" Type="http://schemas.openxmlformats.org/officeDocument/2006/relationships/customXml" Target="../ink/ink140.xml"/><Relationship Id="rId16" Type="http://schemas.openxmlformats.org/officeDocument/2006/relationships/image" Target="../media/image127.png"/><Relationship Id="rId11" Type="http://schemas.openxmlformats.org/officeDocument/2006/relationships/customXml" Target="../ink/ink101.xml"/><Relationship Id="rId32" Type="http://schemas.openxmlformats.org/officeDocument/2006/relationships/image" Target="../media/image135.png"/><Relationship Id="rId37" Type="http://schemas.openxmlformats.org/officeDocument/2006/relationships/customXml" Target="../ink/ink114.xml"/><Relationship Id="rId53" Type="http://schemas.openxmlformats.org/officeDocument/2006/relationships/customXml" Target="../ink/ink122.xml"/><Relationship Id="rId58" Type="http://schemas.openxmlformats.org/officeDocument/2006/relationships/image" Target="../media/image148.png"/><Relationship Id="rId74" Type="http://schemas.openxmlformats.org/officeDocument/2006/relationships/image" Target="../media/image156.png"/><Relationship Id="rId79" Type="http://schemas.openxmlformats.org/officeDocument/2006/relationships/customXml" Target="../ink/ink135.xml"/><Relationship Id="rId102" Type="http://schemas.openxmlformats.org/officeDocument/2006/relationships/image" Target="../media/image170.png"/><Relationship Id="rId5" Type="http://schemas.openxmlformats.org/officeDocument/2006/relationships/customXml" Target="../ink/ink98.xml"/><Relationship Id="rId90" Type="http://schemas.openxmlformats.org/officeDocument/2006/relationships/image" Target="../media/image164.png"/><Relationship Id="rId95" Type="http://schemas.openxmlformats.org/officeDocument/2006/relationships/customXml" Target="../ink/ink143.xml"/><Relationship Id="rId22" Type="http://schemas.openxmlformats.org/officeDocument/2006/relationships/image" Target="../media/image130.png"/><Relationship Id="rId27" Type="http://schemas.openxmlformats.org/officeDocument/2006/relationships/customXml" Target="../ink/ink109.xml"/><Relationship Id="rId43" Type="http://schemas.openxmlformats.org/officeDocument/2006/relationships/customXml" Target="../ink/ink117.xml"/><Relationship Id="rId48" Type="http://schemas.openxmlformats.org/officeDocument/2006/relationships/image" Target="../media/image143.png"/><Relationship Id="rId64" Type="http://schemas.openxmlformats.org/officeDocument/2006/relationships/image" Target="../media/image151.png"/><Relationship Id="rId69" Type="http://schemas.openxmlformats.org/officeDocument/2006/relationships/customXml" Target="../ink/ink130.xml"/><Relationship Id="rId80" Type="http://schemas.openxmlformats.org/officeDocument/2006/relationships/image" Target="../media/image159.png"/><Relationship Id="rId85" Type="http://schemas.openxmlformats.org/officeDocument/2006/relationships/customXml" Target="../ink/ink138.xml"/><Relationship Id="rId12" Type="http://schemas.openxmlformats.org/officeDocument/2006/relationships/image" Target="../media/image125.png"/><Relationship Id="rId17" Type="http://schemas.openxmlformats.org/officeDocument/2006/relationships/customXml" Target="../ink/ink104.xml"/><Relationship Id="rId25" Type="http://schemas.openxmlformats.org/officeDocument/2006/relationships/customXml" Target="../ink/ink108.xml"/><Relationship Id="rId33" Type="http://schemas.openxmlformats.org/officeDocument/2006/relationships/customXml" Target="../ink/ink112.xml"/><Relationship Id="rId38" Type="http://schemas.openxmlformats.org/officeDocument/2006/relationships/image" Target="../media/image138.png"/><Relationship Id="rId46" Type="http://schemas.openxmlformats.org/officeDocument/2006/relationships/image" Target="../media/image142.png"/><Relationship Id="rId59" Type="http://schemas.openxmlformats.org/officeDocument/2006/relationships/customXml" Target="../ink/ink125.xml"/><Relationship Id="rId67" Type="http://schemas.openxmlformats.org/officeDocument/2006/relationships/customXml" Target="../ink/ink129.xml"/><Relationship Id="rId20" Type="http://schemas.openxmlformats.org/officeDocument/2006/relationships/image" Target="../media/image129.png"/><Relationship Id="rId41" Type="http://schemas.openxmlformats.org/officeDocument/2006/relationships/customXml" Target="../ink/ink116.xml"/><Relationship Id="rId54" Type="http://schemas.openxmlformats.org/officeDocument/2006/relationships/image" Target="../media/image146.png"/><Relationship Id="rId62" Type="http://schemas.openxmlformats.org/officeDocument/2006/relationships/image" Target="../media/image150.png"/><Relationship Id="rId70" Type="http://schemas.openxmlformats.org/officeDocument/2006/relationships/image" Target="../media/image154.png"/><Relationship Id="rId75" Type="http://schemas.openxmlformats.org/officeDocument/2006/relationships/customXml" Target="../ink/ink133.xml"/><Relationship Id="rId83" Type="http://schemas.openxmlformats.org/officeDocument/2006/relationships/customXml" Target="../ink/ink137.xml"/><Relationship Id="rId88" Type="http://schemas.openxmlformats.org/officeDocument/2006/relationships/image" Target="../media/image163.png"/><Relationship Id="rId91" Type="http://schemas.openxmlformats.org/officeDocument/2006/relationships/customXml" Target="../ink/ink141.xml"/><Relationship Id="rId96"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22.png"/><Relationship Id="rId15" Type="http://schemas.openxmlformats.org/officeDocument/2006/relationships/customXml" Target="../ink/ink103.xml"/><Relationship Id="rId23" Type="http://schemas.openxmlformats.org/officeDocument/2006/relationships/customXml" Target="../ink/ink107.xml"/><Relationship Id="rId28" Type="http://schemas.openxmlformats.org/officeDocument/2006/relationships/image" Target="../media/image133.png"/><Relationship Id="rId36" Type="http://schemas.openxmlformats.org/officeDocument/2006/relationships/image" Target="../media/image137.png"/><Relationship Id="rId49" Type="http://schemas.openxmlformats.org/officeDocument/2006/relationships/customXml" Target="../ink/ink120.xml"/><Relationship Id="rId57" Type="http://schemas.openxmlformats.org/officeDocument/2006/relationships/customXml" Target="../ink/ink124.xml"/><Relationship Id="rId10" Type="http://schemas.openxmlformats.org/officeDocument/2006/relationships/image" Target="../media/image124.png"/><Relationship Id="rId31" Type="http://schemas.openxmlformats.org/officeDocument/2006/relationships/customXml" Target="../ink/ink111.xml"/><Relationship Id="rId44" Type="http://schemas.openxmlformats.org/officeDocument/2006/relationships/image" Target="../media/image141.png"/><Relationship Id="rId52" Type="http://schemas.openxmlformats.org/officeDocument/2006/relationships/image" Target="../media/image145.png"/><Relationship Id="rId60" Type="http://schemas.openxmlformats.org/officeDocument/2006/relationships/image" Target="../media/image149.png"/><Relationship Id="rId65" Type="http://schemas.openxmlformats.org/officeDocument/2006/relationships/customXml" Target="../ink/ink128.xml"/><Relationship Id="rId73" Type="http://schemas.openxmlformats.org/officeDocument/2006/relationships/customXml" Target="../ink/ink132.xml"/><Relationship Id="rId78" Type="http://schemas.openxmlformats.org/officeDocument/2006/relationships/image" Target="../media/image158.png"/><Relationship Id="rId81" Type="http://schemas.openxmlformats.org/officeDocument/2006/relationships/customXml" Target="../ink/ink136.xml"/><Relationship Id="rId86" Type="http://schemas.openxmlformats.org/officeDocument/2006/relationships/image" Target="../media/image162.png"/><Relationship Id="rId94" Type="http://schemas.openxmlformats.org/officeDocument/2006/relationships/image" Target="../media/image166.png"/><Relationship Id="rId99" Type="http://schemas.openxmlformats.org/officeDocument/2006/relationships/customXml" Target="../ink/ink145.xml"/><Relationship Id="rId101" Type="http://schemas.openxmlformats.org/officeDocument/2006/relationships/customXml" Target="../ink/ink146.xml"/><Relationship Id="rId4" Type="http://schemas.openxmlformats.org/officeDocument/2006/relationships/image" Target="../media/image121.png"/><Relationship Id="rId9" Type="http://schemas.openxmlformats.org/officeDocument/2006/relationships/customXml" Target="../ink/ink100.xml"/><Relationship Id="rId13" Type="http://schemas.openxmlformats.org/officeDocument/2006/relationships/customXml" Target="../ink/ink102.xml"/><Relationship Id="rId18" Type="http://schemas.openxmlformats.org/officeDocument/2006/relationships/image" Target="../media/image128.png"/><Relationship Id="rId39" Type="http://schemas.openxmlformats.org/officeDocument/2006/relationships/customXml" Target="../ink/ink115.xml"/><Relationship Id="rId34" Type="http://schemas.openxmlformats.org/officeDocument/2006/relationships/image" Target="../media/image136.png"/><Relationship Id="rId50" Type="http://schemas.openxmlformats.org/officeDocument/2006/relationships/image" Target="../media/image144.png"/><Relationship Id="rId55" Type="http://schemas.openxmlformats.org/officeDocument/2006/relationships/customXml" Target="../ink/ink123.xml"/><Relationship Id="rId76" Type="http://schemas.openxmlformats.org/officeDocument/2006/relationships/image" Target="../media/image157.png"/><Relationship Id="rId97" Type="http://schemas.openxmlformats.org/officeDocument/2006/relationships/customXml" Target="../ink/ink144.xml"/><Relationship Id="rId7" Type="http://schemas.openxmlformats.org/officeDocument/2006/relationships/customXml" Target="../ink/ink99.xml"/><Relationship Id="rId71" Type="http://schemas.openxmlformats.org/officeDocument/2006/relationships/customXml" Target="../ink/ink131.xml"/><Relationship Id="rId92" Type="http://schemas.openxmlformats.org/officeDocument/2006/relationships/image" Target="../media/image165.png"/><Relationship Id="rId2" Type="http://schemas.openxmlformats.org/officeDocument/2006/relationships/image" Target="../media/image116.png"/><Relationship Id="rId29" Type="http://schemas.openxmlformats.org/officeDocument/2006/relationships/customXml" Target="../ink/ink110.xml"/><Relationship Id="rId24" Type="http://schemas.openxmlformats.org/officeDocument/2006/relationships/image" Target="../media/image131.png"/><Relationship Id="rId40" Type="http://schemas.openxmlformats.org/officeDocument/2006/relationships/image" Target="../media/image139.png"/><Relationship Id="rId45" Type="http://schemas.openxmlformats.org/officeDocument/2006/relationships/customXml" Target="../ink/ink118.xml"/><Relationship Id="rId66" Type="http://schemas.openxmlformats.org/officeDocument/2006/relationships/image" Target="../media/image152.png"/><Relationship Id="rId87" Type="http://schemas.openxmlformats.org/officeDocument/2006/relationships/customXml" Target="../ink/ink139.xml"/><Relationship Id="rId61" Type="http://schemas.openxmlformats.org/officeDocument/2006/relationships/customXml" Target="../ink/ink126.xml"/><Relationship Id="rId82" Type="http://schemas.openxmlformats.org/officeDocument/2006/relationships/image" Target="../media/image160.png"/><Relationship Id="rId19" Type="http://schemas.openxmlformats.org/officeDocument/2006/relationships/customXml" Target="../ink/ink105.xml"/><Relationship Id="rId14" Type="http://schemas.openxmlformats.org/officeDocument/2006/relationships/image" Target="../media/image126.png"/><Relationship Id="rId30" Type="http://schemas.openxmlformats.org/officeDocument/2006/relationships/image" Target="../media/image134.png"/><Relationship Id="rId35" Type="http://schemas.openxmlformats.org/officeDocument/2006/relationships/customXml" Target="../ink/ink113.xml"/><Relationship Id="rId56" Type="http://schemas.openxmlformats.org/officeDocument/2006/relationships/image" Target="../media/image147.png"/><Relationship Id="rId77" Type="http://schemas.openxmlformats.org/officeDocument/2006/relationships/customXml" Target="../ink/ink134.xml"/><Relationship Id="rId100" Type="http://schemas.openxmlformats.org/officeDocument/2006/relationships/image" Target="../media/image169.png"/><Relationship Id="rId8" Type="http://schemas.openxmlformats.org/officeDocument/2006/relationships/image" Target="../media/image123.png"/><Relationship Id="rId51" Type="http://schemas.openxmlformats.org/officeDocument/2006/relationships/customXml" Target="../ink/ink121.xml"/><Relationship Id="rId72" Type="http://schemas.openxmlformats.org/officeDocument/2006/relationships/image" Target="../media/image155.png"/><Relationship Id="rId93" Type="http://schemas.openxmlformats.org/officeDocument/2006/relationships/customXml" Target="../ink/ink142.xml"/><Relationship Id="rId98" Type="http://schemas.openxmlformats.org/officeDocument/2006/relationships/image" Target="../media/image168.png"/><Relationship Id="rId3" Type="http://schemas.openxmlformats.org/officeDocument/2006/relationships/image" Target="../media/image117.png"/></Relationships>
</file>

<file path=ppt/slides/_rels/slide2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ustomXml" Target="../ink/ink147.xml"/><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3.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17" Type="http://schemas.openxmlformats.org/officeDocument/2006/relationships/image" Target="../media/image232.png"/><Relationship Id="rId21" Type="http://schemas.openxmlformats.org/officeDocument/2006/relationships/image" Target="../media/image184.png"/><Relationship Id="rId42" Type="http://schemas.openxmlformats.org/officeDocument/2006/relationships/customXml" Target="../ink/ink168.xml"/><Relationship Id="rId63" Type="http://schemas.openxmlformats.org/officeDocument/2006/relationships/image" Target="../media/image205.png"/><Relationship Id="rId84" Type="http://schemas.openxmlformats.org/officeDocument/2006/relationships/customXml" Target="../ink/ink189.xml"/><Relationship Id="rId138" Type="http://schemas.openxmlformats.org/officeDocument/2006/relationships/customXml" Target="../ink/ink216.xml"/><Relationship Id="rId159" Type="http://schemas.openxmlformats.org/officeDocument/2006/relationships/image" Target="../media/image253.png"/><Relationship Id="rId170" Type="http://schemas.openxmlformats.org/officeDocument/2006/relationships/customXml" Target="../ink/ink232.xml"/><Relationship Id="rId191" Type="http://schemas.openxmlformats.org/officeDocument/2006/relationships/image" Target="../media/image269.png"/><Relationship Id="rId205" Type="http://schemas.openxmlformats.org/officeDocument/2006/relationships/image" Target="../media/image276.png"/><Relationship Id="rId107" Type="http://schemas.openxmlformats.org/officeDocument/2006/relationships/image" Target="../media/image227.png"/><Relationship Id="rId11" Type="http://schemas.openxmlformats.org/officeDocument/2006/relationships/image" Target="../media/image179.png"/><Relationship Id="rId32" Type="http://schemas.openxmlformats.org/officeDocument/2006/relationships/customXml" Target="../ink/ink163.xml"/><Relationship Id="rId53" Type="http://schemas.openxmlformats.org/officeDocument/2006/relationships/image" Target="../media/image200.png"/><Relationship Id="rId74" Type="http://schemas.openxmlformats.org/officeDocument/2006/relationships/customXml" Target="../ink/ink184.xml"/><Relationship Id="rId128" Type="http://schemas.openxmlformats.org/officeDocument/2006/relationships/customXml" Target="../ink/ink211.xml"/><Relationship Id="rId149" Type="http://schemas.openxmlformats.org/officeDocument/2006/relationships/image" Target="../media/image248.png"/><Relationship Id="rId5" Type="http://schemas.openxmlformats.org/officeDocument/2006/relationships/image" Target="../media/image176.png"/><Relationship Id="rId95" Type="http://schemas.openxmlformats.org/officeDocument/2006/relationships/image" Target="../media/image221.png"/><Relationship Id="rId160" Type="http://schemas.openxmlformats.org/officeDocument/2006/relationships/customXml" Target="../ink/ink227.xml"/><Relationship Id="rId181" Type="http://schemas.openxmlformats.org/officeDocument/2006/relationships/image" Target="../media/image264.png"/><Relationship Id="rId22" Type="http://schemas.openxmlformats.org/officeDocument/2006/relationships/customXml" Target="../ink/ink158.xml"/><Relationship Id="rId43" Type="http://schemas.openxmlformats.org/officeDocument/2006/relationships/image" Target="../media/image195.png"/><Relationship Id="rId64" Type="http://schemas.openxmlformats.org/officeDocument/2006/relationships/customXml" Target="../ink/ink179.xml"/><Relationship Id="rId118" Type="http://schemas.openxmlformats.org/officeDocument/2006/relationships/customXml" Target="../ink/ink206.xml"/><Relationship Id="rId139" Type="http://schemas.openxmlformats.org/officeDocument/2006/relationships/image" Target="../media/image243.png"/><Relationship Id="rId85" Type="http://schemas.openxmlformats.org/officeDocument/2006/relationships/image" Target="../media/image216.png"/><Relationship Id="rId150" Type="http://schemas.openxmlformats.org/officeDocument/2006/relationships/customXml" Target="../ink/ink222.xml"/><Relationship Id="rId171" Type="http://schemas.openxmlformats.org/officeDocument/2006/relationships/image" Target="../media/image259.png"/><Relationship Id="rId192" Type="http://schemas.openxmlformats.org/officeDocument/2006/relationships/customXml" Target="../ink/ink243.xml"/><Relationship Id="rId206" Type="http://schemas.openxmlformats.org/officeDocument/2006/relationships/customXml" Target="../ink/ink250.xml"/><Relationship Id="rId12" Type="http://schemas.openxmlformats.org/officeDocument/2006/relationships/customXml" Target="../ink/ink153.xml"/><Relationship Id="rId33" Type="http://schemas.openxmlformats.org/officeDocument/2006/relationships/image" Target="../media/image190.png"/><Relationship Id="rId108" Type="http://schemas.openxmlformats.org/officeDocument/2006/relationships/customXml" Target="../ink/ink201.xml"/><Relationship Id="rId129" Type="http://schemas.openxmlformats.org/officeDocument/2006/relationships/image" Target="../media/image238.png"/><Relationship Id="rId54" Type="http://schemas.openxmlformats.org/officeDocument/2006/relationships/customXml" Target="../ink/ink174.xml"/><Relationship Id="rId75" Type="http://schemas.openxmlformats.org/officeDocument/2006/relationships/image" Target="../media/image211.png"/><Relationship Id="rId96" Type="http://schemas.openxmlformats.org/officeDocument/2006/relationships/customXml" Target="../ink/ink195.xml"/><Relationship Id="rId140" Type="http://schemas.openxmlformats.org/officeDocument/2006/relationships/customXml" Target="../ink/ink217.xml"/><Relationship Id="rId161" Type="http://schemas.openxmlformats.org/officeDocument/2006/relationships/image" Target="../media/image254.png"/><Relationship Id="rId182" Type="http://schemas.openxmlformats.org/officeDocument/2006/relationships/customXml" Target="../ink/ink238.xml"/><Relationship Id="rId6" Type="http://schemas.openxmlformats.org/officeDocument/2006/relationships/customXml" Target="../ink/ink150.xml"/><Relationship Id="rId23" Type="http://schemas.openxmlformats.org/officeDocument/2006/relationships/image" Target="../media/image185.png"/><Relationship Id="rId119" Type="http://schemas.openxmlformats.org/officeDocument/2006/relationships/image" Target="../media/image233.png"/><Relationship Id="rId44" Type="http://schemas.openxmlformats.org/officeDocument/2006/relationships/customXml" Target="../ink/ink169.xml"/><Relationship Id="rId65" Type="http://schemas.openxmlformats.org/officeDocument/2006/relationships/image" Target="../media/image206.png"/><Relationship Id="rId86" Type="http://schemas.openxmlformats.org/officeDocument/2006/relationships/customXml" Target="../ink/ink190.xml"/><Relationship Id="rId130" Type="http://schemas.openxmlformats.org/officeDocument/2006/relationships/customXml" Target="../ink/ink212.xml"/><Relationship Id="rId151" Type="http://schemas.openxmlformats.org/officeDocument/2006/relationships/image" Target="../media/image249.png"/><Relationship Id="rId172" Type="http://schemas.openxmlformats.org/officeDocument/2006/relationships/customXml" Target="../ink/ink233.xml"/><Relationship Id="rId193" Type="http://schemas.openxmlformats.org/officeDocument/2006/relationships/image" Target="../media/image270.png"/><Relationship Id="rId207" Type="http://schemas.openxmlformats.org/officeDocument/2006/relationships/image" Target="../media/image277.png"/><Relationship Id="rId13" Type="http://schemas.openxmlformats.org/officeDocument/2006/relationships/image" Target="../media/image180.png"/><Relationship Id="rId109" Type="http://schemas.openxmlformats.org/officeDocument/2006/relationships/image" Target="../media/image228.png"/><Relationship Id="rId34" Type="http://schemas.openxmlformats.org/officeDocument/2006/relationships/customXml" Target="../ink/ink164.xml"/><Relationship Id="rId55" Type="http://schemas.openxmlformats.org/officeDocument/2006/relationships/image" Target="../media/image201.png"/><Relationship Id="rId76" Type="http://schemas.openxmlformats.org/officeDocument/2006/relationships/customXml" Target="../ink/ink185.xml"/><Relationship Id="rId97" Type="http://schemas.openxmlformats.org/officeDocument/2006/relationships/image" Target="../media/image222.png"/><Relationship Id="rId120" Type="http://schemas.openxmlformats.org/officeDocument/2006/relationships/customXml" Target="../ink/ink207.xml"/><Relationship Id="rId141" Type="http://schemas.openxmlformats.org/officeDocument/2006/relationships/image" Target="../media/image244.png"/><Relationship Id="rId7" Type="http://schemas.openxmlformats.org/officeDocument/2006/relationships/image" Target="../media/image177.png"/><Relationship Id="rId162" Type="http://schemas.openxmlformats.org/officeDocument/2006/relationships/customXml" Target="../ink/ink228.xml"/><Relationship Id="rId183" Type="http://schemas.openxmlformats.org/officeDocument/2006/relationships/image" Target="../media/image265.png"/><Relationship Id="rId24" Type="http://schemas.openxmlformats.org/officeDocument/2006/relationships/customXml" Target="../ink/ink159.xml"/><Relationship Id="rId40" Type="http://schemas.openxmlformats.org/officeDocument/2006/relationships/customXml" Target="../ink/ink167.xml"/><Relationship Id="rId45" Type="http://schemas.openxmlformats.org/officeDocument/2006/relationships/image" Target="../media/image196.png"/><Relationship Id="rId66" Type="http://schemas.openxmlformats.org/officeDocument/2006/relationships/customXml" Target="../ink/ink180.xml"/><Relationship Id="rId87" Type="http://schemas.openxmlformats.org/officeDocument/2006/relationships/image" Target="../media/image217.png"/><Relationship Id="rId110" Type="http://schemas.openxmlformats.org/officeDocument/2006/relationships/customXml" Target="../ink/ink202.xml"/><Relationship Id="rId115" Type="http://schemas.openxmlformats.org/officeDocument/2006/relationships/image" Target="../media/image231.png"/><Relationship Id="rId131" Type="http://schemas.openxmlformats.org/officeDocument/2006/relationships/image" Target="../media/image239.png"/><Relationship Id="rId136" Type="http://schemas.openxmlformats.org/officeDocument/2006/relationships/customXml" Target="../ink/ink215.xml"/><Relationship Id="rId157" Type="http://schemas.openxmlformats.org/officeDocument/2006/relationships/image" Target="../media/image252.png"/><Relationship Id="rId178" Type="http://schemas.openxmlformats.org/officeDocument/2006/relationships/customXml" Target="../ink/ink236.xml"/><Relationship Id="rId61" Type="http://schemas.openxmlformats.org/officeDocument/2006/relationships/image" Target="../media/image204.png"/><Relationship Id="rId82" Type="http://schemas.openxmlformats.org/officeDocument/2006/relationships/customXml" Target="../ink/ink188.xml"/><Relationship Id="rId152" Type="http://schemas.openxmlformats.org/officeDocument/2006/relationships/customXml" Target="../ink/ink223.xml"/><Relationship Id="rId173" Type="http://schemas.openxmlformats.org/officeDocument/2006/relationships/image" Target="../media/image260.png"/><Relationship Id="rId194" Type="http://schemas.openxmlformats.org/officeDocument/2006/relationships/customXml" Target="../ink/ink244.xml"/><Relationship Id="rId199" Type="http://schemas.openxmlformats.org/officeDocument/2006/relationships/image" Target="../media/image273.png"/><Relationship Id="rId203" Type="http://schemas.openxmlformats.org/officeDocument/2006/relationships/image" Target="../media/image275.png"/><Relationship Id="rId19" Type="http://schemas.openxmlformats.org/officeDocument/2006/relationships/image" Target="../media/image183.png"/><Relationship Id="rId14" Type="http://schemas.openxmlformats.org/officeDocument/2006/relationships/customXml" Target="../ink/ink154.xml"/><Relationship Id="rId30" Type="http://schemas.openxmlformats.org/officeDocument/2006/relationships/customXml" Target="../ink/ink162.xml"/><Relationship Id="rId35" Type="http://schemas.openxmlformats.org/officeDocument/2006/relationships/image" Target="../media/image191.png"/><Relationship Id="rId56" Type="http://schemas.openxmlformats.org/officeDocument/2006/relationships/customXml" Target="../ink/ink175.xml"/><Relationship Id="rId77" Type="http://schemas.openxmlformats.org/officeDocument/2006/relationships/image" Target="../media/image212.png"/><Relationship Id="rId100" Type="http://schemas.openxmlformats.org/officeDocument/2006/relationships/customXml" Target="../ink/ink197.xml"/><Relationship Id="rId105" Type="http://schemas.openxmlformats.org/officeDocument/2006/relationships/image" Target="../media/image226.png"/><Relationship Id="rId126" Type="http://schemas.openxmlformats.org/officeDocument/2006/relationships/customXml" Target="../ink/ink210.xml"/><Relationship Id="rId147" Type="http://schemas.openxmlformats.org/officeDocument/2006/relationships/image" Target="../media/image247.png"/><Relationship Id="rId168" Type="http://schemas.openxmlformats.org/officeDocument/2006/relationships/customXml" Target="../ink/ink231.xml"/><Relationship Id="rId8" Type="http://schemas.openxmlformats.org/officeDocument/2006/relationships/customXml" Target="../ink/ink151.xml"/><Relationship Id="rId51" Type="http://schemas.openxmlformats.org/officeDocument/2006/relationships/image" Target="../media/image199.png"/><Relationship Id="rId72" Type="http://schemas.openxmlformats.org/officeDocument/2006/relationships/customXml" Target="../ink/ink183.xml"/><Relationship Id="rId93" Type="http://schemas.openxmlformats.org/officeDocument/2006/relationships/image" Target="../media/image220.png"/><Relationship Id="rId98" Type="http://schemas.openxmlformats.org/officeDocument/2006/relationships/customXml" Target="../ink/ink196.xml"/><Relationship Id="rId121" Type="http://schemas.openxmlformats.org/officeDocument/2006/relationships/image" Target="../media/image234.png"/><Relationship Id="rId142" Type="http://schemas.openxmlformats.org/officeDocument/2006/relationships/customXml" Target="../ink/ink218.xml"/><Relationship Id="rId163" Type="http://schemas.openxmlformats.org/officeDocument/2006/relationships/image" Target="../media/image255.png"/><Relationship Id="rId184" Type="http://schemas.openxmlformats.org/officeDocument/2006/relationships/customXml" Target="../ink/ink239.xml"/><Relationship Id="rId189" Type="http://schemas.openxmlformats.org/officeDocument/2006/relationships/image" Target="../media/image268.png"/><Relationship Id="rId3" Type="http://schemas.openxmlformats.org/officeDocument/2006/relationships/image" Target="../media/image175.png"/><Relationship Id="rId25" Type="http://schemas.openxmlformats.org/officeDocument/2006/relationships/image" Target="../media/image186.png"/><Relationship Id="rId46" Type="http://schemas.openxmlformats.org/officeDocument/2006/relationships/customXml" Target="../ink/ink170.xml"/><Relationship Id="rId67" Type="http://schemas.openxmlformats.org/officeDocument/2006/relationships/image" Target="../media/image207.png"/><Relationship Id="rId116" Type="http://schemas.openxmlformats.org/officeDocument/2006/relationships/customXml" Target="../ink/ink205.xml"/><Relationship Id="rId137" Type="http://schemas.openxmlformats.org/officeDocument/2006/relationships/image" Target="../media/image242.png"/><Relationship Id="rId158" Type="http://schemas.openxmlformats.org/officeDocument/2006/relationships/customXml" Target="../ink/ink226.xml"/><Relationship Id="rId20" Type="http://schemas.openxmlformats.org/officeDocument/2006/relationships/customXml" Target="../ink/ink157.xml"/><Relationship Id="rId41" Type="http://schemas.openxmlformats.org/officeDocument/2006/relationships/image" Target="../media/image194.png"/><Relationship Id="rId62" Type="http://schemas.openxmlformats.org/officeDocument/2006/relationships/customXml" Target="../ink/ink178.xml"/><Relationship Id="rId83" Type="http://schemas.openxmlformats.org/officeDocument/2006/relationships/image" Target="../media/image215.png"/><Relationship Id="rId88" Type="http://schemas.openxmlformats.org/officeDocument/2006/relationships/customXml" Target="../ink/ink191.xml"/><Relationship Id="rId111" Type="http://schemas.openxmlformats.org/officeDocument/2006/relationships/image" Target="../media/image229.png"/><Relationship Id="rId132" Type="http://schemas.openxmlformats.org/officeDocument/2006/relationships/customXml" Target="../ink/ink213.xml"/><Relationship Id="rId153" Type="http://schemas.openxmlformats.org/officeDocument/2006/relationships/image" Target="../media/image250.png"/><Relationship Id="rId174" Type="http://schemas.openxmlformats.org/officeDocument/2006/relationships/customXml" Target="../ink/ink234.xml"/><Relationship Id="rId179" Type="http://schemas.openxmlformats.org/officeDocument/2006/relationships/image" Target="../media/image263.png"/><Relationship Id="rId195" Type="http://schemas.openxmlformats.org/officeDocument/2006/relationships/image" Target="../media/image271.png"/><Relationship Id="rId190" Type="http://schemas.openxmlformats.org/officeDocument/2006/relationships/customXml" Target="../ink/ink242.xml"/><Relationship Id="rId204" Type="http://schemas.openxmlformats.org/officeDocument/2006/relationships/customXml" Target="../ink/ink249.xml"/><Relationship Id="rId15" Type="http://schemas.openxmlformats.org/officeDocument/2006/relationships/image" Target="../media/image181.png"/><Relationship Id="rId36" Type="http://schemas.openxmlformats.org/officeDocument/2006/relationships/customXml" Target="../ink/ink165.xml"/><Relationship Id="rId57" Type="http://schemas.openxmlformats.org/officeDocument/2006/relationships/image" Target="../media/image202.png"/><Relationship Id="rId106" Type="http://schemas.openxmlformats.org/officeDocument/2006/relationships/customXml" Target="../ink/ink200.xml"/><Relationship Id="rId127" Type="http://schemas.openxmlformats.org/officeDocument/2006/relationships/image" Target="../media/image237.png"/><Relationship Id="rId10" Type="http://schemas.openxmlformats.org/officeDocument/2006/relationships/customXml" Target="../ink/ink152.xml"/><Relationship Id="rId31" Type="http://schemas.openxmlformats.org/officeDocument/2006/relationships/image" Target="../media/image189.png"/><Relationship Id="rId52" Type="http://schemas.openxmlformats.org/officeDocument/2006/relationships/customXml" Target="../ink/ink173.xml"/><Relationship Id="rId73" Type="http://schemas.openxmlformats.org/officeDocument/2006/relationships/image" Target="../media/image210.png"/><Relationship Id="rId78" Type="http://schemas.openxmlformats.org/officeDocument/2006/relationships/customXml" Target="../ink/ink186.xml"/><Relationship Id="rId94" Type="http://schemas.openxmlformats.org/officeDocument/2006/relationships/customXml" Target="../ink/ink194.xml"/><Relationship Id="rId99" Type="http://schemas.openxmlformats.org/officeDocument/2006/relationships/image" Target="../media/image223.png"/><Relationship Id="rId101" Type="http://schemas.openxmlformats.org/officeDocument/2006/relationships/image" Target="../media/image224.png"/><Relationship Id="rId122" Type="http://schemas.openxmlformats.org/officeDocument/2006/relationships/customXml" Target="../ink/ink208.xml"/><Relationship Id="rId143" Type="http://schemas.openxmlformats.org/officeDocument/2006/relationships/image" Target="../media/image245.png"/><Relationship Id="rId148" Type="http://schemas.openxmlformats.org/officeDocument/2006/relationships/customXml" Target="../ink/ink221.xml"/><Relationship Id="rId164" Type="http://schemas.openxmlformats.org/officeDocument/2006/relationships/customXml" Target="../ink/ink229.xml"/><Relationship Id="rId169" Type="http://schemas.openxmlformats.org/officeDocument/2006/relationships/image" Target="../media/image258.png"/><Relationship Id="rId185" Type="http://schemas.openxmlformats.org/officeDocument/2006/relationships/image" Target="../media/image266.png"/><Relationship Id="rId4" Type="http://schemas.openxmlformats.org/officeDocument/2006/relationships/customXml" Target="../ink/ink149.xml"/><Relationship Id="rId9" Type="http://schemas.openxmlformats.org/officeDocument/2006/relationships/image" Target="../media/image178.png"/><Relationship Id="rId180" Type="http://schemas.openxmlformats.org/officeDocument/2006/relationships/customXml" Target="../ink/ink237.xml"/><Relationship Id="rId26" Type="http://schemas.openxmlformats.org/officeDocument/2006/relationships/customXml" Target="../ink/ink160.xml"/><Relationship Id="rId47" Type="http://schemas.openxmlformats.org/officeDocument/2006/relationships/image" Target="../media/image197.png"/><Relationship Id="rId68" Type="http://schemas.openxmlformats.org/officeDocument/2006/relationships/customXml" Target="../ink/ink181.xml"/><Relationship Id="rId89" Type="http://schemas.openxmlformats.org/officeDocument/2006/relationships/image" Target="../media/image218.png"/><Relationship Id="rId112" Type="http://schemas.openxmlformats.org/officeDocument/2006/relationships/customXml" Target="../ink/ink203.xml"/><Relationship Id="rId133" Type="http://schemas.openxmlformats.org/officeDocument/2006/relationships/image" Target="../media/image240.png"/><Relationship Id="rId154" Type="http://schemas.openxmlformats.org/officeDocument/2006/relationships/customXml" Target="../ink/ink224.xml"/><Relationship Id="rId175" Type="http://schemas.openxmlformats.org/officeDocument/2006/relationships/image" Target="../media/image261.png"/><Relationship Id="rId196" Type="http://schemas.openxmlformats.org/officeDocument/2006/relationships/customXml" Target="../ink/ink245.xml"/><Relationship Id="rId200" Type="http://schemas.openxmlformats.org/officeDocument/2006/relationships/customXml" Target="../ink/ink247.xml"/><Relationship Id="rId16" Type="http://schemas.openxmlformats.org/officeDocument/2006/relationships/customXml" Target="../ink/ink155.xml"/><Relationship Id="rId37" Type="http://schemas.openxmlformats.org/officeDocument/2006/relationships/image" Target="../media/image192.png"/><Relationship Id="rId58" Type="http://schemas.openxmlformats.org/officeDocument/2006/relationships/customXml" Target="../ink/ink176.xml"/><Relationship Id="rId79" Type="http://schemas.openxmlformats.org/officeDocument/2006/relationships/image" Target="../media/image213.png"/><Relationship Id="rId102" Type="http://schemas.openxmlformats.org/officeDocument/2006/relationships/customXml" Target="../ink/ink198.xml"/><Relationship Id="rId123" Type="http://schemas.openxmlformats.org/officeDocument/2006/relationships/image" Target="../media/image235.png"/><Relationship Id="rId144" Type="http://schemas.openxmlformats.org/officeDocument/2006/relationships/customXml" Target="../ink/ink219.xml"/><Relationship Id="rId90" Type="http://schemas.openxmlformats.org/officeDocument/2006/relationships/customXml" Target="../ink/ink192.xml"/><Relationship Id="rId165" Type="http://schemas.openxmlformats.org/officeDocument/2006/relationships/image" Target="../media/image256.png"/><Relationship Id="rId186" Type="http://schemas.openxmlformats.org/officeDocument/2006/relationships/customXml" Target="../ink/ink240.xml"/><Relationship Id="rId27" Type="http://schemas.openxmlformats.org/officeDocument/2006/relationships/image" Target="../media/image187.png"/><Relationship Id="rId48" Type="http://schemas.openxmlformats.org/officeDocument/2006/relationships/customXml" Target="../ink/ink171.xml"/><Relationship Id="rId69" Type="http://schemas.openxmlformats.org/officeDocument/2006/relationships/image" Target="../media/image208.png"/><Relationship Id="rId113" Type="http://schemas.openxmlformats.org/officeDocument/2006/relationships/image" Target="../media/image230.png"/><Relationship Id="rId134" Type="http://schemas.openxmlformats.org/officeDocument/2006/relationships/customXml" Target="../ink/ink214.xml"/><Relationship Id="rId80" Type="http://schemas.openxmlformats.org/officeDocument/2006/relationships/customXml" Target="../ink/ink187.xml"/><Relationship Id="rId155" Type="http://schemas.openxmlformats.org/officeDocument/2006/relationships/image" Target="../media/image251.png"/><Relationship Id="rId176" Type="http://schemas.openxmlformats.org/officeDocument/2006/relationships/customXml" Target="../ink/ink235.xml"/><Relationship Id="rId197" Type="http://schemas.openxmlformats.org/officeDocument/2006/relationships/image" Target="../media/image272.png"/><Relationship Id="rId201" Type="http://schemas.openxmlformats.org/officeDocument/2006/relationships/image" Target="../media/image274.png"/><Relationship Id="rId17" Type="http://schemas.openxmlformats.org/officeDocument/2006/relationships/image" Target="../media/image182.png"/><Relationship Id="rId38" Type="http://schemas.openxmlformats.org/officeDocument/2006/relationships/customXml" Target="../ink/ink166.xml"/><Relationship Id="rId59" Type="http://schemas.openxmlformats.org/officeDocument/2006/relationships/image" Target="../media/image203.png"/><Relationship Id="rId103" Type="http://schemas.openxmlformats.org/officeDocument/2006/relationships/image" Target="../media/image225.png"/><Relationship Id="rId124" Type="http://schemas.openxmlformats.org/officeDocument/2006/relationships/customXml" Target="../ink/ink209.xml"/><Relationship Id="rId70" Type="http://schemas.openxmlformats.org/officeDocument/2006/relationships/customXml" Target="../ink/ink182.xml"/><Relationship Id="rId91" Type="http://schemas.openxmlformats.org/officeDocument/2006/relationships/image" Target="../media/image219.png"/><Relationship Id="rId145" Type="http://schemas.openxmlformats.org/officeDocument/2006/relationships/image" Target="../media/image246.png"/><Relationship Id="rId166" Type="http://schemas.openxmlformats.org/officeDocument/2006/relationships/customXml" Target="../ink/ink230.xml"/><Relationship Id="rId187" Type="http://schemas.openxmlformats.org/officeDocument/2006/relationships/image" Target="../media/image267.png"/><Relationship Id="rId1" Type="http://schemas.openxmlformats.org/officeDocument/2006/relationships/slideLayout" Target="../slideLayouts/slideLayout7.xml"/><Relationship Id="rId28" Type="http://schemas.openxmlformats.org/officeDocument/2006/relationships/customXml" Target="../ink/ink161.xml"/><Relationship Id="rId49" Type="http://schemas.openxmlformats.org/officeDocument/2006/relationships/image" Target="../media/image198.png"/><Relationship Id="rId114" Type="http://schemas.openxmlformats.org/officeDocument/2006/relationships/customXml" Target="../ink/ink204.xml"/><Relationship Id="rId60" Type="http://schemas.openxmlformats.org/officeDocument/2006/relationships/customXml" Target="../ink/ink177.xml"/><Relationship Id="rId81" Type="http://schemas.openxmlformats.org/officeDocument/2006/relationships/image" Target="../media/image214.png"/><Relationship Id="rId135" Type="http://schemas.openxmlformats.org/officeDocument/2006/relationships/image" Target="../media/image241.png"/><Relationship Id="rId156" Type="http://schemas.openxmlformats.org/officeDocument/2006/relationships/customXml" Target="../ink/ink225.xml"/><Relationship Id="rId177" Type="http://schemas.openxmlformats.org/officeDocument/2006/relationships/image" Target="../media/image262.png"/><Relationship Id="rId198" Type="http://schemas.openxmlformats.org/officeDocument/2006/relationships/customXml" Target="../ink/ink246.xml"/><Relationship Id="rId202" Type="http://schemas.openxmlformats.org/officeDocument/2006/relationships/customXml" Target="../ink/ink248.xml"/><Relationship Id="rId18" Type="http://schemas.openxmlformats.org/officeDocument/2006/relationships/customXml" Target="../ink/ink156.xml"/><Relationship Id="rId39" Type="http://schemas.openxmlformats.org/officeDocument/2006/relationships/image" Target="../media/image193.png"/><Relationship Id="rId50" Type="http://schemas.openxmlformats.org/officeDocument/2006/relationships/customXml" Target="../ink/ink172.xml"/><Relationship Id="rId104" Type="http://schemas.openxmlformats.org/officeDocument/2006/relationships/customXml" Target="../ink/ink199.xml"/><Relationship Id="rId125" Type="http://schemas.openxmlformats.org/officeDocument/2006/relationships/image" Target="../media/image236.png"/><Relationship Id="rId146" Type="http://schemas.openxmlformats.org/officeDocument/2006/relationships/customXml" Target="../ink/ink220.xml"/><Relationship Id="rId167" Type="http://schemas.openxmlformats.org/officeDocument/2006/relationships/image" Target="../media/image257.png"/><Relationship Id="rId188" Type="http://schemas.openxmlformats.org/officeDocument/2006/relationships/customXml" Target="../ink/ink241.xml"/><Relationship Id="rId71" Type="http://schemas.openxmlformats.org/officeDocument/2006/relationships/image" Target="../media/image209.png"/><Relationship Id="rId92" Type="http://schemas.openxmlformats.org/officeDocument/2006/relationships/customXml" Target="../ink/ink193.xml"/><Relationship Id="rId2" Type="http://schemas.openxmlformats.org/officeDocument/2006/relationships/customXml" Target="../ink/ink148.xml"/><Relationship Id="rId29" Type="http://schemas.openxmlformats.org/officeDocument/2006/relationships/image" Target="../media/image188.png"/></Relationships>
</file>

<file path=ppt/slides/_rels/slide35.xml.rels><?xml version="1.0" encoding="UTF-8" standalone="yes"?>
<Relationships xmlns="http://schemas.openxmlformats.org/package/2006/relationships"><Relationship Id="rId26" Type="http://schemas.openxmlformats.org/officeDocument/2006/relationships/customXml" Target="../ink/ink262.xml"/><Relationship Id="rId21" Type="http://schemas.openxmlformats.org/officeDocument/2006/relationships/image" Target="../media/image288.png"/><Relationship Id="rId42" Type="http://schemas.openxmlformats.org/officeDocument/2006/relationships/customXml" Target="../ink/ink270.xml"/><Relationship Id="rId47" Type="http://schemas.openxmlformats.org/officeDocument/2006/relationships/image" Target="../media/image301.png"/><Relationship Id="rId63" Type="http://schemas.openxmlformats.org/officeDocument/2006/relationships/image" Target="../media/image309.png"/><Relationship Id="rId68" Type="http://schemas.openxmlformats.org/officeDocument/2006/relationships/customXml" Target="../ink/ink283.xml"/><Relationship Id="rId84" Type="http://schemas.openxmlformats.org/officeDocument/2006/relationships/customXml" Target="../ink/ink291.xml"/><Relationship Id="rId89" Type="http://schemas.openxmlformats.org/officeDocument/2006/relationships/image" Target="../media/image322.png"/><Relationship Id="rId16" Type="http://schemas.openxmlformats.org/officeDocument/2006/relationships/customXml" Target="../ink/ink257.xml"/><Relationship Id="rId11" Type="http://schemas.openxmlformats.org/officeDocument/2006/relationships/image" Target="../media/image283.png"/><Relationship Id="rId32" Type="http://schemas.openxmlformats.org/officeDocument/2006/relationships/customXml" Target="../ink/ink265.xml"/><Relationship Id="rId37" Type="http://schemas.openxmlformats.org/officeDocument/2006/relationships/image" Target="../media/image296.png"/><Relationship Id="rId53" Type="http://schemas.openxmlformats.org/officeDocument/2006/relationships/image" Target="../media/image304.png"/><Relationship Id="rId58" Type="http://schemas.openxmlformats.org/officeDocument/2006/relationships/customXml" Target="../ink/ink278.xml"/><Relationship Id="rId74" Type="http://schemas.openxmlformats.org/officeDocument/2006/relationships/customXml" Target="../ink/ink286.xml"/><Relationship Id="rId79" Type="http://schemas.openxmlformats.org/officeDocument/2006/relationships/image" Target="../media/image317.png"/><Relationship Id="rId5" Type="http://schemas.openxmlformats.org/officeDocument/2006/relationships/image" Target="../media/image280.png"/><Relationship Id="rId90" Type="http://schemas.openxmlformats.org/officeDocument/2006/relationships/customXml" Target="../ink/ink294.xml"/><Relationship Id="rId95" Type="http://schemas.openxmlformats.org/officeDocument/2006/relationships/image" Target="../media/image325.png"/><Relationship Id="rId22" Type="http://schemas.openxmlformats.org/officeDocument/2006/relationships/customXml" Target="../ink/ink260.xml"/><Relationship Id="rId27" Type="http://schemas.openxmlformats.org/officeDocument/2006/relationships/image" Target="../media/image291.png"/><Relationship Id="rId43" Type="http://schemas.openxmlformats.org/officeDocument/2006/relationships/image" Target="../media/image299.png"/><Relationship Id="rId48" Type="http://schemas.openxmlformats.org/officeDocument/2006/relationships/customXml" Target="../ink/ink273.xml"/><Relationship Id="rId64" Type="http://schemas.openxmlformats.org/officeDocument/2006/relationships/customXml" Target="../ink/ink281.xml"/><Relationship Id="rId69" Type="http://schemas.openxmlformats.org/officeDocument/2006/relationships/image" Target="../media/image312.png"/><Relationship Id="rId80" Type="http://schemas.openxmlformats.org/officeDocument/2006/relationships/customXml" Target="../ink/ink289.xml"/><Relationship Id="rId85" Type="http://schemas.openxmlformats.org/officeDocument/2006/relationships/image" Target="../media/image320.png"/><Relationship Id="rId3" Type="http://schemas.openxmlformats.org/officeDocument/2006/relationships/image" Target="../media/image279.png"/><Relationship Id="rId12" Type="http://schemas.openxmlformats.org/officeDocument/2006/relationships/customXml" Target="../ink/ink255.xml"/><Relationship Id="rId17" Type="http://schemas.openxmlformats.org/officeDocument/2006/relationships/image" Target="../media/image286.png"/><Relationship Id="rId25" Type="http://schemas.openxmlformats.org/officeDocument/2006/relationships/image" Target="../media/image290.png"/><Relationship Id="rId33" Type="http://schemas.openxmlformats.org/officeDocument/2006/relationships/image" Target="../media/image294.png"/><Relationship Id="rId38" Type="http://schemas.openxmlformats.org/officeDocument/2006/relationships/customXml" Target="../ink/ink268.xml"/><Relationship Id="rId46" Type="http://schemas.openxmlformats.org/officeDocument/2006/relationships/customXml" Target="../ink/ink272.xml"/><Relationship Id="rId59" Type="http://schemas.openxmlformats.org/officeDocument/2006/relationships/image" Target="../media/image307.png"/><Relationship Id="rId67" Type="http://schemas.openxmlformats.org/officeDocument/2006/relationships/image" Target="../media/image311.png"/><Relationship Id="rId20" Type="http://schemas.openxmlformats.org/officeDocument/2006/relationships/customXml" Target="../ink/ink259.xml"/><Relationship Id="rId41" Type="http://schemas.openxmlformats.org/officeDocument/2006/relationships/image" Target="../media/image298.png"/><Relationship Id="rId54" Type="http://schemas.openxmlformats.org/officeDocument/2006/relationships/customXml" Target="../ink/ink276.xml"/><Relationship Id="rId62" Type="http://schemas.openxmlformats.org/officeDocument/2006/relationships/customXml" Target="../ink/ink280.xml"/><Relationship Id="rId70" Type="http://schemas.openxmlformats.org/officeDocument/2006/relationships/customXml" Target="../ink/ink284.xml"/><Relationship Id="rId75" Type="http://schemas.openxmlformats.org/officeDocument/2006/relationships/image" Target="../media/image315.png"/><Relationship Id="rId83" Type="http://schemas.openxmlformats.org/officeDocument/2006/relationships/image" Target="../media/image319.png"/><Relationship Id="rId88" Type="http://schemas.openxmlformats.org/officeDocument/2006/relationships/customXml" Target="../ink/ink293.xml"/><Relationship Id="rId91" Type="http://schemas.openxmlformats.org/officeDocument/2006/relationships/image" Target="../media/image323.png"/><Relationship Id="rId96" Type="http://schemas.openxmlformats.org/officeDocument/2006/relationships/customXml" Target="../ink/ink297.xml"/><Relationship Id="rId1" Type="http://schemas.openxmlformats.org/officeDocument/2006/relationships/slideLayout" Target="../slideLayouts/slideLayout7.xml"/><Relationship Id="rId6" Type="http://schemas.openxmlformats.org/officeDocument/2006/relationships/customXml" Target="../ink/ink252.xml"/><Relationship Id="rId15" Type="http://schemas.openxmlformats.org/officeDocument/2006/relationships/image" Target="../media/image285.png"/><Relationship Id="rId23" Type="http://schemas.openxmlformats.org/officeDocument/2006/relationships/image" Target="../media/image289.png"/><Relationship Id="rId28" Type="http://schemas.openxmlformats.org/officeDocument/2006/relationships/customXml" Target="../ink/ink263.xml"/><Relationship Id="rId36" Type="http://schemas.openxmlformats.org/officeDocument/2006/relationships/customXml" Target="../ink/ink267.xml"/><Relationship Id="rId49" Type="http://schemas.openxmlformats.org/officeDocument/2006/relationships/image" Target="../media/image302.png"/><Relationship Id="rId57" Type="http://schemas.openxmlformats.org/officeDocument/2006/relationships/image" Target="../media/image306.png"/><Relationship Id="rId10" Type="http://schemas.openxmlformats.org/officeDocument/2006/relationships/customXml" Target="../ink/ink254.xml"/><Relationship Id="rId31" Type="http://schemas.openxmlformats.org/officeDocument/2006/relationships/image" Target="../media/image293.png"/><Relationship Id="rId44" Type="http://schemas.openxmlformats.org/officeDocument/2006/relationships/customXml" Target="../ink/ink271.xml"/><Relationship Id="rId52" Type="http://schemas.openxmlformats.org/officeDocument/2006/relationships/customXml" Target="../ink/ink275.xml"/><Relationship Id="rId60" Type="http://schemas.openxmlformats.org/officeDocument/2006/relationships/customXml" Target="../ink/ink279.xml"/><Relationship Id="rId65" Type="http://schemas.openxmlformats.org/officeDocument/2006/relationships/image" Target="../media/image310.png"/><Relationship Id="rId73" Type="http://schemas.openxmlformats.org/officeDocument/2006/relationships/image" Target="../media/image314.png"/><Relationship Id="rId78" Type="http://schemas.openxmlformats.org/officeDocument/2006/relationships/customXml" Target="../ink/ink288.xml"/><Relationship Id="rId81" Type="http://schemas.openxmlformats.org/officeDocument/2006/relationships/image" Target="../media/image318.png"/><Relationship Id="rId86" Type="http://schemas.openxmlformats.org/officeDocument/2006/relationships/customXml" Target="../ink/ink292.xml"/><Relationship Id="rId94" Type="http://schemas.openxmlformats.org/officeDocument/2006/relationships/customXml" Target="../ink/ink296.xml"/><Relationship Id="rId99" Type="http://schemas.openxmlformats.org/officeDocument/2006/relationships/image" Target="../media/image327.png"/><Relationship Id="rId4" Type="http://schemas.openxmlformats.org/officeDocument/2006/relationships/customXml" Target="../ink/ink251.xml"/><Relationship Id="rId9" Type="http://schemas.openxmlformats.org/officeDocument/2006/relationships/image" Target="../media/image282.png"/><Relationship Id="rId13" Type="http://schemas.openxmlformats.org/officeDocument/2006/relationships/image" Target="../media/image284.png"/><Relationship Id="rId18" Type="http://schemas.openxmlformats.org/officeDocument/2006/relationships/customXml" Target="../ink/ink258.xml"/><Relationship Id="rId39" Type="http://schemas.openxmlformats.org/officeDocument/2006/relationships/image" Target="../media/image297.png"/><Relationship Id="rId34" Type="http://schemas.openxmlformats.org/officeDocument/2006/relationships/customXml" Target="../ink/ink266.xml"/><Relationship Id="rId50" Type="http://schemas.openxmlformats.org/officeDocument/2006/relationships/customXml" Target="../ink/ink274.xml"/><Relationship Id="rId55" Type="http://schemas.openxmlformats.org/officeDocument/2006/relationships/image" Target="../media/image305.png"/><Relationship Id="rId76" Type="http://schemas.openxmlformats.org/officeDocument/2006/relationships/customXml" Target="../ink/ink287.xml"/><Relationship Id="rId97" Type="http://schemas.openxmlformats.org/officeDocument/2006/relationships/image" Target="../media/image326.png"/><Relationship Id="rId7" Type="http://schemas.openxmlformats.org/officeDocument/2006/relationships/image" Target="../media/image281.png"/><Relationship Id="rId71" Type="http://schemas.openxmlformats.org/officeDocument/2006/relationships/image" Target="../media/image313.png"/><Relationship Id="rId92" Type="http://schemas.openxmlformats.org/officeDocument/2006/relationships/customXml" Target="../ink/ink295.xml"/><Relationship Id="rId2" Type="http://schemas.openxmlformats.org/officeDocument/2006/relationships/image" Target="../media/image278.png"/><Relationship Id="rId29" Type="http://schemas.openxmlformats.org/officeDocument/2006/relationships/image" Target="../media/image292.png"/><Relationship Id="rId24" Type="http://schemas.openxmlformats.org/officeDocument/2006/relationships/customXml" Target="../ink/ink261.xml"/><Relationship Id="rId40" Type="http://schemas.openxmlformats.org/officeDocument/2006/relationships/customXml" Target="../ink/ink269.xml"/><Relationship Id="rId45" Type="http://schemas.openxmlformats.org/officeDocument/2006/relationships/image" Target="../media/image300.png"/><Relationship Id="rId66" Type="http://schemas.openxmlformats.org/officeDocument/2006/relationships/customXml" Target="../ink/ink282.xml"/><Relationship Id="rId87" Type="http://schemas.openxmlformats.org/officeDocument/2006/relationships/image" Target="../media/image321.png"/><Relationship Id="rId61" Type="http://schemas.openxmlformats.org/officeDocument/2006/relationships/image" Target="../media/image308.png"/><Relationship Id="rId82" Type="http://schemas.openxmlformats.org/officeDocument/2006/relationships/customXml" Target="../ink/ink290.xml"/><Relationship Id="rId19" Type="http://schemas.openxmlformats.org/officeDocument/2006/relationships/image" Target="../media/image287.png"/><Relationship Id="rId14" Type="http://schemas.openxmlformats.org/officeDocument/2006/relationships/customXml" Target="../ink/ink256.xml"/><Relationship Id="rId30" Type="http://schemas.openxmlformats.org/officeDocument/2006/relationships/customXml" Target="../ink/ink264.xml"/><Relationship Id="rId35" Type="http://schemas.openxmlformats.org/officeDocument/2006/relationships/image" Target="../media/image295.png"/><Relationship Id="rId56" Type="http://schemas.openxmlformats.org/officeDocument/2006/relationships/customXml" Target="../ink/ink277.xml"/><Relationship Id="rId77" Type="http://schemas.openxmlformats.org/officeDocument/2006/relationships/image" Target="../media/image316.png"/><Relationship Id="rId8" Type="http://schemas.openxmlformats.org/officeDocument/2006/relationships/customXml" Target="../ink/ink253.xml"/><Relationship Id="rId51" Type="http://schemas.openxmlformats.org/officeDocument/2006/relationships/image" Target="../media/image303.png"/><Relationship Id="rId72" Type="http://schemas.openxmlformats.org/officeDocument/2006/relationships/customXml" Target="../ink/ink285.xml"/><Relationship Id="rId93" Type="http://schemas.openxmlformats.org/officeDocument/2006/relationships/image" Target="../media/image324.png"/><Relationship Id="rId98" Type="http://schemas.openxmlformats.org/officeDocument/2006/relationships/customXml" Target="../ink/ink298.xml"/></Relationships>
</file>

<file path=ppt/slides/_rels/slide36.xml.rels><?xml version="1.0" encoding="UTF-8" standalone="yes"?>
<Relationships xmlns="http://schemas.openxmlformats.org/package/2006/relationships"><Relationship Id="rId117" Type="http://schemas.openxmlformats.org/officeDocument/2006/relationships/customXml" Target="../ink/ink356.xml"/><Relationship Id="rId21" Type="http://schemas.openxmlformats.org/officeDocument/2006/relationships/customXml" Target="../ink/ink308.xml"/><Relationship Id="rId42" Type="http://schemas.openxmlformats.org/officeDocument/2006/relationships/image" Target="../media/image348.png"/><Relationship Id="rId63" Type="http://schemas.openxmlformats.org/officeDocument/2006/relationships/customXml" Target="../ink/ink329.xml"/><Relationship Id="rId84" Type="http://schemas.openxmlformats.org/officeDocument/2006/relationships/image" Target="../media/image369.png"/><Relationship Id="rId138" Type="http://schemas.openxmlformats.org/officeDocument/2006/relationships/image" Target="../media/image396.png"/><Relationship Id="rId159" Type="http://schemas.openxmlformats.org/officeDocument/2006/relationships/customXml" Target="../ink/ink377.xml"/><Relationship Id="rId107" Type="http://schemas.openxmlformats.org/officeDocument/2006/relationships/customXml" Target="../ink/ink351.xml"/><Relationship Id="rId11" Type="http://schemas.openxmlformats.org/officeDocument/2006/relationships/customXml" Target="../ink/ink303.xml"/><Relationship Id="rId32" Type="http://schemas.openxmlformats.org/officeDocument/2006/relationships/image" Target="../media/image343.png"/><Relationship Id="rId53" Type="http://schemas.openxmlformats.org/officeDocument/2006/relationships/customXml" Target="../ink/ink324.xml"/><Relationship Id="rId74" Type="http://schemas.openxmlformats.org/officeDocument/2006/relationships/image" Target="../media/image364.png"/><Relationship Id="rId128" Type="http://schemas.openxmlformats.org/officeDocument/2006/relationships/image" Target="../media/image391.png"/><Relationship Id="rId149" Type="http://schemas.openxmlformats.org/officeDocument/2006/relationships/customXml" Target="../ink/ink372.xml"/><Relationship Id="rId5" Type="http://schemas.openxmlformats.org/officeDocument/2006/relationships/customXml" Target="../ink/ink300.xml"/><Relationship Id="rId95" Type="http://schemas.openxmlformats.org/officeDocument/2006/relationships/customXml" Target="../ink/ink345.xml"/><Relationship Id="rId160" Type="http://schemas.openxmlformats.org/officeDocument/2006/relationships/image" Target="../media/image407.png"/><Relationship Id="rId22" Type="http://schemas.openxmlformats.org/officeDocument/2006/relationships/image" Target="../media/image338.png"/><Relationship Id="rId43" Type="http://schemas.openxmlformats.org/officeDocument/2006/relationships/customXml" Target="../ink/ink319.xml"/><Relationship Id="rId64" Type="http://schemas.openxmlformats.org/officeDocument/2006/relationships/image" Target="../media/image359.png"/><Relationship Id="rId118" Type="http://schemas.openxmlformats.org/officeDocument/2006/relationships/image" Target="../media/image386.png"/><Relationship Id="rId139" Type="http://schemas.openxmlformats.org/officeDocument/2006/relationships/customXml" Target="../ink/ink367.xml"/><Relationship Id="rId85" Type="http://schemas.openxmlformats.org/officeDocument/2006/relationships/customXml" Target="../ink/ink340.xml"/><Relationship Id="rId150" Type="http://schemas.openxmlformats.org/officeDocument/2006/relationships/image" Target="../media/image402.png"/><Relationship Id="rId12" Type="http://schemas.openxmlformats.org/officeDocument/2006/relationships/image" Target="../media/image333.png"/><Relationship Id="rId17" Type="http://schemas.openxmlformats.org/officeDocument/2006/relationships/customXml" Target="../ink/ink306.xml"/><Relationship Id="rId33" Type="http://schemas.openxmlformats.org/officeDocument/2006/relationships/customXml" Target="../ink/ink314.xml"/><Relationship Id="rId38" Type="http://schemas.openxmlformats.org/officeDocument/2006/relationships/image" Target="../media/image346.png"/><Relationship Id="rId59" Type="http://schemas.openxmlformats.org/officeDocument/2006/relationships/customXml" Target="../ink/ink327.xml"/><Relationship Id="rId103" Type="http://schemas.openxmlformats.org/officeDocument/2006/relationships/customXml" Target="../ink/ink349.xml"/><Relationship Id="rId108" Type="http://schemas.openxmlformats.org/officeDocument/2006/relationships/image" Target="../media/image381.png"/><Relationship Id="rId124" Type="http://schemas.openxmlformats.org/officeDocument/2006/relationships/image" Target="../media/image389.png"/><Relationship Id="rId129" Type="http://schemas.openxmlformats.org/officeDocument/2006/relationships/customXml" Target="../ink/ink362.xml"/><Relationship Id="rId54" Type="http://schemas.openxmlformats.org/officeDocument/2006/relationships/image" Target="../media/image354.png"/><Relationship Id="rId70" Type="http://schemas.openxmlformats.org/officeDocument/2006/relationships/image" Target="../media/image362.png"/><Relationship Id="rId75" Type="http://schemas.openxmlformats.org/officeDocument/2006/relationships/customXml" Target="../ink/ink335.xml"/><Relationship Id="rId91" Type="http://schemas.openxmlformats.org/officeDocument/2006/relationships/customXml" Target="../ink/ink343.xml"/><Relationship Id="rId96" Type="http://schemas.openxmlformats.org/officeDocument/2006/relationships/image" Target="../media/image375.png"/><Relationship Id="rId140" Type="http://schemas.openxmlformats.org/officeDocument/2006/relationships/image" Target="../media/image397.png"/><Relationship Id="rId145" Type="http://schemas.openxmlformats.org/officeDocument/2006/relationships/customXml" Target="../ink/ink370.xml"/><Relationship Id="rId161" Type="http://schemas.openxmlformats.org/officeDocument/2006/relationships/customXml" Target="../ink/ink378.xml"/><Relationship Id="rId1" Type="http://schemas.openxmlformats.org/officeDocument/2006/relationships/slideLayout" Target="../slideLayouts/slideLayout7.xml"/><Relationship Id="rId6" Type="http://schemas.openxmlformats.org/officeDocument/2006/relationships/image" Target="../media/image330.png"/><Relationship Id="rId23" Type="http://schemas.openxmlformats.org/officeDocument/2006/relationships/customXml" Target="../ink/ink309.xml"/><Relationship Id="rId28" Type="http://schemas.openxmlformats.org/officeDocument/2006/relationships/image" Target="../media/image341.png"/><Relationship Id="rId49" Type="http://schemas.openxmlformats.org/officeDocument/2006/relationships/customXml" Target="../ink/ink322.xml"/><Relationship Id="rId114" Type="http://schemas.openxmlformats.org/officeDocument/2006/relationships/image" Target="../media/image384.png"/><Relationship Id="rId119" Type="http://schemas.openxmlformats.org/officeDocument/2006/relationships/customXml" Target="../ink/ink357.xml"/><Relationship Id="rId44" Type="http://schemas.openxmlformats.org/officeDocument/2006/relationships/image" Target="../media/image349.png"/><Relationship Id="rId60" Type="http://schemas.openxmlformats.org/officeDocument/2006/relationships/image" Target="../media/image357.png"/><Relationship Id="rId65" Type="http://schemas.openxmlformats.org/officeDocument/2006/relationships/customXml" Target="../ink/ink330.xml"/><Relationship Id="rId81" Type="http://schemas.openxmlformats.org/officeDocument/2006/relationships/customXml" Target="../ink/ink338.xml"/><Relationship Id="rId86" Type="http://schemas.openxmlformats.org/officeDocument/2006/relationships/image" Target="../media/image370.png"/><Relationship Id="rId130" Type="http://schemas.openxmlformats.org/officeDocument/2006/relationships/image" Target="../media/image392.png"/><Relationship Id="rId135" Type="http://schemas.openxmlformats.org/officeDocument/2006/relationships/customXml" Target="../ink/ink365.xml"/><Relationship Id="rId151" Type="http://schemas.openxmlformats.org/officeDocument/2006/relationships/customXml" Target="../ink/ink373.xml"/><Relationship Id="rId156" Type="http://schemas.openxmlformats.org/officeDocument/2006/relationships/image" Target="../media/image405.png"/><Relationship Id="rId13" Type="http://schemas.openxmlformats.org/officeDocument/2006/relationships/customXml" Target="../ink/ink304.xml"/><Relationship Id="rId18" Type="http://schemas.openxmlformats.org/officeDocument/2006/relationships/image" Target="../media/image336.png"/><Relationship Id="rId39" Type="http://schemas.openxmlformats.org/officeDocument/2006/relationships/customXml" Target="../ink/ink317.xml"/><Relationship Id="rId109" Type="http://schemas.openxmlformats.org/officeDocument/2006/relationships/customXml" Target="../ink/ink352.xml"/><Relationship Id="rId34" Type="http://schemas.openxmlformats.org/officeDocument/2006/relationships/image" Target="../media/image344.png"/><Relationship Id="rId50" Type="http://schemas.openxmlformats.org/officeDocument/2006/relationships/image" Target="../media/image352.png"/><Relationship Id="rId55" Type="http://schemas.openxmlformats.org/officeDocument/2006/relationships/customXml" Target="../ink/ink325.xml"/><Relationship Id="rId76" Type="http://schemas.openxmlformats.org/officeDocument/2006/relationships/image" Target="../media/image365.png"/><Relationship Id="rId97" Type="http://schemas.openxmlformats.org/officeDocument/2006/relationships/customXml" Target="../ink/ink346.xml"/><Relationship Id="rId104" Type="http://schemas.openxmlformats.org/officeDocument/2006/relationships/image" Target="../media/image379.png"/><Relationship Id="rId120" Type="http://schemas.openxmlformats.org/officeDocument/2006/relationships/image" Target="../media/image387.png"/><Relationship Id="rId125" Type="http://schemas.openxmlformats.org/officeDocument/2006/relationships/customXml" Target="../ink/ink360.xml"/><Relationship Id="rId141" Type="http://schemas.openxmlformats.org/officeDocument/2006/relationships/customXml" Target="../ink/ink368.xml"/><Relationship Id="rId146" Type="http://schemas.openxmlformats.org/officeDocument/2006/relationships/image" Target="../media/image400.png"/><Relationship Id="rId7" Type="http://schemas.openxmlformats.org/officeDocument/2006/relationships/customXml" Target="../ink/ink301.xml"/><Relationship Id="rId71" Type="http://schemas.openxmlformats.org/officeDocument/2006/relationships/customXml" Target="../ink/ink333.xml"/><Relationship Id="rId92" Type="http://schemas.openxmlformats.org/officeDocument/2006/relationships/image" Target="../media/image373.png"/><Relationship Id="rId162" Type="http://schemas.openxmlformats.org/officeDocument/2006/relationships/image" Target="../media/image408.png"/><Relationship Id="rId2" Type="http://schemas.openxmlformats.org/officeDocument/2006/relationships/image" Target="../media/image328.png"/><Relationship Id="rId29" Type="http://schemas.openxmlformats.org/officeDocument/2006/relationships/customXml" Target="../ink/ink312.xml"/><Relationship Id="rId24" Type="http://schemas.openxmlformats.org/officeDocument/2006/relationships/image" Target="../media/image339.png"/><Relationship Id="rId40" Type="http://schemas.openxmlformats.org/officeDocument/2006/relationships/image" Target="../media/image347.png"/><Relationship Id="rId45" Type="http://schemas.openxmlformats.org/officeDocument/2006/relationships/customXml" Target="../ink/ink320.xml"/><Relationship Id="rId66" Type="http://schemas.openxmlformats.org/officeDocument/2006/relationships/image" Target="../media/image360.png"/><Relationship Id="rId87" Type="http://schemas.openxmlformats.org/officeDocument/2006/relationships/customXml" Target="../ink/ink341.xml"/><Relationship Id="rId110" Type="http://schemas.openxmlformats.org/officeDocument/2006/relationships/image" Target="../media/image382.png"/><Relationship Id="rId115" Type="http://schemas.openxmlformats.org/officeDocument/2006/relationships/customXml" Target="../ink/ink355.xml"/><Relationship Id="rId131" Type="http://schemas.openxmlformats.org/officeDocument/2006/relationships/customXml" Target="../ink/ink363.xml"/><Relationship Id="rId136" Type="http://schemas.openxmlformats.org/officeDocument/2006/relationships/image" Target="../media/image395.png"/><Relationship Id="rId157" Type="http://schemas.openxmlformats.org/officeDocument/2006/relationships/customXml" Target="../ink/ink376.xml"/><Relationship Id="rId61" Type="http://schemas.openxmlformats.org/officeDocument/2006/relationships/customXml" Target="../ink/ink328.xml"/><Relationship Id="rId82" Type="http://schemas.openxmlformats.org/officeDocument/2006/relationships/image" Target="../media/image368.png"/><Relationship Id="rId152" Type="http://schemas.openxmlformats.org/officeDocument/2006/relationships/image" Target="../media/image403.png"/><Relationship Id="rId19" Type="http://schemas.openxmlformats.org/officeDocument/2006/relationships/customXml" Target="../ink/ink307.xml"/><Relationship Id="rId14" Type="http://schemas.openxmlformats.org/officeDocument/2006/relationships/image" Target="../media/image334.png"/><Relationship Id="rId30" Type="http://schemas.openxmlformats.org/officeDocument/2006/relationships/image" Target="../media/image342.png"/><Relationship Id="rId35" Type="http://schemas.openxmlformats.org/officeDocument/2006/relationships/customXml" Target="../ink/ink315.xml"/><Relationship Id="rId56" Type="http://schemas.openxmlformats.org/officeDocument/2006/relationships/image" Target="../media/image355.png"/><Relationship Id="rId77" Type="http://schemas.openxmlformats.org/officeDocument/2006/relationships/customXml" Target="../ink/ink336.xml"/><Relationship Id="rId100" Type="http://schemas.openxmlformats.org/officeDocument/2006/relationships/image" Target="../media/image377.png"/><Relationship Id="rId105" Type="http://schemas.openxmlformats.org/officeDocument/2006/relationships/customXml" Target="../ink/ink350.xml"/><Relationship Id="rId126" Type="http://schemas.openxmlformats.org/officeDocument/2006/relationships/image" Target="../media/image390.png"/><Relationship Id="rId147" Type="http://schemas.openxmlformats.org/officeDocument/2006/relationships/customXml" Target="../ink/ink371.xml"/><Relationship Id="rId8" Type="http://schemas.openxmlformats.org/officeDocument/2006/relationships/image" Target="../media/image331.png"/><Relationship Id="rId51" Type="http://schemas.openxmlformats.org/officeDocument/2006/relationships/customXml" Target="../ink/ink323.xml"/><Relationship Id="rId72" Type="http://schemas.openxmlformats.org/officeDocument/2006/relationships/image" Target="../media/image363.png"/><Relationship Id="rId93" Type="http://schemas.openxmlformats.org/officeDocument/2006/relationships/customXml" Target="../ink/ink344.xml"/><Relationship Id="rId98" Type="http://schemas.openxmlformats.org/officeDocument/2006/relationships/image" Target="../media/image376.png"/><Relationship Id="rId121" Type="http://schemas.openxmlformats.org/officeDocument/2006/relationships/customXml" Target="../ink/ink358.xml"/><Relationship Id="rId142" Type="http://schemas.openxmlformats.org/officeDocument/2006/relationships/image" Target="../media/image398.png"/><Relationship Id="rId3" Type="http://schemas.openxmlformats.org/officeDocument/2006/relationships/customXml" Target="../ink/ink299.xml"/><Relationship Id="rId25" Type="http://schemas.openxmlformats.org/officeDocument/2006/relationships/customXml" Target="../ink/ink310.xml"/><Relationship Id="rId46" Type="http://schemas.openxmlformats.org/officeDocument/2006/relationships/image" Target="../media/image350.png"/><Relationship Id="rId67" Type="http://schemas.openxmlformats.org/officeDocument/2006/relationships/customXml" Target="../ink/ink331.xml"/><Relationship Id="rId116" Type="http://schemas.openxmlformats.org/officeDocument/2006/relationships/image" Target="../media/image385.png"/><Relationship Id="rId137" Type="http://schemas.openxmlformats.org/officeDocument/2006/relationships/customXml" Target="../ink/ink366.xml"/><Relationship Id="rId158" Type="http://schemas.openxmlformats.org/officeDocument/2006/relationships/image" Target="../media/image406.png"/><Relationship Id="rId20" Type="http://schemas.openxmlformats.org/officeDocument/2006/relationships/image" Target="../media/image337.png"/><Relationship Id="rId41" Type="http://schemas.openxmlformats.org/officeDocument/2006/relationships/customXml" Target="../ink/ink318.xml"/><Relationship Id="rId62" Type="http://schemas.openxmlformats.org/officeDocument/2006/relationships/image" Target="../media/image358.png"/><Relationship Id="rId83" Type="http://schemas.openxmlformats.org/officeDocument/2006/relationships/customXml" Target="../ink/ink339.xml"/><Relationship Id="rId88" Type="http://schemas.openxmlformats.org/officeDocument/2006/relationships/image" Target="../media/image371.png"/><Relationship Id="rId111" Type="http://schemas.openxmlformats.org/officeDocument/2006/relationships/customXml" Target="../ink/ink353.xml"/><Relationship Id="rId132" Type="http://schemas.openxmlformats.org/officeDocument/2006/relationships/image" Target="../media/image393.png"/><Relationship Id="rId153" Type="http://schemas.openxmlformats.org/officeDocument/2006/relationships/customXml" Target="../ink/ink374.xml"/><Relationship Id="rId15" Type="http://schemas.openxmlformats.org/officeDocument/2006/relationships/customXml" Target="../ink/ink305.xml"/><Relationship Id="rId36" Type="http://schemas.openxmlformats.org/officeDocument/2006/relationships/image" Target="../media/image345.png"/><Relationship Id="rId57" Type="http://schemas.openxmlformats.org/officeDocument/2006/relationships/customXml" Target="../ink/ink326.xml"/><Relationship Id="rId106" Type="http://schemas.openxmlformats.org/officeDocument/2006/relationships/image" Target="../media/image380.png"/><Relationship Id="rId127" Type="http://schemas.openxmlformats.org/officeDocument/2006/relationships/customXml" Target="../ink/ink361.xml"/><Relationship Id="rId10" Type="http://schemas.openxmlformats.org/officeDocument/2006/relationships/image" Target="../media/image332.png"/><Relationship Id="rId31" Type="http://schemas.openxmlformats.org/officeDocument/2006/relationships/customXml" Target="../ink/ink313.xml"/><Relationship Id="rId52" Type="http://schemas.openxmlformats.org/officeDocument/2006/relationships/image" Target="../media/image353.png"/><Relationship Id="rId73" Type="http://schemas.openxmlformats.org/officeDocument/2006/relationships/customXml" Target="../ink/ink334.xml"/><Relationship Id="rId78" Type="http://schemas.openxmlformats.org/officeDocument/2006/relationships/image" Target="../media/image366.png"/><Relationship Id="rId94" Type="http://schemas.openxmlformats.org/officeDocument/2006/relationships/image" Target="../media/image374.png"/><Relationship Id="rId99" Type="http://schemas.openxmlformats.org/officeDocument/2006/relationships/customXml" Target="../ink/ink347.xml"/><Relationship Id="rId101" Type="http://schemas.openxmlformats.org/officeDocument/2006/relationships/customXml" Target="../ink/ink348.xml"/><Relationship Id="rId122" Type="http://schemas.openxmlformats.org/officeDocument/2006/relationships/image" Target="../media/image388.png"/><Relationship Id="rId143" Type="http://schemas.openxmlformats.org/officeDocument/2006/relationships/customXml" Target="../ink/ink369.xml"/><Relationship Id="rId148" Type="http://schemas.openxmlformats.org/officeDocument/2006/relationships/image" Target="../media/image401.png"/><Relationship Id="rId4" Type="http://schemas.openxmlformats.org/officeDocument/2006/relationships/image" Target="../media/image329.png"/><Relationship Id="rId9" Type="http://schemas.openxmlformats.org/officeDocument/2006/relationships/customXml" Target="../ink/ink302.xml"/><Relationship Id="rId26" Type="http://schemas.openxmlformats.org/officeDocument/2006/relationships/image" Target="../media/image340.png"/><Relationship Id="rId47" Type="http://schemas.openxmlformats.org/officeDocument/2006/relationships/customXml" Target="../ink/ink321.xml"/><Relationship Id="rId68" Type="http://schemas.openxmlformats.org/officeDocument/2006/relationships/image" Target="../media/image361.png"/><Relationship Id="rId89" Type="http://schemas.openxmlformats.org/officeDocument/2006/relationships/customXml" Target="../ink/ink342.xml"/><Relationship Id="rId112" Type="http://schemas.openxmlformats.org/officeDocument/2006/relationships/image" Target="../media/image383.png"/><Relationship Id="rId133" Type="http://schemas.openxmlformats.org/officeDocument/2006/relationships/customXml" Target="../ink/ink364.xml"/><Relationship Id="rId154" Type="http://schemas.openxmlformats.org/officeDocument/2006/relationships/image" Target="../media/image404.png"/><Relationship Id="rId16" Type="http://schemas.openxmlformats.org/officeDocument/2006/relationships/image" Target="../media/image335.png"/><Relationship Id="rId37" Type="http://schemas.openxmlformats.org/officeDocument/2006/relationships/customXml" Target="../ink/ink316.xml"/><Relationship Id="rId58" Type="http://schemas.openxmlformats.org/officeDocument/2006/relationships/image" Target="../media/image356.png"/><Relationship Id="rId79" Type="http://schemas.openxmlformats.org/officeDocument/2006/relationships/customXml" Target="../ink/ink337.xml"/><Relationship Id="rId102" Type="http://schemas.openxmlformats.org/officeDocument/2006/relationships/image" Target="../media/image378.png"/><Relationship Id="rId123" Type="http://schemas.openxmlformats.org/officeDocument/2006/relationships/customXml" Target="../ink/ink359.xml"/><Relationship Id="rId144" Type="http://schemas.openxmlformats.org/officeDocument/2006/relationships/image" Target="../media/image399.png"/><Relationship Id="rId90" Type="http://schemas.openxmlformats.org/officeDocument/2006/relationships/image" Target="../media/image372.png"/><Relationship Id="rId27" Type="http://schemas.openxmlformats.org/officeDocument/2006/relationships/customXml" Target="../ink/ink311.xml"/><Relationship Id="rId48" Type="http://schemas.openxmlformats.org/officeDocument/2006/relationships/image" Target="../media/image351.png"/><Relationship Id="rId69" Type="http://schemas.openxmlformats.org/officeDocument/2006/relationships/customXml" Target="../ink/ink332.xml"/><Relationship Id="rId113" Type="http://schemas.openxmlformats.org/officeDocument/2006/relationships/customXml" Target="../ink/ink354.xml"/><Relationship Id="rId134" Type="http://schemas.openxmlformats.org/officeDocument/2006/relationships/image" Target="../media/image394.png"/><Relationship Id="rId80" Type="http://schemas.openxmlformats.org/officeDocument/2006/relationships/image" Target="../media/image367.png"/><Relationship Id="rId155" Type="http://schemas.openxmlformats.org/officeDocument/2006/relationships/customXml" Target="../ink/ink375.xml"/></Relationships>
</file>

<file path=ppt/slides/_rels/slide37.xml.rels><?xml version="1.0" encoding="UTF-8" standalone="yes"?>
<Relationships xmlns="http://schemas.openxmlformats.org/package/2006/relationships"><Relationship Id="rId3" Type="http://schemas.openxmlformats.org/officeDocument/2006/relationships/image" Target="../media/image329.jpeg"/><Relationship Id="rId7" Type="http://schemas.openxmlformats.org/officeDocument/2006/relationships/image" Target="../media/image4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customXml" Target="../ink/ink380.xml"/><Relationship Id="rId5" Type="http://schemas.openxmlformats.org/officeDocument/2006/relationships/image" Target="../media/image410.png"/><Relationship Id="rId4" Type="http://schemas.openxmlformats.org/officeDocument/2006/relationships/customXml" Target="../ink/ink37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1.wmf"/><Relationship Id="rId2" Type="http://schemas.openxmlformats.org/officeDocument/2006/relationships/image" Target="../media/image410.w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image" Target="../media/image41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17.jpeg"/><Relationship Id="rId2" Type="http://schemas.openxmlformats.org/officeDocument/2006/relationships/hyperlink" Target="http://www.antpedia.com/batch.download.php?aid=6706"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8.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image" Target="../media/image42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17" Type="http://schemas.openxmlformats.org/officeDocument/2006/relationships/image" Target="../media/image483.png"/><Relationship Id="rId299" Type="http://schemas.openxmlformats.org/officeDocument/2006/relationships/image" Target="../media/image574.png"/><Relationship Id="rId21" Type="http://schemas.openxmlformats.org/officeDocument/2006/relationships/image" Target="../media/image435.png"/><Relationship Id="rId63" Type="http://schemas.openxmlformats.org/officeDocument/2006/relationships/image" Target="../media/image456.png"/><Relationship Id="rId159" Type="http://schemas.openxmlformats.org/officeDocument/2006/relationships/image" Target="../media/image504.png"/><Relationship Id="rId324" Type="http://schemas.openxmlformats.org/officeDocument/2006/relationships/customXml" Target="../ink/ink542.xml"/><Relationship Id="rId366" Type="http://schemas.openxmlformats.org/officeDocument/2006/relationships/customXml" Target="../ink/ink563.xml"/><Relationship Id="rId170" Type="http://schemas.openxmlformats.org/officeDocument/2006/relationships/customXml" Target="../ink/ink465.xml"/><Relationship Id="rId226" Type="http://schemas.openxmlformats.org/officeDocument/2006/relationships/customXml" Target="../ink/ink493.xml"/><Relationship Id="rId268" Type="http://schemas.openxmlformats.org/officeDocument/2006/relationships/customXml" Target="../ink/ink514.xml"/><Relationship Id="rId32" Type="http://schemas.openxmlformats.org/officeDocument/2006/relationships/customXml" Target="../ink/ink396.xml"/><Relationship Id="rId74" Type="http://schemas.openxmlformats.org/officeDocument/2006/relationships/customXml" Target="../ink/ink417.xml"/><Relationship Id="rId128" Type="http://schemas.openxmlformats.org/officeDocument/2006/relationships/customXml" Target="../ink/ink444.xml"/><Relationship Id="rId335" Type="http://schemas.openxmlformats.org/officeDocument/2006/relationships/image" Target="../media/image592.png"/><Relationship Id="rId377" Type="http://schemas.openxmlformats.org/officeDocument/2006/relationships/image" Target="../media/image613.png"/><Relationship Id="rId5" Type="http://schemas.openxmlformats.org/officeDocument/2006/relationships/image" Target="../media/image427.png"/><Relationship Id="rId181" Type="http://schemas.openxmlformats.org/officeDocument/2006/relationships/image" Target="../media/image515.png"/><Relationship Id="rId237" Type="http://schemas.openxmlformats.org/officeDocument/2006/relationships/image" Target="../media/image543.png"/><Relationship Id="rId402" Type="http://schemas.openxmlformats.org/officeDocument/2006/relationships/customXml" Target="../ink/ink581.xml"/><Relationship Id="rId279" Type="http://schemas.openxmlformats.org/officeDocument/2006/relationships/image" Target="../media/image564.png"/><Relationship Id="rId43" Type="http://schemas.openxmlformats.org/officeDocument/2006/relationships/image" Target="../media/image446.png"/><Relationship Id="rId139" Type="http://schemas.openxmlformats.org/officeDocument/2006/relationships/image" Target="../media/image494.png"/><Relationship Id="rId290" Type="http://schemas.openxmlformats.org/officeDocument/2006/relationships/customXml" Target="../ink/ink525.xml"/><Relationship Id="rId304" Type="http://schemas.openxmlformats.org/officeDocument/2006/relationships/customXml" Target="../ink/ink532.xml"/><Relationship Id="rId346" Type="http://schemas.openxmlformats.org/officeDocument/2006/relationships/customXml" Target="../ink/ink553.xml"/><Relationship Id="rId388" Type="http://schemas.openxmlformats.org/officeDocument/2006/relationships/customXml" Target="../ink/ink574.xml"/><Relationship Id="rId85" Type="http://schemas.openxmlformats.org/officeDocument/2006/relationships/image" Target="../media/image467.png"/><Relationship Id="rId150" Type="http://schemas.openxmlformats.org/officeDocument/2006/relationships/customXml" Target="../ink/ink455.xml"/><Relationship Id="rId192" Type="http://schemas.openxmlformats.org/officeDocument/2006/relationships/customXml" Target="../ink/ink476.xml"/><Relationship Id="rId206" Type="http://schemas.openxmlformats.org/officeDocument/2006/relationships/customXml" Target="../ink/ink483.xml"/><Relationship Id="rId248" Type="http://schemas.openxmlformats.org/officeDocument/2006/relationships/customXml" Target="../ink/ink504.xml"/><Relationship Id="rId12" Type="http://schemas.openxmlformats.org/officeDocument/2006/relationships/customXml" Target="../ink/ink386.xml"/><Relationship Id="rId108" Type="http://schemas.openxmlformats.org/officeDocument/2006/relationships/customXml" Target="../ink/ink434.xml"/><Relationship Id="rId315" Type="http://schemas.openxmlformats.org/officeDocument/2006/relationships/image" Target="../media/image582.png"/><Relationship Id="rId357" Type="http://schemas.openxmlformats.org/officeDocument/2006/relationships/image" Target="../media/image603.png"/><Relationship Id="rId54" Type="http://schemas.openxmlformats.org/officeDocument/2006/relationships/customXml" Target="../ink/ink407.xml"/><Relationship Id="rId96" Type="http://schemas.openxmlformats.org/officeDocument/2006/relationships/customXml" Target="../ink/ink428.xml"/><Relationship Id="rId161" Type="http://schemas.openxmlformats.org/officeDocument/2006/relationships/image" Target="../media/image505.png"/><Relationship Id="rId217" Type="http://schemas.openxmlformats.org/officeDocument/2006/relationships/image" Target="../media/image533.png"/><Relationship Id="rId399" Type="http://schemas.openxmlformats.org/officeDocument/2006/relationships/image" Target="../media/image624.png"/><Relationship Id="rId259" Type="http://schemas.openxmlformats.org/officeDocument/2006/relationships/image" Target="../media/image554.png"/><Relationship Id="rId23" Type="http://schemas.openxmlformats.org/officeDocument/2006/relationships/image" Target="../media/image436.png"/><Relationship Id="rId119" Type="http://schemas.openxmlformats.org/officeDocument/2006/relationships/image" Target="../media/image484.png"/><Relationship Id="rId270" Type="http://schemas.openxmlformats.org/officeDocument/2006/relationships/customXml" Target="../ink/ink515.xml"/><Relationship Id="rId326" Type="http://schemas.openxmlformats.org/officeDocument/2006/relationships/customXml" Target="../ink/ink543.xml"/><Relationship Id="rId65" Type="http://schemas.openxmlformats.org/officeDocument/2006/relationships/image" Target="../media/image457.png"/><Relationship Id="rId130" Type="http://schemas.openxmlformats.org/officeDocument/2006/relationships/customXml" Target="../ink/ink445.xml"/><Relationship Id="rId368" Type="http://schemas.openxmlformats.org/officeDocument/2006/relationships/customXml" Target="../ink/ink564.xml"/><Relationship Id="rId172" Type="http://schemas.openxmlformats.org/officeDocument/2006/relationships/customXml" Target="../ink/ink466.xml"/><Relationship Id="rId228" Type="http://schemas.openxmlformats.org/officeDocument/2006/relationships/customXml" Target="../ink/ink494.xml"/><Relationship Id="rId281" Type="http://schemas.openxmlformats.org/officeDocument/2006/relationships/image" Target="../media/image565.png"/><Relationship Id="rId337" Type="http://schemas.openxmlformats.org/officeDocument/2006/relationships/image" Target="../media/image593.png"/><Relationship Id="rId34" Type="http://schemas.openxmlformats.org/officeDocument/2006/relationships/customXml" Target="../ink/ink397.xml"/><Relationship Id="rId76" Type="http://schemas.openxmlformats.org/officeDocument/2006/relationships/customXml" Target="../ink/ink418.xml"/><Relationship Id="rId141" Type="http://schemas.openxmlformats.org/officeDocument/2006/relationships/image" Target="../media/image495.png"/><Relationship Id="rId379" Type="http://schemas.openxmlformats.org/officeDocument/2006/relationships/image" Target="../media/image614.png"/><Relationship Id="rId7" Type="http://schemas.openxmlformats.org/officeDocument/2006/relationships/image" Target="../media/image428.png"/><Relationship Id="rId183" Type="http://schemas.openxmlformats.org/officeDocument/2006/relationships/image" Target="../media/image516.png"/><Relationship Id="rId239" Type="http://schemas.openxmlformats.org/officeDocument/2006/relationships/image" Target="../media/image544.png"/><Relationship Id="rId390" Type="http://schemas.openxmlformats.org/officeDocument/2006/relationships/customXml" Target="../ink/ink575.xml"/><Relationship Id="rId250" Type="http://schemas.openxmlformats.org/officeDocument/2006/relationships/customXml" Target="../ink/ink505.xml"/><Relationship Id="rId292" Type="http://schemas.openxmlformats.org/officeDocument/2006/relationships/customXml" Target="../ink/ink526.xml"/><Relationship Id="rId306" Type="http://schemas.openxmlformats.org/officeDocument/2006/relationships/customXml" Target="../ink/ink533.xml"/><Relationship Id="rId45" Type="http://schemas.openxmlformats.org/officeDocument/2006/relationships/image" Target="../media/image447.png"/><Relationship Id="rId87" Type="http://schemas.openxmlformats.org/officeDocument/2006/relationships/image" Target="../media/image468.png"/><Relationship Id="rId110" Type="http://schemas.openxmlformats.org/officeDocument/2006/relationships/customXml" Target="../ink/ink435.xml"/><Relationship Id="rId348" Type="http://schemas.openxmlformats.org/officeDocument/2006/relationships/customXml" Target="../ink/ink554.xml"/><Relationship Id="rId152" Type="http://schemas.openxmlformats.org/officeDocument/2006/relationships/customXml" Target="../ink/ink456.xml"/><Relationship Id="rId194" Type="http://schemas.openxmlformats.org/officeDocument/2006/relationships/customXml" Target="../ink/ink477.xml"/><Relationship Id="rId208" Type="http://schemas.openxmlformats.org/officeDocument/2006/relationships/customXml" Target="../ink/ink484.xml"/><Relationship Id="rId261" Type="http://schemas.openxmlformats.org/officeDocument/2006/relationships/image" Target="../media/image555.png"/><Relationship Id="rId14" Type="http://schemas.openxmlformats.org/officeDocument/2006/relationships/customXml" Target="../ink/ink387.xml"/><Relationship Id="rId56" Type="http://schemas.openxmlformats.org/officeDocument/2006/relationships/customXml" Target="../ink/ink408.xml"/><Relationship Id="rId317" Type="http://schemas.openxmlformats.org/officeDocument/2006/relationships/image" Target="../media/image583.png"/><Relationship Id="rId359" Type="http://schemas.openxmlformats.org/officeDocument/2006/relationships/image" Target="../media/image604.png"/><Relationship Id="rId98" Type="http://schemas.openxmlformats.org/officeDocument/2006/relationships/customXml" Target="../ink/ink429.xml"/><Relationship Id="rId121" Type="http://schemas.openxmlformats.org/officeDocument/2006/relationships/image" Target="../media/image485.png"/><Relationship Id="rId163" Type="http://schemas.openxmlformats.org/officeDocument/2006/relationships/image" Target="../media/image506.png"/><Relationship Id="rId219" Type="http://schemas.openxmlformats.org/officeDocument/2006/relationships/image" Target="../media/image534.png"/><Relationship Id="rId370" Type="http://schemas.openxmlformats.org/officeDocument/2006/relationships/customXml" Target="../ink/ink565.xml"/><Relationship Id="rId230" Type="http://schemas.openxmlformats.org/officeDocument/2006/relationships/customXml" Target="../ink/ink495.xml"/><Relationship Id="rId25" Type="http://schemas.openxmlformats.org/officeDocument/2006/relationships/image" Target="../media/image437.png"/><Relationship Id="rId67" Type="http://schemas.openxmlformats.org/officeDocument/2006/relationships/image" Target="../media/image458.png"/><Relationship Id="rId272" Type="http://schemas.openxmlformats.org/officeDocument/2006/relationships/customXml" Target="../ink/ink516.xml"/><Relationship Id="rId328" Type="http://schemas.openxmlformats.org/officeDocument/2006/relationships/customXml" Target="../ink/ink544.xml"/><Relationship Id="rId132" Type="http://schemas.openxmlformats.org/officeDocument/2006/relationships/customXml" Target="../ink/ink446.xml"/><Relationship Id="rId174" Type="http://schemas.openxmlformats.org/officeDocument/2006/relationships/customXml" Target="../ink/ink467.xml"/><Relationship Id="rId381" Type="http://schemas.openxmlformats.org/officeDocument/2006/relationships/image" Target="../media/image615.png"/><Relationship Id="rId241" Type="http://schemas.openxmlformats.org/officeDocument/2006/relationships/image" Target="../media/image545.png"/><Relationship Id="rId36" Type="http://schemas.openxmlformats.org/officeDocument/2006/relationships/customXml" Target="../ink/ink398.xml"/><Relationship Id="rId283" Type="http://schemas.openxmlformats.org/officeDocument/2006/relationships/image" Target="../media/image566.png"/><Relationship Id="rId339" Type="http://schemas.openxmlformats.org/officeDocument/2006/relationships/image" Target="../media/image594.png"/><Relationship Id="rId78" Type="http://schemas.openxmlformats.org/officeDocument/2006/relationships/customXml" Target="../ink/ink419.xml"/><Relationship Id="rId101" Type="http://schemas.openxmlformats.org/officeDocument/2006/relationships/image" Target="../media/image475.png"/><Relationship Id="rId143" Type="http://schemas.openxmlformats.org/officeDocument/2006/relationships/image" Target="../media/image496.png"/><Relationship Id="rId185" Type="http://schemas.openxmlformats.org/officeDocument/2006/relationships/image" Target="../media/image517.png"/><Relationship Id="rId350" Type="http://schemas.openxmlformats.org/officeDocument/2006/relationships/customXml" Target="../ink/ink555.xml"/><Relationship Id="rId9" Type="http://schemas.openxmlformats.org/officeDocument/2006/relationships/image" Target="../media/image429.png"/><Relationship Id="rId210" Type="http://schemas.openxmlformats.org/officeDocument/2006/relationships/customXml" Target="../ink/ink485.xml"/><Relationship Id="rId392" Type="http://schemas.openxmlformats.org/officeDocument/2006/relationships/customXml" Target="../ink/ink576.xml"/><Relationship Id="rId252" Type="http://schemas.openxmlformats.org/officeDocument/2006/relationships/customXml" Target="../ink/ink506.xml"/><Relationship Id="rId294" Type="http://schemas.openxmlformats.org/officeDocument/2006/relationships/customXml" Target="../ink/ink527.xml"/><Relationship Id="rId308" Type="http://schemas.openxmlformats.org/officeDocument/2006/relationships/customXml" Target="../ink/ink534.xml"/><Relationship Id="rId47" Type="http://schemas.openxmlformats.org/officeDocument/2006/relationships/image" Target="../media/image448.png"/><Relationship Id="rId89" Type="http://schemas.openxmlformats.org/officeDocument/2006/relationships/image" Target="../media/image469.png"/><Relationship Id="rId112" Type="http://schemas.openxmlformats.org/officeDocument/2006/relationships/customXml" Target="../ink/ink436.xml"/><Relationship Id="rId154" Type="http://schemas.openxmlformats.org/officeDocument/2006/relationships/customXml" Target="../ink/ink457.xml"/><Relationship Id="rId361" Type="http://schemas.openxmlformats.org/officeDocument/2006/relationships/image" Target="../media/image605.png"/><Relationship Id="rId196" Type="http://schemas.openxmlformats.org/officeDocument/2006/relationships/customXml" Target="../ink/ink478.xml"/><Relationship Id="rId16" Type="http://schemas.openxmlformats.org/officeDocument/2006/relationships/customXml" Target="../ink/ink388.xml"/><Relationship Id="rId221" Type="http://schemas.openxmlformats.org/officeDocument/2006/relationships/image" Target="../media/image535.png"/><Relationship Id="rId263" Type="http://schemas.openxmlformats.org/officeDocument/2006/relationships/image" Target="../media/image556.png"/><Relationship Id="rId319" Type="http://schemas.openxmlformats.org/officeDocument/2006/relationships/image" Target="../media/image584.png"/><Relationship Id="rId58" Type="http://schemas.openxmlformats.org/officeDocument/2006/relationships/customXml" Target="../ink/ink409.xml"/><Relationship Id="rId123" Type="http://schemas.openxmlformats.org/officeDocument/2006/relationships/image" Target="../media/image486.png"/><Relationship Id="rId330" Type="http://schemas.openxmlformats.org/officeDocument/2006/relationships/customXml" Target="../ink/ink545.xml"/><Relationship Id="rId90" Type="http://schemas.openxmlformats.org/officeDocument/2006/relationships/customXml" Target="../ink/ink425.xml"/><Relationship Id="rId165" Type="http://schemas.openxmlformats.org/officeDocument/2006/relationships/image" Target="../media/image507.png"/><Relationship Id="rId186" Type="http://schemas.openxmlformats.org/officeDocument/2006/relationships/customXml" Target="../ink/ink473.xml"/><Relationship Id="rId351" Type="http://schemas.openxmlformats.org/officeDocument/2006/relationships/image" Target="../media/image600.png"/><Relationship Id="rId372" Type="http://schemas.openxmlformats.org/officeDocument/2006/relationships/customXml" Target="../ink/ink566.xml"/><Relationship Id="rId393" Type="http://schemas.openxmlformats.org/officeDocument/2006/relationships/image" Target="../media/image621.png"/><Relationship Id="rId211" Type="http://schemas.openxmlformats.org/officeDocument/2006/relationships/image" Target="../media/image530.png"/><Relationship Id="rId232" Type="http://schemas.openxmlformats.org/officeDocument/2006/relationships/customXml" Target="../ink/ink496.xml"/><Relationship Id="rId253" Type="http://schemas.openxmlformats.org/officeDocument/2006/relationships/image" Target="../media/image551.png"/><Relationship Id="rId274" Type="http://schemas.openxmlformats.org/officeDocument/2006/relationships/customXml" Target="../ink/ink517.xml"/><Relationship Id="rId295" Type="http://schemas.openxmlformats.org/officeDocument/2006/relationships/image" Target="../media/image572.png"/><Relationship Id="rId309" Type="http://schemas.openxmlformats.org/officeDocument/2006/relationships/image" Target="../media/image579.png"/><Relationship Id="rId27" Type="http://schemas.openxmlformats.org/officeDocument/2006/relationships/image" Target="../media/image438.png"/><Relationship Id="rId48" Type="http://schemas.openxmlformats.org/officeDocument/2006/relationships/customXml" Target="../ink/ink404.xml"/><Relationship Id="rId69" Type="http://schemas.openxmlformats.org/officeDocument/2006/relationships/image" Target="../media/image459.png"/><Relationship Id="rId113" Type="http://schemas.openxmlformats.org/officeDocument/2006/relationships/image" Target="../media/image481.png"/><Relationship Id="rId134" Type="http://schemas.openxmlformats.org/officeDocument/2006/relationships/customXml" Target="../ink/ink447.xml"/><Relationship Id="rId320" Type="http://schemas.openxmlformats.org/officeDocument/2006/relationships/customXml" Target="../ink/ink540.xml"/><Relationship Id="rId80" Type="http://schemas.openxmlformats.org/officeDocument/2006/relationships/customXml" Target="../ink/ink420.xml"/><Relationship Id="rId155" Type="http://schemas.openxmlformats.org/officeDocument/2006/relationships/image" Target="../media/image502.png"/><Relationship Id="rId176" Type="http://schemas.openxmlformats.org/officeDocument/2006/relationships/customXml" Target="../ink/ink468.xml"/><Relationship Id="rId197" Type="http://schemas.openxmlformats.org/officeDocument/2006/relationships/image" Target="../media/image523.png"/><Relationship Id="rId341" Type="http://schemas.openxmlformats.org/officeDocument/2006/relationships/image" Target="../media/image595.png"/><Relationship Id="rId362" Type="http://schemas.openxmlformats.org/officeDocument/2006/relationships/customXml" Target="../ink/ink561.xml"/><Relationship Id="rId383" Type="http://schemas.openxmlformats.org/officeDocument/2006/relationships/image" Target="../media/image616.png"/><Relationship Id="rId201" Type="http://schemas.openxmlformats.org/officeDocument/2006/relationships/image" Target="../media/image525.png"/><Relationship Id="rId222" Type="http://schemas.openxmlformats.org/officeDocument/2006/relationships/customXml" Target="../ink/ink491.xml"/><Relationship Id="rId243" Type="http://schemas.openxmlformats.org/officeDocument/2006/relationships/image" Target="../media/image546.png"/><Relationship Id="rId264" Type="http://schemas.openxmlformats.org/officeDocument/2006/relationships/customXml" Target="../ink/ink512.xml"/><Relationship Id="rId285" Type="http://schemas.openxmlformats.org/officeDocument/2006/relationships/image" Target="../media/image567.png"/><Relationship Id="rId17" Type="http://schemas.openxmlformats.org/officeDocument/2006/relationships/image" Target="../media/image433.png"/><Relationship Id="rId38" Type="http://schemas.openxmlformats.org/officeDocument/2006/relationships/customXml" Target="../ink/ink399.xml"/><Relationship Id="rId59" Type="http://schemas.openxmlformats.org/officeDocument/2006/relationships/image" Target="../media/image454.png"/><Relationship Id="rId103" Type="http://schemas.openxmlformats.org/officeDocument/2006/relationships/image" Target="../media/image476.png"/><Relationship Id="rId124" Type="http://schemas.openxmlformats.org/officeDocument/2006/relationships/customXml" Target="../ink/ink442.xml"/><Relationship Id="rId310" Type="http://schemas.openxmlformats.org/officeDocument/2006/relationships/customXml" Target="../ink/ink535.xml"/><Relationship Id="rId70" Type="http://schemas.openxmlformats.org/officeDocument/2006/relationships/customXml" Target="../ink/ink415.xml"/><Relationship Id="rId91" Type="http://schemas.openxmlformats.org/officeDocument/2006/relationships/image" Target="../media/image470.png"/><Relationship Id="rId145" Type="http://schemas.openxmlformats.org/officeDocument/2006/relationships/image" Target="../media/image497.png"/><Relationship Id="rId166" Type="http://schemas.openxmlformats.org/officeDocument/2006/relationships/customXml" Target="../ink/ink463.xml"/><Relationship Id="rId187" Type="http://schemas.openxmlformats.org/officeDocument/2006/relationships/image" Target="../media/image518.png"/><Relationship Id="rId331" Type="http://schemas.openxmlformats.org/officeDocument/2006/relationships/image" Target="../media/image590.png"/><Relationship Id="rId352" Type="http://schemas.openxmlformats.org/officeDocument/2006/relationships/customXml" Target="../ink/ink556.xml"/><Relationship Id="rId373" Type="http://schemas.openxmlformats.org/officeDocument/2006/relationships/image" Target="../media/image611.png"/><Relationship Id="rId394" Type="http://schemas.openxmlformats.org/officeDocument/2006/relationships/customXml" Target="../ink/ink577.xml"/><Relationship Id="rId1" Type="http://schemas.openxmlformats.org/officeDocument/2006/relationships/slideLayout" Target="../slideLayouts/slideLayout7.xml"/><Relationship Id="rId212" Type="http://schemas.openxmlformats.org/officeDocument/2006/relationships/customXml" Target="../ink/ink486.xml"/><Relationship Id="rId233" Type="http://schemas.openxmlformats.org/officeDocument/2006/relationships/image" Target="../media/image541.png"/><Relationship Id="rId254" Type="http://schemas.openxmlformats.org/officeDocument/2006/relationships/customXml" Target="../ink/ink507.xml"/><Relationship Id="rId28" Type="http://schemas.openxmlformats.org/officeDocument/2006/relationships/customXml" Target="../ink/ink394.xml"/><Relationship Id="rId49" Type="http://schemas.openxmlformats.org/officeDocument/2006/relationships/image" Target="../media/image449.png"/><Relationship Id="rId114" Type="http://schemas.openxmlformats.org/officeDocument/2006/relationships/customXml" Target="../ink/ink437.xml"/><Relationship Id="rId275" Type="http://schemas.openxmlformats.org/officeDocument/2006/relationships/image" Target="../media/image562.png"/><Relationship Id="rId296" Type="http://schemas.openxmlformats.org/officeDocument/2006/relationships/customXml" Target="../ink/ink528.xml"/><Relationship Id="rId300" Type="http://schemas.openxmlformats.org/officeDocument/2006/relationships/customXml" Target="../ink/ink530.xml"/><Relationship Id="rId60" Type="http://schemas.openxmlformats.org/officeDocument/2006/relationships/customXml" Target="../ink/ink410.xml"/><Relationship Id="rId81" Type="http://schemas.openxmlformats.org/officeDocument/2006/relationships/image" Target="../media/image465.png"/><Relationship Id="rId135" Type="http://schemas.openxmlformats.org/officeDocument/2006/relationships/image" Target="../media/image492.png"/><Relationship Id="rId156" Type="http://schemas.openxmlformats.org/officeDocument/2006/relationships/customXml" Target="../ink/ink458.xml"/><Relationship Id="rId177" Type="http://schemas.openxmlformats.org/officeDocument/2006/relationships/image" Target="../media/image513.png"/><Relationship Id="rId198" Type="http://schemas.openxmlformats.org/officeDocument/2006/relationships/customXml" Target="../ink/ink479.xml"/><Relationship Id="rId321" Type="http://schemas.openxmlformats.org/officeDocument/2006/relationships/image" Target="../media/image585.png"/><Relationship Id="rId342" Type="http://schemas.openxmlformats.org/officeDocument/2006/relationships/customXml" Target="../ink/ink551.xml"/><Relationship Id="rId363" Type="http://schemas.openxmlformats.org/officeDocument/2006/relationships/image" Target="../media/image606.png"/><Relationship Id="rId384" Type="http://schemas.openxmlformats.org/officeDocument/2006/relationships/customXml" Target="../ink/ink572.xml"/><Relationship Id="rId202" Type="http://schemas.openxmlformats.org/officeDocument/2006/relationships/customXml" Target="../ink/ink481.xml"/><Relationship Id="rId223" Type="http://schemas.openxmlformats.org/officeDocument/2006/relationships/image" Target="../media/image536.png"/><Relationship Id="rId244" Type="http://schemas.openxmlformats.org/officeDocument/2006/relationships/customXml" Target="../ink/ink502.xml"/><Relationship Id="rId18" Type="http://schemas.openxmlformats.org/officeDocument/2006/relationships/customXml" Target="../ink/ink389.xml"/><Relationship Id="rId39" Type="http://schemas.openxmlformats.org/officeDocument/2006/relationships/image" Target="../media/image444.png"/><Relationship Id="rId265" Type="http://schemas.openxmlformats.org/officeDocument/2006/relationships/image" Target="../media/image557.png"/><Relationship Id="rId286" Type="http://schemas.openxmlformats.org/officeDocument/2006/relationships/customXml" Target="../ink/ink523.xml"/><Relationship Id="rId50" Type="http://schemas.openxmlformats.org/officeDocument/2006/relationships/customXml" Target="../ink/ink405.xml"/><Relationship Id="rId104" Type="http://schemas.openxmlformats.org/officeDocument/2006/relationships/customXml" Target="../ink/ink432.xml"/><Relationship Id="rId125" Type="http://schemas.openxmlformats.org/officeDocument/2006/relationships/image" Target="../media/image487.png"/><Relationship Id="rId146" Type="http://schemas.openxmlformats.org/officeDocument/2006/relationships/customXml" Target="../ink/ink453.xml"/><Relationship Id="rId167" Type="http://schemas.openxmlformats.org/officeDocument/2006/relationships/image" Target="../media/image508.png"/><Relationship Id="rId188" Type="http://schemas.openxmlformats.org/officeDocument/2006/relationships/customXml" Target="../ink/ink474.xml"/><Relationship Id="rId311" Type="http://schemas.openxmlformats.org/officeDocument/2006/relationships/image" Target="../media/image580.png"/><Relationship Id="rId332" Type="http://schemas.openxmlformats.org/officeDocument/2006/relationships/customXml" Target="../ink/ink546.xml"/><Relationship Id="rId353" Type="http://schemas.openxmlformats.org/officeDocument/2006/relationships/image" Target="../media/image601.png"/><Relationship Id="rId374" Type="http://schemas.openxmlformats.org/officeDocument/2006/relationships/customXml" Target="../ink/ink567.xml"/><Relationship Id="rId395" Type="http://schemas.openxmlformats.org/officeDocument/2006/relationships/image" Target="../media/image622.png"/><Relationship Id="rId71" Type="http://schemas.openxmlformats.org/officeDocument/2006/relationships/image" Target="../media/image460.png"/><Relationship Id="rId92" Type="http://schemas.openxmlformats.org/officeDocument/2006/relationships/customXml" Target="../ink/ink426.xml"/><Relationship Id="rId213" Type="http://schemas.openxmlformats.org/officeDocument/2006/relationships/image" Target="../media/image531.png"/><Relationship Id="rId234" Type="http://schemas.openxmlformats.org/officeDocument/2006/relationships/customXml" Target="../ink/ink497.xml"/><Relationship Id="rId2" Type="http://schemas.openxmlformats.org/officeDocument/2006/relationships/customXml" Target="../ink/ink381.xml"/><Relationship Id="rId29" Type="http://schemas.openxmlformats.org/officeDocument/2006/relationships/image" Target="../media/image439.png"/><Relationship Id="rId255" Type="http://schemas.openxmlformats.org/officeDocument/2006/relationships/image" Target="../media/image552.png"/><Relationship Id="rId276" Type="http://schemas.openxmlformats.org/officeDocument/2006/relationships/customXml" Target="../ink/ink518.xml"/><Relationship Id="rId297" Type="http://schemas.openxmlformats.org/officeDocument/2006/relationships/image" Target="../media/image573.png"/><Relationship Id="rId40" Type="http://schemas.openxmlformats.org/officeDocument/2006/relationships/customXml" Target="../ink/ink400.xml"/><Relationship Id="rId115" Type="http://schemas.openxmlformats.org/officeDocument/2006/relationships/image" Target="../media/image482.png"/><Relationship Id="rId136" Type="http://schemas.openxmlformats.org/officeDocument/2006/relationships/customXml" Target="../ink/ink448.xml"/><Relationship Id="rId157" Type="http://schemas.openxmlformats.org/officeDocument/2006/relationships/image" Target="../media/image503.png"/><Relationship Id="rId178" Type="http://schemas.openxmlformats.org/officeDocument/2006/relationships/customXml" Target="../ink/ink469.xml"/><Relationship Id="rId301" Type="http://schemas.openxmlformats.org/officeDocument/2006/relationships/image" Target="../media/image575.png"/><Relationship Id="rId322" Type="http://schemas.openxmlformats.org/officeDocument/2006/relationships/customXml" Target="../ink/ink541.xml"/><Relationship Id="rId343" Type="http://schemas.openxmlformats.org/officeDocument/2006/relationships/image" Target="../media/image596.png"/><Relationship Id="rId364" Type="http://schemas.openxmlformats.org/officeDocument/2006/relationships/customXml" Target="../ink/ink562.xml"/><Relationship Id="rId61" Type="http://schemas.openxmlformats.org/officeDocument/2006/relationships/image" Target="../media/image455.png"/><Relationship Id="rId82" Type="http://schemas.openxmlformats.org/officeDocument/2006/relationships/customXml" Target="../ink/ink421.xml"/><Relationship Id="rId199" Type="http://schemas.openxmlformats.org/officeDocument/2006/relationships/image" Target="../media/image524.png"/><Relationship Id="rId203" Type="http://schemas.openxmlformats.org/officeDocument/2006/relationships/image" Target="../media/image526.png"/><Relationship Id="rId385" Type="http://schemas.openxmlformats.org/officeDocument/2006/relationships/image" Target="../media/image617.png"/><Relationship Id="rId19" Type="http://schemas.openxmlformats.org/officeDocument/2006/relationships/image" Target="../media/image434.png"/><Relationship Id="rId224" Type="http://schemas.openxmlformats.org/officeDocument/2006/relationships/customXml" Target="../ink/ink492.xml"/><Relationship Id="rId245" Type="http://schemas.openxmlformats.org/officeDocument/2006/relationships/image" Target="../media/image547.png"/><Relationship Id="rId266" Type="http://schemas.openxmlformats.org/officeDocument/2006/relationships/customXml" Target="../ink/ink513.xml"/><Relationship Id="rId287" Type="http://schemas.openxmlformats.org/officeDocument/2006/relationships/image" Target="../media/image568.png"/><Relationship Id="rId30" Type="http://schemas.openxmlformats.org/officeDocument/2006/relationships/customXml" Target="../ink/ink395.xml"/><Relationship Id="rId105" Type="http://schemas.openxmlformats.org/officeDocument/2006/relationships/image" Target="../media/image477.png"/><Relationship Id="rId126" Type="http://schemas.openxmlformats.org/officeDocument/2006/relationships/customXml" Target="../ink/ink443.xml"/><Relationship Id="rId147" Type="http://schemas.openxmlformats.org/officeDocument/2006/relationships/image" Target="../media/image498.png"/><Relationship Id="rId168" Type="http://schemas.openxmlformats.org/officeDocument/2006/relationships/customXml" Target="../ink/ink464.xml"/><Relationship Id="rId312" Type="http://schemas.openxmlformats.org/officeDocument/2006/relationships/customXml" Target="../ink/ink536.xml"/><Relationship Id="rId333" Type="http://schemas.openxmlformats.org/officeDocument/2006/relationships/image" Target="../media/image591.png"/><Relationship Id="rId354" Type="http://schemas.openxmlformats.org/officeDocument/2006/relationships/customXml" Target="../ink/ink557.xml"/><Relationship Id="rId51" Type="http://schemas.openxmlformats.org/officeDocument/2006/relationships/image" Target="../media/image450.png"/><Relationship Id="rId72" Type="http://schemas.openxmlformats.org/officeDocument/2006/relationships/customXml" Target="../ink/ink416.xml"/><Relationship Id="rId93" Type="http://schemas.openxmlformats.org/officeDocument/2006/relationships/image" Target="../media/image471.png"/><Relationship Id="rId189" Type="http://schemas.openxmlformats.org/officeDocument/2006/relationships/image" Target="../media/image519.png"/><Relationship Id="rId375" Type="http://schemas.openxmlformats.org/officeDocument/2006/relationships/image" Target="../media/image612.png"/><Relationship Id="rId396" Type="http://schemas.openxmlformats.org/officeDocument/2006/relationships/customXml" Target="../ink/ink578.xml"/><Relationship Id="rId3" Type="http://schemas.openxmlformats.org/officeDocument/2006/relationships/image" Target="../media/image426.png"/><Relationship Id="rId214" Type="http://schemas.openxmlformats.org/officeDocument/2006/relationships/customXml" Target="../ink/ink487.xml"/><Relationship Id="rId235" Type="http://schemas.openxmlformats.org/officeDocument/2006/relationships/image" Target="../media/image542.png"/><Relationship Id="rId256" Type="http://schemas.openxmlformats.org/officeDocument/2006/relationships/customXml" Target="../ink/ink508.xml"/><Relationship Id="rId277" Type="http://schemas.openxmlformats.org/officeDocument/2006/relationships/image" Target="../media/image563.png"/><Relationship Id="rId298" Type="http://schemas.openxmlformats.org/officeDocument/2006/relationships/customXml" Target="../ink/ink529.xml"/><Relationship Id="rId400" Type="http://schemas.openxmlformats.org/officeDocument/2006/relationships/customXml" Target="../ink/ink580.xml"/><Relationship Id="rId116" Type="http://schemas.openxmlformats.org/officeDocument/2006/relationships/customXml" Target="../ink/ink438.xml"/><Relationship Id="rId137" Type="http://schemas.openxmlformats.org/officeDocument/2006/relationships/image" Target="../media/image493.png"/><Relationship Id="rId158" Type="http://schemas.openxmlformats.org/officeDocument/2006/relationships/customXml" Target="../ink/ink459.xml"/><Relationship Id="rId302" Type="http://schemas.openxmlformats.org/officeDocument/2006/relationships/customXml" Target="../ink/ink531.xml"/><Relationship Id="rId323" Type="http://schemas.openxmlformats.org/officeDocument/2006/relationships/image" Target="../media/image586.png"/><Relationship Id="rId344" Type="http://schemas.openxmlformats.org/officeDocument/2006/relationships/customXml" Target="../ink/ink552.xml"/><Relationship Id="rId20" Type="http://schemas.openxmlformats.org/officeDocument/2006/relationships/customXml" Target="../ink/ink390.xml"/><Relationship Id="rId41" Type="http://schemas.openxmlformats.org/officeDocument/2006/relationships/image" Target="../media/image445.png"/><Relationship Id="rId62" Type="http://schemas.openxmlformats.org/officeDocument/2006/relationships/customXml" Target="../ink/ink411.xml"/><Relationship Id="rId83" Type="http://schemas.openxmlformats.org/officeDocument/2006/relationships/image" Target="../media/image466.png"/><Relationship Id="rId179" Type="http://schemas.openxmlformats.org/officeDocument/2006/relationships/image" Target="../media/image514.png"/><Relationship Id="rId365" Type="http://schemas.openxmlformats.org/officeDocument/2006/relationships/image" Target="../media/image607.png"/><Relationship Id="rId386" Type="http://schemas.openxmlformats.org/officeDocument/2006/relationships/customXml" Target="../ink/ink573.xml"/><Relationship Id="rId190" Type="http://schemas.openxmlformats.org/officeDocument/2006/relationships/customXml" Target="../ink/ink475.xml"/><Relationship Id="rId204" Type="http://schemas.openxmlformats.org/officeDocument/2006/relationships/customXml" Target="../ink/ink482.xml"/><Relationship Id="rId225" Type="http://schemas.openxmlformats.org/officeDocument/2006/relationships/image" Target="../media/image537.png"/><Relationship Id="rId246" Type="http://schemas.openxmlformats.org/officeDocument/2006/relationships/customXml" Target="../ink/ink503.xml"/><Relationship Id="rId267" Type="http://schemas.openxmlformats.org/officeDocument/2006/relationships/image" Target="../media/image558.png"/><Relationship Id="rId288" Type="http://schemas.openxmlformats.org/officeDocument/2006/relationships/customXml" Target="../ink/ink524.xml"/><Relationship Id="rId106" Type="http://schemas.openxmlformats.org/officeDocument/2006/relationships/customXml" Target="../ink/ink433.xml"/><Relationship Id="rId127" Type="http://schemas.openxmlformats.org/officeDocument/2006/relationships/image" Target="../media/image488.png"/><Relationship Id="rId313" Type="http://schemas.openxmlformats.org/officeDocument/2006/relationships/image" Target="../media/image581.png"/><Relationship Id="rId10" Type="http://schemas.openxmlformats.org/officeDocument/2006/relationships/customXml" Target="../ink/ink385.xml"/><Relationship Id="rId31" Type="http://schemas.openxmlformats.org/officeDocument/2006/relationships/image" Target="../media/image440.png"/><Relationship Id="rId52" Type="http://schemas.openxmlformats.org/officeDocument/2006/relationships/customXml" Target="../ink/ink406.xml"/><Relationship Id="rId73" Type="http://schemas.openxmlformats.org/officeDocument/2006/relationships/image" Target="../media/image461.png"/><Relationship Id="rId94" Type="http://schemas.openxmlformats.org/officeDocument/2006/relationships/customXml" Target="../ink/ink427.xml"/><Relationship Id="rId148" Type="http://schemas.openxmlformats.org/officeDocument/2006/relationships/customXml" Target="../ink/ink454.xml"/><Relationship Id="rId169" Type="http://schemas.openxmlformats.org/officeDocument/2006/relationships/image" Target="../media/image509.png"/><Relationship Id="rId334" Type="http://schemas.openxmlformats.org/officeDocument/2006/relationships/customXml" Target="../ink/ink547.xml"/><Relationship Id="rId355" Type="http://schemas.openxmlformats.org/officeDocument/2006/relationships/image" Target="../media/image602.png"/><Relationship Id="rId376" Type="http://schemas.openxmlformats.org/officeDocument/2006/relationships/customXml" Target="../ink/ink568.xml"/><Relationship Id="rId397" Type="http://schemas.openxmlformats.org/officeDocument/2006/relationships/image" Target="../media/image623.png"/><Relationship Id="rId4" Type="http://schemas.openxmlformats.org/officeDocument/2006/relationships/customXml" Target="../ink/ink382.xml"/><Relationship Id="rId180" Type="http://schemas.openxmlformats.org/officeDocument/2006/relationships/customXml" Target="../ink/ink470.xml"/><Relationship Id="rId215" Type="http://schemas.openxmlformats.org/officeDocument/2006/relationships/image" Target="../media/image532.png"/><Relationship Id="rId236" Type="http://schemas.openxmlformats.org/officeDocument/2006/relationships/customXml" Target="../ink/ink498.xml"/><Relationship Id="rId257" Type="http://schemas.openxmlformats.org/officeDocument/2006/relationships/image" Target="../media/image553.png"/><Relationship Id="rId278" Type="http://schemas.openxmlformats.org/officeDocument/2006/relationships/customXml" Target="../ink/ink519.xml"/><Relationship Id="rId401" Type="http://schemas.openxmlformats.org/officeDocument/2006/relationships/image" Target="../media/image625.png"/><Relationship Id="rId303" Type="http://schemas.openxmlformats.org/officeDocument/2006/relationships/image" Target="../media/image576.png"/><Relationship Id="rId42" Type="http://schemas.openxmlformats.org/officeDocument/2006/relationships/customXml" Target="../ink/ink401.xml"/><Relationship Id="rId84" Type="http://schemas.openxmlformats.org/officeDocument/2006/relationships/customXml" Target="../ink/ink422.xml"/><Relationship Id="rId138" Type="http://schemas.openxmlformats.org/officeDocument/2006/relationships/customXml" Target="../ink/ink449.xml"/><Relationship Id="rId345" Type="http://schemas.openxmlformats.org/officeDocument/2006/relationships/image" Target="../media/image597.png"/><Relationship Id="rId387" Type="http://schemas.openxmlformats.org/officeDocument/2006/relationships/image" Target="../media/image618.png"/><Relationship Id="rId191" Type="http://schemas.openxmlformats.org/officeDocument/2006/relationships/image" Target="../media/image520.png"/><Relationship Id="rId205" Type="http://schemas.openxmlformats.org/officeDocument/2006/relationships/image" Target="../media/image527.png"/><Relationship Id="rId247" Type="http://schemas.openxmlformats.org/officeDocument/2006/relationships/image" Target="../media/image548.png"/><Relationship Id="rId107" Type="http://schemas.openxmlformats.org/officeDocument/2006/relationships/image" Target="../media/image478.png"/><Relationship Id="rId289" Type="http://schemas.openxmlformats.org/officeDocument/2006/relationships/image" Target="../media/image569.png"/><Relationship Id="rId11" Type="http://schemas.openxmlformats.org/officeDocument/2006/relationships/image" Target="../media/image430.png"/><Relationship Id="rId53" Type="http://schemas.openxmlformats.org/officeDocument/2006/relationships/image" Target="../media/image451.png"/><Relationship Id="rId149" Type="http://schemas.openxmlformats.org/officeDocument/2006/relationships/image" Target="../media/image499.png"/><Relationship Id="rId314" Type="http://schemas.openxmlformats.org/officeDocument/2006/relationships/customXml" Target="../ink/ink537.xml"/><Relationship Id="rId356" Type="http://schemas.openxmlformats.org/officeDocument/2006/relationships/customXml" Target="../ink/ink558.xml"/><Relationship Id="rId398" Type="http://schemas.openxmlformats.org/officeDocument/2006/relationships/customXml" Target="../ink/ink579.xml"/><Relationship Id="rId95" Type="http://schemas.openxmlformats.org/officeDocument/2006/relationships/image" Target="../media/image472.png"/><Relationship Id="rId160" Type="http://schemas.openxmlformats.org/officeDocument/2006/relationships/customXml" Target="../ink/ink460.xml"/><Relationship Id="rId216" Type="http://schemas.openxmlformats.org/officeDocument/2006/relationships/customXml" Target="../ink/ink488.xml"/><Relationship Id="rId258" Type="http://schemas.openxmlformats.org/officeDocument/2006/relationships/customXml" Target="../ink/ink509.xml"/><Relationship Id="rId22" Type="http://schemas.openxmlformats.org/officeDocument/2006/relationships/customXml" Target="../ink/ink391.xml"/><Relationship Id="rId64" Type="http://schemas.openxmlformats.org/officeDocument/2006/relationships/customXml" Target="../ink/ink412.xml"/><Relationship Id="rId118" Type="http://schemas.openxmlformats.org/officeDocument/2006/relationships/customXml" Target="../ink/ink439.xml"/><Relationship Id="rId325" Type="http://schemas.openxmlformats.org/officeDocument/2006/relationships/image" Target="../media/image587.png"/><Relationship Id="rId367" Type="http://schemas.openxmlformats.org/officeDocument/2006/relationships/image" Target="../media/image608.png"/><Relationship Id="rId171" Type="http://schemas.openxmlformats.org/officeDocument/2006/relationships/image" Target="../media/image510.png"/><Relationship Id="rId227" Type="http://schemas.openxmlformats.org/officeDocument/2006/relationships/image" Target="../media/image538.png"/><Relationship Id="rId269" Type="http://schemas.openxmlformats.org/officeDocument/2006/relationships/image" Target="../media/image559.png"/><Relationship Id="rId33" Type="http://schemas.openxmlformats.org/officeDocument/2006/relationships/image" Target="../media/image441.png"/><Relationship Id="rId129" Type="http://schemas.openxmlformats.org/officeDocument/2006/relationships/image" Target="../media/image489.png"/><Relationship Id="rId280" Type="http://schemas.openxmlformats.org/officeDocument/2006/relationships/customXml" Target="../ink/ink520.xml"/><Relationship Id="rId336" Type="http://schemas.openxmlformats.org/officeDocument/2006/relationships/customXml" Target="../ink/ink548.xml"/><Relationship Id="rId75" Type="http://schemas.openxmlformats.org/officeDocument/2006/relationships/image" Target="../media/image462.png"/><Relationship Id="rId140" Type="http://schemas.openxmlformats.org/officeDocument/2006/relationships/customXml" Target="../ink/ink450.xml"/><Relationship Id="rId182" Type="http://schemas.openxmlformats.org/officeDocument/2006/relationships/customXml" Target="../ink/ink471.xml"/><Relationship Id="rId378" Type="http://schemas.openxmlformats.org/officeDocument/2006/relationships/customXml" Target="../ink/ink569.xml"/><Relationship Id="rId403" Type="http://schemas.openxmlformats.org/officeDocument/2006/relationships/image" Target="../media/image626.png"/><Relationship Id="rId6" Type="http://schemas.openxmlformats.org/officeDocument/2006/relationships/customXml" Target="../ink/ink383.xml"/><Relationship Id="rId238" Type="http://schemas.openxmlformats.org/officeDocument/2006/relationships/customXml" Target="../ink/ink499.xml"/><Relationship Id="rId291" Type="http://schemas.openxmlformats.org/officeDocument/2006/relationships/image" Target="../media/image570.png"/><Relationship Id="rId305" Type="http://schemas.openxmlformats.org/officeDocument/2006/relationships/image" Target="../media/image577.png"/><Relationship Id="rId347" Type="http://schemas.openxmlformats.org/officeDocument/2006/relationships/image" Target="../media/image598.png"/><Relationship Id="rId44" Type="http://schemas.openxmlformats.org/officeDocument/2006/relationships/customXml" Target="../ink/ink402.xml"/><Relationship Id="rId86" Type="http://schemas.openxmlformats.org/officeDocument/2006/relationships/customXml" Target="../ink/ink423.xml"/><Relationship Id="rId151" Type="http://schemas.openxmlformats.org/officeDocument/2006/relationships/image" Target="../media/image500.png"/><Relationship Id="rId389" Type="http://schemas.openxmlformats.org/officeDocument/2006/relationships/image" Target="../media/image619.png"/><Relationship Id="rId193" Type="http://schemas.openxmlformats.org/officeDocument/2006/relationships/image" Target="../media/image521.png"/><Relationship Id="rId207" Type="http://schemas.openxmlformats.org/officeDocument/2006/relationships/image" Target="../media/image528.png"/><Relationship Id="rId249" Type="http://schemas.openxmlformats.org/officeDocument/2006/relationships/image" Target="../media/image549.png"/><Relationship Id="rId13" Type="http://schemas.openxmlformats.org/officeDocument/2006/relationships/image" Target="../media/image431.png"/><Relationship Id="rId109" Type="http://schemas.openxmlformats.org/officeDocument/2006/relationships/image" Target="../media/image479.png"/><Relationship Id="rId260" Type="http://schemas.openxmlformats.org/officeDocument/2006/relationships/customXml" Target="../ink/ink510.xml"/><Relationship Id="rId316" Type="http://schemas.openxmlformats.org/officeDocument/2006/relationships/customXml" Target="../ink/ink538.xml"/><Relationship Id="rId55" Type="http://schemas.openxmlformats.org/officeDocument/2006/relationships/image" Target="../media/image452.png"/><Relationship Id="rId97" Type="http://schemas.openxmlformats.org/officeDocument/2006/relationships/image" Target="../media/image473.png"/><Relationship Id="rId120" Type="http://schemas.openxmlformats.org/officeDocument/2006/relationships/customXml" Target="../ink/ink440.xml"/><Relationship Id="rId358" Type="http://schemas.openxmlformats.org/officeDocument/2006/relationships/customXml" Target="../ink/ink559.xml"/><Relationship Id="rId162" Type="http://schemas.openxmlformats.org/officeDocument/2006/relationships/customXml" Target="../ink/ink461.xml"/><Relationship Id="rId218" Type="http://schemas.openxmlformats.org/officeDocument/2006/relationships/customXml" Target="../ink/ink489.xml"/><Relationship Id="rId271" Type="http://schemas.openxmlformats.org/officeDocument/2006/relationships/image" Target="../media/image560.png"/><Relationship Id="rId24" Type="http://schemas.openxmlformats.org/officeDocument/2006/relationships/customXml" Target="../ink/ink392.xml"/><Relationship Id="rId66" Type="http://schemas.openxmlformats.org/officeDocument/2006/relationships/customXml" Target="../ink/ink413.xml"/><Relationship Id="rId131" Type="http://schemas.openxmlformats.org/officeDocument/2006/relationships/image" Target="../media/image490.png"/><Relationship Id="rId327" Type="http://schemas.openxmlformats.org/officeDocument/2006/relationships/image" Target="../media/image588.png"/><Relationship Id="rId369" Type="http://schemas.openxmlformats.org/officeDocument/2006/relationships/image" Target="../media/image609.png"/><Relationship Id="rId173" Type="http://schemas.openxmlformats.org/officeDocument/2006/relationships/image" Target="../media/image511.png"/><Relationship Id="rId229" Type="http://schemas.openxmlformats.org/officeDocument/2006/relationships/image" Target="../media/image539.png"/><Relationship Id="rId380" Type="http://schemas.openxmlformats.org/officeDocument/2006/relationships/customXml" Target="../ink/ink570.xml"/><Relationship Id="rId240" Type="http://schemas.openxmlformats.org/officeDocument/2006/relationships/customXml" Target="../ink/ink500.xml"/><Relationship Id="rId35" Type="http://schemas.openxmlformats.org/officeDocument/2006/relationships/image" Target="../media/image442.png"/><Relationship Id="rId77" Type="http://schemas.openxmlformats.org/officeDocument/2006/relationships/image" Target="../media/image463.png"/><Relationship Id="rId100" Type="http://schemas.openxmlformats.org/officeDocument/2006/relationships/customXml" Target="../ink/ink430.xml"/><Relationship Id="rId282" Type="http://schemas.openxmlformats.org/officeDocument/2006/relationships/customXml" Target="../ink/ink521.xml"/><Relationship Id="rId338" Type="http://schemas.openxmlformats.org/officeDocument/2006/relationships/customXml" Target="../ink/ink549.xml"/><Relationship Id="rId8" Type="http://schemas.openxmlformats.org/officeDocument/2006/relationships/customXml" Target="../ink/ink384.xml"/><Relationship Id="rId142" Type="http://schemas.openxmlformats.org/officeDocument/2006/relationships/customXml" Target="../ink/ink451.xml"/><Relationship Id="rId184" Type="http://schemas.openxmlformats.org/officeDocument/2006/relationships/customXml" Target="../ink/ink472.xml"/><Relationship Id="rId391" Type="http://schemas.openxmlformats.org/officeDocument/2006/relationships/image" Target="../media/image620.png"/><Relationship Id="rId251" Type="http://schemas.openxmlformats.org/officeDocument/2006/relationships/image" Target="../media/image550.png"/><Relationship Id="rId46" Type="http://schemas.openxmlformats.org/officeDocument/2006/relationships/customXml" Target="../ink/ink403.xml"/><Relationship Id="rId293" Type="http://schemas.openxmlformats.org/officeDocument/2006/relationships/image" Target="../media/image571.png"/><Relationship Id="rId307" Type="http://schemas.openxmlformats.org/officeDocument/2006/relationships/image" Target="../media/image578.png"/><Relationship Id="rId349" Type="http://schemas.openxmlformats.org/officeDocument/2006/relationships/image" Target="../media/image599.png"/><Relationship Id="rId88" Type="http://schemas.openxmlformats.org/officeDocument/2006/relationships/customXml" Target="../ink/ink424.xml"/><Relationship Id="rId111" Type="http://schemas.openxmlformats.org/officeDocument/2006/relationships/image" Target="../media/image480.png"/><Relationship Id="rId153" Type="http://schemas.openxmlformats.org/officeDocument/2006/relationships/image" Target="../media/image501.png"/><Relationship Id="rId195" Type="http://schemas.openxmlformats.org/officeDocument/2006/relationships/image" Target="../media/image522.png"/><Relationship Id="rId209" Type="http://schemas.openxmlformats.org/officeDocument/2006/relationships/image" Target="../media/image529.png"/><Relationship Id="rId360" Type="http://schemas.openxmlformats.org/officeDocument/2006/relationships/customXml" Target="../ink/ink560.xml"/><Relationship Id="rId220" Type="http://schemas.openxmlformats.org/officeDocument/2006/relationships/customXml" Target="../ink/ink490.xml"/><Relationship Id="rId15" Type="http://schemas.openxmlformats.org/officeDocument/2006/relationships/image" Target="../media/image432.png"/><Relationship Id="rId57" Type="http://schemas.openxmlformats.org/officeDocument/2006/relationships/image" Target="../media/image453.png"/><Relationship Id="rId262" Type="http://schemas.openxmlformats.org/officeDocument/2006/relationships/customXml" Target="../ink/ink511.xml"/><Relationship Id="rId318" Type="http://schemas.openxmlformats.org/officeDocument/2006/relationships/customXml" Target="../ink/ink539.xml"/><Relationship Id="rId99" Type="http://schemas.openxmlformats.org/officeDocument/2006/relationships/image" Target="../media/image474.png"/><Relationship Id="rId122" Type="http://schemas.openxmlformats.org/officeDocument/2006/relationships/customXml" Target="../ink/ink441.xml"/><Relationship Id="rId164" Type="http://schemas.openxmlformats.org/officeDocument/2006/relationships/customXml" Target="../ink/ink462.xml"/><Relationship Id="rId371" Type="http://schemas.openxmlformats.org/officeDocument/2006/relationships/image" Target="../media/image610.png"/><Relationship Id="rId26" Type="http://schemas.openxmlformats.org/officeDocument/2006/relationships/customXml" Target="../ink/ink393.xml"/><Relationship Id="rId231" Type="http://schemas.openxmlformats.org/officeDocument/2006/relationships/image" Target="../media/image540.png"/><Relationship Id="rId273" Type="http://schemas.openxmlformats.org/officeDocument/2006/relationships/image" Target="../media/image561.png"/><Relationship Id="rId329" Type="http://schemas.openxmlformats.org/officeDocument/2006/relationships/image" Target="../media/image589.png"/><Relationship Id="rId68" Type="http://schemas.openxmlformats.org/officeDocument/2006/relationships/customXml" Target="../ink/ink414.xml"/><Relationship Id="rId133" Type="http://schemas.openxmlformats.org/officeDocument/2006/relationships/image" Target="../media/image491.png"/><Relationship Id="rId175" Type="http://schemas.openxmlformats.org/officeDocument/2006/relationships/image" Target="../media/image512.png"/><Relationship Id="rId340" Type="http://schemas.openxmlformats.org/officeDocument/2006/relationships/customXml" Target="../ink/ink550.xml"/><Relationship Id="rId200" Type="http://schemas.openxmlformats.org/officeDocument/2006/relationships/customXml" Target="../ink/ink480.xml"/><Relationship Id="rId382" Type="http://schemas.openxmlformats.org/officeDocument/2006/relationships/customXml" Target="../ink/ink571.xml"/><Relationship Id="rId242" Type="http://schemas.openxmlformats.org/officeDocument/2006/relationships/customXml" Target="../ink/ink501.xml"/><Relationship Id="rId284" Type="http://schemas.openxmlformats.org/officeDocument/2006/relationships/customXml" Target="../ink/ink522.xml"/><Relationship Id="rId37" Type="http://schemas.openxmlformats.org/officeDocument/2006/relationships/image" Target="../media/image443.png"/><Relationship Id="rId79" Type="http://schemas.openxmlformats.org/officeDocument/2006/relationships/image" Target="../media/image464.png"/><Relationship Id="rId102" Type="http://schemas.openxmlformats.org/officeDocument/2006/relationships/customXml" Target="../ink/ink431.xml"/><Relationship Id="rId144" Type="http://schemas.openxmlformats.org/officeDocument/2006/relationships/customXml" Target="../ink/ink452.xml"/></Relationships>
</file>

<file path=ppt/slides/_rels/slide56.xml.rels><?xml version="1.0" encoding="UTF-8" standalone="yes"?>
<Relationships xmlns="http://schemas.openxmlformats.org/package/2006/relationships"><Relationship Id="rId117" Type="http://schemas.openxmlformats.org/officeDocument/2006/relationships/image" Target="../media/image684.png"/><Relationship Id="rId21" Type="http://schemas.openxmlformats.org/officeDocument/2006/relationships/image" Target="../media/image636.png"/><Relationship Id="rId42" Type="http://schemas.openxmlformats.org/officeDocument/2006/relationships/customXml" Target="../ink/ink602.xml"/><Relationship Id="rId63" Type="http://schemas.openxmlformats.org/officeDocument/2006/relationships/image" Target="../media/image657.png"/><Relationship Id="rId84" Type="http://schemas.openxmlformats.org/officeDocument/2006/relationships/customXml" Target="../ink/ink623.xml"/><Relationship Id="rId138" Type="http://schemas.openxmlformats.org/officeDocument/2006/relationships/customXml" Target="../ink/ink650.xml"/><Relationship Id="rId159" Type="http://schemas.openxmlformats.org/officeDocument/2006/relationships/image" Target="../media/image705.png"/><Relationship Id="rId170" Type="http://schemas.openxmlformats.org/officeDocument/2006/relationships/customXml" Target="../ink/ink666.xml"/><Relationship Id="rId191" Type="http://schemas.openxmlformats.org/officeDocument/2006/relationships/image" Target="../media/image721.png"/><Relationship Id="rId107" Type="http://schemas.openxmlformats.org/officeDocument/2006/relationships/image" Target="../media/image679.png"/><Relationship Id="rId11" Type="http://schemas.openxmlformats.org/officeDocument/2006/relationships/image" Target="../media/image631.png"/><Relationship Id="rId32" Type="http://schemas.openxmlformats.org/officeDocument/2006/relationships/customXml" Target="../ink/ink597.xml"/><Relationship Id="rId53" Type="http://schemas.openxmlformats.org/officeDocument/2006/relationships/image" Target="../media/image652.png"/><Relationship Id="rId74" Type="http://schemas.openxmlformats.org/officeDocument/2006/relationships/customXml" Target="../ink/ink618.xml"/><Relationship Id="rId128" Type="http://schemas.openxmlformats.org/officeDocument/2006/relationships/customXml" Target="../ink/ink645.xml"/><Relationship Id="rId149" Type="http://schemas.openxmlformats.org/officeDocument/2006/relationships/image" Target="../media/image700.png"/><Relationship Id="rId5" Type="http://schemas.openxmlformats.org/officeDocument/2006/relationships/image" Target="../media/image628.png"/><Relationship Id="rId95" Type="http://schemas.openxmlformats.org/officeDocument/2006/relationships/image" Target="../media/image673.png"/><Relationship Id="rId160" Type="http://schemas.openxmlformats.org/officeDocument/2006/relationships/customXml" Target="../ink/ink661.xml"/><Relationship Id="rId181" Type="http://schemas.openxmlformats.org/officeDocument/2006/relationships/image" Target="../media/image716.png"/><Relationship Id="rId22" Type="http://schemas.openxmlformats.org/officeDocument/2006/relationships/customXml" Target="../ink/ink592.xml"/><Relationship Id="rId43" Type="http://schemas.openxmlformats.org/officeDocument/2006/relationships/image" Target="../media/image647.png"/><Relationship Id="rId64" Type="http://schemas.openxmlformats.org/officeDocument/2006/relationships/customXml" Target="../ink/ink613.xml"/><Relationship Id="rId118" Type="http://schemas.openxmlformats.org/officeDocument/2006/relationships/customXml" Target="../ink/ink640.xml"/><Relationship Id="rId139" Type="http://schemas.openxmlformats.org/officeDocument/2006/relationships/image" Target="../media/image695.png"/><Relationship Id="rId85" Type="http://schemas.openxmlformats.org/officeDocument/2006/relationships/image" Target="../media/image668.png"/><Relationship Id="rId150" Type="http://schemas.openxmlformats.org/officeDocument/2006/relationships/customXml" Target="../ink/ink656.xml"/><Relationship Id="rId171" Type="http://schemas.openxmlformats.org/officeDocument/2006/relationships/image" Target="../media/image711.png"/><Relationship Id="rId192" Type="http://schemas.openxmlformats.org/officeDocument/2006/relationships/customXml" Target="../ink/ink677.xml"/><Relationship Id="rId12" Type="http://schemas.openxmlformats.org/officeDocument/2006/relationships/customXml" Target="../ink/ink587.xml"/><Relationship Id="rId33" Type="http://schemas.openxmlformats.org/officeDocument/2006/relationships/image" Target="../media/image642.png"/><Relationship Id="rId108" Type="http://schemas.openxmlformats.org/officeDocument/2006/relationships/customXml" Target="../ink/ink635.xml"/><Relationship Id="rId129" Type="http://schemas.openxmlformats.org/officeDocument/2006/relationships/image" Target="../media/image690.png"/><Relationship Id="rId54" Type="http://schemas.openxmlformats.org/officeDocument/2006/relationships/customXml" Target="../ink/ink608.xml"/><Relationship Id="rId75" Type="http://schemas.openxmlformats.org/officeDocument/2006/relationships/image" Target="../media/image663.png"/><Relationship Id="rId96" Type="http://schemas.openxmlformats.org/officeDocument/2006/relationships/customXml" Target="../ink/ink629.xml"/><Relationship Id="rId140" Type="http://schemas.openxmlformats.org/officeDocument/2006/relationships/customXml" Target="../ink/ink651.xml"/><Relationship Id="rId161" Type="http://schemas.openxmlformats.org/officeDocument/2006/relationships/image" Target="../media/image706.png"/><Relationship Id="rId182" Type="http://schemas.openxmlformats.org/officeDocument/2006/relationships/customXml" Target="../ink/ink672.xml"/><Relationship Id="rId6" Type="http://schemas.openxmlformats.org/officeDocument/2006/relationships/customXml" Target="../ink/ink584.xml"/><Relationship Id="rId23" Type="http://schemas.openxmlformats.org/officeDocument/2006/relationships/image" Target="../media/image637.png"/><Relationship Id="rId119" Type="http://schemas.openxmlformats.org/officeDocument/2006/relationships/image" Target="../media/image685.png"/><Relationship Id="rId44" Type="http://schemas.openxmlformats.org/officeDocument/2006/relationships/customXml" Target="../ink/ink603.xml"/><Relationship Id="rId65" Type="http://schemas.openxmlformats.org/officeDocument/2006/relationships/image" Target="../media/image658.png"/><Relationship Id="rId86" Type="http://schemas.openxmlformats.org/officeDocument/2006/relationships/customXml" Target="../ink/ink624.xml"/><Relationship Id="rId130" Type="http://schemas.openxmlformats.org/officeDocument/2006/relationships/customXml" Target="../ink/ink646.xml"/><Relationship Id="rId151" Type="http://schemas.openxmlformats.org/officeDocument/2006/relationships/image" Target="../media/image701.png"/><Relationship Id="rId172" Type="http://schemas.openxmlformats.org/officeDocument/2006/relationships/customXml" Target="../ink/ink667.xml"/><Relationship Id="rId193" Type="http://schemas.openxmlformats.org/officeDocument/2006/relationships/image" Target="../media/image722.png"/><Relationship Id="rId13" Type="http://schemas.openxmlformats.org/officeDocument/2006/relationships/image" Target="../media/image632.png"/><Relationship Id="rId109" Type="http://schemas.openxmlformats.org/officeDocument/2006/relationships/image" Target="../media/image680.png"/><Relationship Id="rId34" Type="http://schemas.openxmlformats.org/officeDocument/2006/relationships/customXml" Target="../ink/ink598.xml"/><Relationship Id="rId50" Type="http://schemas.openxmlformats.org/officeDocument/2006/relationships/customXml" Target="../ink/ink606.xml"/><Relationship Id="rId55" Type="http://schemas.openxmlformats.org/officeDocument/2006/relationships/image" Target="../media/image653.png"/><Relationship Id="rId76" Type="http://schemas.openxmlformats.org/officeDocument/2006/relationships/customXml" Target="../ink/ink619.xml"/><Relationship Id="rId97" Type="http://schemas.openxmlformats.org/officeDocument/2006/relationships/image" Target="../media/image674.png"/><Relationship Id="rId104" Type="http://schemas.openxmlformats.org/officeDocument/2006/relationships/customXml" Target="../ink/ink633.xml"/><Relationship Id="rId120" Type="http://schemas.openxmlformats.org/officeDocument/2006/relationships/customXml" Target="../ink/ink641.xml"/><Relationship Id="rId125" Type="http://schemas.openxmlformats.org/officeDocument/2006/relationships/image" Target="../media/image688.png"/><Relationship Id="rId141" Type="http://schemas.openxmlformats.org/officeDocument/2006/relationships/image" Target="../media/image696.png"/><Relationship Id="rId146" Type="http://schemas.openxmlformats.org/officeDocument/2006/relationships/customXml" Target="../ink/ink654.xml"/><Relationship Id="rId167" Type="http://schemas.openxmlformats.org/officeDocument/2006/relationships/image" Target="../media/image709.png"/><Relationship Id="rId188" Type="http://schemas.openxmlformats.org/officeDocument/2006/relationships/customXml" Target="../ink/ink675.xml"/><Relationship Id="rId7" Type="http://schemas.openxmlformats.org/officeDocument/2006/relationships/image" Target="../media/image629.png"/><Relationship Id="rId71" Type="http://schemas.openxmlformats.org/officeDocument/2006/relationships/image" Target="../media/image661.png"/><Relationship Id="rId92" Type="http://schemas.openxmlformats.org/officeDocument/2006/relationships/customXml" Target="../ink/ink627.xml"/><Relationship Id="rId162" Type="http://schemas.openxmlformats.org/officeDocument/2006/relationships/customXml" Target="../ink/ink662.xml"/><Relationship Id="rId183" Type="http://schemas.openxmlformats.org/officeDocument/2006/relationships/image" Target="../media/image717.png"/><Relationship Id="rId2" Type="http://schemas.openxmlformats.org/officeDocument/2006/relationships/customXml" Target="../ink/ink582.xml"/><Relationship Id="rId29" Type="http://schemas.openxmlformats.org/officeDocument/2006/relationships/image" Target="../media/image640.png"/><Relationship Id="rId24" Type="http://schemas.openxmlformats.org/officeDocument/2006/relationships/customXml" Target="../ink/ink593.xml"/><Relationship Id="rId40" Type="http://schemas.openxmlformats.org/officeDocument/2006/relationships/customXml" Target="../ink/ink601.xml"/><Relationship Id="rId45" Type="http://schemas.openxmlformats.org/officeDocument/2006/relationships/image" Target="../media/image648.png"/><Relationship Id="rId66" Type="http://schemas.openxmlformats.org/officeDocument/2006/relationships/customXml" Target="../ink/ink614.xml"/><Relationship Id="rId87" Type="http://schemas.openxmlformats.org/officeDocument/2006/relationships/image" Target="../media/image669.png"/><Relationship Id="rId110" Type="http://schemas.openxmlformats.org/officeDocument/2006/relationships/customXml" Target="../ink/ink636.xml"/><Relationship Id="rId115" Type="http://schemas.openxmlformats.org/officeDocument/2006/relationships/image" Target="../media/image683.png"/><Relationship Id="rId131" Type="http://schemas.openxmlformats.org/officeDocument/2006/relationships/image" Target="../media/image691.png"/><Relationship Id="rId136" Type="http://schemas.openxmlformats.org/officeDocument/2006/relationships/customXml" Target="../ink/ink649.xml"/><Relationship Id="rId157" Type="http://schemas.openxmlformats.org/officeDocument/2006/relationships/image" Target="../media/image704.png"/><Relationship Id="rId178" Type="http://schemas.openxmlformats.org/officeDocument/2006/relationships/customXml" Target="../ink/ink670.xml"/><Relationship Id="rId61" Type="http://schemas.openxmlformats.org/officeDocument/2006/relationships/image" Target="../media/image656.png"/><Relationship Id="rId82" Type="http://schemas.openxmlformats.org/officeDocument/2006/relationships/customXml" Target="../ink/ink622.xml"/><Relationship Id="rId152" Type="http://schemas.openxmlformats.org/officeDocument/2006/relationships/customXml" Target="../ink/ink657.xml"/><Relationship Id="rId173" Type="http://schemas.openxmlformats.org/officeDocument/2006/relationships/image" Target="../media/image712.png"/><Relationship Id="rId194" Type="http://schemas.openxmlformats.org/officeDocument/2006/relationships/customXml" Target="../ink/ink678.xml"/><Relationship Id="rId19" Type="http://schemas.openxmlformats.org/officeDocument/2006/relationships/image" Target="../media/image635.png"/><Relationship Id="rId14" Type="http://schemas.openxmlformats.org/officeDocument/2006/relationships/customXml" Target="../ink/ink588.xml"/><Relationship Id="rId30" Type="http://schemas.openxmlformats.org/officeDocument/2006/relationships/customXml" Target="../ink/ink596.xml"/><Relationship Id="rId35" Type="http://schemas.openxmlformats.org/officeDocument/2006/relationships/image" Target="../media/image643.png"/><Relationship Id="rId56" Type="http://schemas.openxmlformats.org/officeDocument/2006/relationships/customXml" Target="../ink/ink609.xml"/><Relationship Id="rId77" Type="http://schemas.openxmlformats.org/officeDocument/2006/relationships/image" Target="../media/image664.png"/><Relationship Id="rId100" Type="http://schemas.openxmlformats.org/officeDocument/2006/relationships/customXml" Target="../ink/ink631.xml"/><Relationship Id="rId105" Type="http://schemas.openxmlformats.org/officeDocument/2006/relationships/image" Target="../media/image678.png"/><Relationship Id="rId126" Type="http://schemas.openxmlformats.org/officeDocument/2006/relationships/customXml" Target="../ink/ink644.xml"/><Relationship Id="rId147" Type="http://schemas.openxmlformats.org/officeDocument/2006/relationships/image" Target="../media/image699.png"/><Relationship Id="rId168" Type="http://schemas.openxmlformats.org/officeDocument/2006/relationships/customXml" Target="../ink/ink665.xml"/><Relationship Id="rId8" Type="http://schemas.openxmlformats.org/officeDocument/2006/relationships/customXml" Target="../ink/ink585.xml"/><Relationship Id="rId51" Type="http://schemas.openxmlformats.org/officeDocument/2006/relationships/image" Target="../media/image651.png"/><Relationship Id="rId72" Type="http://schemas.openxmlformats.org/officeDocument/2006/relationships/customXml" Target="../ink/ink617.xml"/><Relationship Id="rId93" Type="http://schemas.openxmlformats.org/officeDocument/2006/relationships/image" Target="../media/image672.png"/><Relationship Id="rId98" Type="http://schemas.openxmlformats.org/officeDocument/2006/relationships/customXml" Target="../ink/ink630.xml"/><Relationship Id="rId121" Type="http://schemas.openxmlformats.org/officeDocument/2006/relationships/image" Target="../media/image686.png"/><Relationship Id="rId142" Type="http://schemas.openxmlformats.org/officeDocument/2006/relationships/customXml" Target="../ink/ink652.xml"/><Relationship Id="rId163" Type="http://schemas.openxmlformats.org/officeDocument/2006/relationships/image" Target="../media/image707.png"/><Relationship Id="rId184" Type="http://schemas.openxmlformats.org/officeDocument/2006/relationships/customXml" Target="../ink/ink673.xml"/><Relationship Id="rId189" Type="http://schemas.openxmlformats.org/officeDocument/2006/relationships/image" Target="../media/image720.png"/><Relationship Id="rId3" Type="http://schemas.openxmlformats.org/officeDocument/2006/relationships/image" Target="../media/image627.png"/><Relationship Id="rId25" Type="http://schemas.openxmlformats.org/officeDocument/2006/relationships/image" Target="../media/image638.png"/><Relationship Id="rId46" Type="http://schemas.openxmlformats.org/officeDocument/2006/relationships/customXml" Target="../ink/ink604.xml"/><Relationship Id="rId67" Type="http://schemas.openxmlformats.org/officeDocument/2006/relationships/image" Target="../media/image659.png"/><Relationship Id="rId116" Type="http://schemas.openxmlformats.org/officeDocument/2006/relationships/customXml" Target="../ink/ink639.xml"/><Relationship Id="rId137" Type="http://schemas.openxmlformats.org/officeDocument/2006/relationships/image" Target="../media/image694.png"/><Relationship Id="rId158" Type="http://schemas.openxmlformats.org/officeDocument/2006/relationships/customXml" Target="../ink/ink660.xml"/><Relationship Id="rId20" Type="http://schemas.openxmlformats.org/officeDocument/2006/relationships/customXml" Target="../ink/ink591.xml"/><Relationship Id="rId41" Type="http://schemas.openxmlformats.org/officeDocument/2006/relationships/image" Target="../media/image646.png"/><Relationship Id="rId62" Type="http://schemas.openxmlformats.org/officeDocument/2006/relationships/customXml" Target="../ink/ink612.xml"/><Relationship Id="rId83" Type="http://schemas.openxmlformats.org/officeDocument/2006/relationships/image" Target="../media/image667.png"/><Relationship Id="rId88" Type="http://schemas.openxmlformats.org/officeDocument/2006/relationships/customXml" Target="../ink/ink625.xml"/><Relationship Id="rId111" Type="http://schemas.openxmlformats.org/officeDocument/2006/relationships/image" Target="../media/image681.png"/><Relationship Id="rId132" Type="http://schemas.openxmlformats.org/officeDocument/2006/relationships/customXml" Target="../ink/ink647.xml"/><Relationship Id="rId153" Type="http://schemas.openxmlformats.org/officeDocument/2006/relationships/image" Target="../media/image702.png"/><Relationship Id="rId174" Type="http://schemas.openxmlformats.org/officeDocument/2006/relationships/customXml" Target="../ink/ink668.xml"/><Relationship Id="rId179" Type="http://schemas.openxmlformats.org/officeDocument/2006/relationships/image" Target="../media/image715.png"/><Relationship Id="rId195" Type="http://schemas.openxmlformats.org/officeDocument/2006/relationships/image" Target="../media/image723.png"/><Relationship Id="rId190" Type="http://schemas.openxmlformats.org/officeDocument/2006/relationships/customXml" Target="../ink/ink676.xml"/><Relationship Id="rId15" Type="http://schemas.openxmlformats.org/officeDocument/2006/relationships/image" Target="../media/image633.png"/><Relationship Id="rId36" Type="http://schemas.openxmlformats.org/officeDocument/2006/relationships/customXml" Target="../ink/ink599.xml"/><Relationship Id="rId57" Type="http://schemas.openxmlformats.org/officeDocument/2006/relationships/image" Target="../media/image654.png"/><Relationship Id="rId106" Type="http://schemas.openxmlformats.org/officeDocument/2006/relationships/customXml" Target="../ink/ink634.xml"/><Relationship Id="rId127" Type="http://schemas.openxmlformats.org/officeDocument/2006/relationships/image" Target="../media/image689.png"/><Relationship Id="rId10" Type="http://schemas.openxmlformats.org/officeDocument/2006/relationships/customXml" Target="../ink/ink586.xml"/><Relationship Id="rId31" Type="http://schemas.openxmlformats.org/officeDocument/2006/relationships/image" Target="../media/image641.png"/><Relationship Id="rId52" Type="http://schemas.openxmlformats.org/officeDocument/2006/relationships/customXml" Target="../ink/ink607.xml"/><Relationship Id="rId73" Type="http://schemas.openxmlformats.org/officeDocument/2006/relationships/image" Target="../media/image662.png"/><Relationship Id="rId78" Type="http://schemas.openxmlformats.org/officeDocument/2006/relationships/customXml" Target="../ink/ink620.xml"/><Relationship Id="rId94" Type="http://schemas.openxmlformats.org/officeDocument/2006/relationships/customXml" Target="../ink/ink628.xml"/><Relationship Id="rId99" Type="http://schemas.openxmlformats.org/officeDocument/2006/relationships/image" Target="../media/image675.png"/><Relationship Id="rId101" Type="http://schemas.openxmlformats.org/officeDocument/2006/relationships/image" Target="../media/image676.png"/><Relationship Id="rId122" Type="http://schemas.openxmlformats.org/officeDocument/2006/relationships/customXml" Target="../ink/ink642.xml"/><Relationship Id="rId143" Type="http://schemas.openxmlformats.org/officeDocument/2006/relationships/image" Target="../media/image697.png"/><Relationship Id="rId148" Type="http://schemas.openxmlformats.org/officeDocument/2006/relationships/customXml" Target="../ink/ink655.xml"/><Relationship Id="rId164" Type="http://schemas.openxmlformats.org/officeDocument/2006/relationships/customXml" Target="../ink/ink663.xml"/><Relationship Id="rId169" Type="http://schemas.openxmlformats.org/officeDocument/2006/relationships/image" Target="../media/image710.png"/><Relationship Id="rId185" Type="http://schemas.openxmlformats.org/officeDocument/2006/relationships/image" Target="../media/image718.png"/><Relationship Id="rId4" Type="http://schemas.openxmlformats.org/officeDocument/2006/relationships/customXml" Target="../ink/ink583.xml"/><Relationship Id="rId9" Type="http://schemas.openxmlformats.org/officeDocument/2006/relationships/image" Target="../media/image630.png"/><Relationship Id="rId180" Type="http://schemas.openxmlformats.org/officeDocument/2006/relationships/customXml" Target="../ink/ink671.xml"/><Relationship Id="rId26" Type="http://schemas.openxmlformats.org/officeDocument/2006/relationships/customXml" Target="../ink/ink594.xml"/><Relationship Id="rId47" Type="http://schemas.openxmlformats.org/officeDocument/2006/relationships/image" Target="../media/image649.png"/><Relationship Id="rId68" Type="http://schemas.openxmlformats.org/officeDocument/2006/relationships/customXml" Target="../ink/ink615.xml"/><Relationship Id="rId89" Type="http://schemas.openxmlformats.org/officeDocument/2006/relationships/image" Target="../media/image670.png"/><Relationship Id="rId112" Type="http://schemas.openxmlformats.org/officeDocument/2006/relationships/customXml" Target="../ink/ink637.xml"/><Relationship Id="rId133" Type="http://schemas.openxmlformats.org/officeDocument/2006/relationships/image" Target="../media/image692.png"/><Relationship Id="rId154" Type="http://schemas.openxmlformats.org/officeDocument/2006/relationships/customXml" Target="../ink/ink658.xml"/><Relationship Id="rId175" Type="http://schemas.openxmlformats.org/officeDocument/2006/relationships/image" Target="../media/image713.png"/><Relationship Id="rId16" Type="http://schemas.openxmlformats.org/officeDocument/2006/relationships/customXml" Target="../ink/ink589.xml"/><Relationship Id="rId37" Type="http://schemas.openxmlformats.org/officeDocument/2006/relationships/image" Target="../media/image644.png"/><Relationship Id="rId58" Type="http://schemas.openxmlformats.org/officeDocument/2006/relationships/customXml" Target="../ink/ink610.xml"/><Relationship Id="rId79" Type="http://schemas.openxmlformats.org/officeDocument/2006/relationships/image" Target="../media/image665.png"/><Relationship Id="rId102" Type="http://schemas.openxmlformats.org/officeDocument/2006/relationships/customXml" Target="../ink/ink632.xml"/><Relationship Id="rId123" Type="http://schemas.openxmlformats.org/officeDocument/2006/relationships/image" Target="../media/image687.png"/><Relationship Id="rId144" Type="http://schemas.openxmlformats.org/officeDocument/2006/relationships/customXml" Target="../ink/ink653.xml"/><Relationship Id="rId90" Type="http://schemas.openxmlformats.org/officeDocument/2006/relationships/customXml" Target="../ink/ink626.xml"/><Relationship Id="rId165" Type="http://schemas.openxmlformats.org/officeDocument/2006/relationships/image" Target="../media/image708.png"/><Relationship Id="rId186" Type="http://schemas.openxmlformats.org/officeDocument/2006/relationships/customXml" Target="../ink/ink674.xml"/><Relationship Id="rId27" Type="http://schemas.openxmlformats.org/officeDocument/2006/relationships/image" Target="../media/image639.png"/><Relationship Id="rId48" Type="http://schemas.openxmlformats.org/officeDocument/2006/relationships/customXml" Target="../ink/ink605.xml"/><Relationship Id="rId69" Type="http://schemas.openxmlformats.org/officeDocument/2006/relationships/image" Target="../media/image660.png"/><Relationship Id="rId113" Type="http://schemas.openxmlformats.org/officeDocument/2006/relationships/image" Target="../media/image682.png"/><Relationship Id="rId134" Type="http://schemas.openxmlformats.org/officeDocument/2006/relationships/customXml" Target="../ink/ink648.xml"/><Relationship Id="rId80" Type="http://schemas.openxmlformats.org/officeDocument/2006/relationships/customXml" Target="../ink/ink621.xml"/><Relationship Id="rId155" Type="http://schemas.openxmlformats.org/officeDocument/2006/relationships/image" Target="../media/image703.png"/><Relationship Id="rId176" Type="http://schemas.openxmlformats.org/officeDocument/2006/relationships/customXml" Target="../ink/ink669.xml"/><Relationship Id="rId17" Type="http://schemas.openxmlformats.org/officeDocument/2006/relationships/image" Target="../media/image634.png"/><Relationship Id="rId38" Type="http://schemas.openxmlformats.org/officeDocument/2006/relationships/customXml" Target="../ink/ink600.xml"/><Relationship Id="rId59" Type="http://schemas.openxmlformats.org/officeDocument/2006/relationships/image" Target="../media/image655.png"/><Relationship Id="rId103" Type="http://schemas.openxmlformats.org/officeDocument/2006/relationships/image" Target="../media/image677.png"/><Relationship Id="rId124" Type="http://schemas.openxmlformats.org/officeDocument/2006/relationships/customXml" Target="../ink/ink643.xml"/><Relationship Id="rId70" Type="http://schemas.openxmlformats.org/officeDocument/2006/relationships/customXml" Target="../ink/ink616.xml"/><Relationship Id="rId91" Type="http://schemas.openxmlformats.org/officeDocument/2006/relationships/image" Target="../media/image671.png"/><Relationship Id="rId145" Type="http://schemas.openxmlformats.org/officeDocument/2006/relationships/image" Target="../media/image698.png"/><Relationship Id="rId166" Type="http://schemas.openxmlformats.org/officeDocument/2006/relationships/customXml" Target="../ink/ink664.xml"/><Relationship Id="rId187" Type="http://schemas.openxmlformats.org/officeDocument/2006/relationships/image" Target="../media/image719.png"/><Relationship Id="rId1" Type="http://schemas.openxmlformats.org/officeDocument/2006/relationships/slideLayout" Target="../slideLayouts/slideLayout7.xml"/><Relationship Id="rId28" Type="http://schemas.openxmlformats.org/officeDocument/2006/relationships/customXml" Target="../ink/ink595.xml"/><Relationship Id="rId49" Type="http://schemas.openxmlformats.org/officeDocument/2006/relationships/image" Target="../media/image650.png"/><Relationship Id="rId114" Type="http://schemas.openxmlformats.org/officeDocument/2006/relationships/customXml" Target="../ink/ink638.xml"/><Relationship Id="rId60" Type="http://schemas.openxmlformats.org/officeDocument/2006/relationships/customXml" Target="../ink/ink611.xml"/><Relationship Id="rId81" Type="http://schemas.openxmlformats.org/officeDocument/2006/relationships/image" Target="../media/image666.png"/><Relationship Id="rId135" Type="http://schemas.openxmlformats.org/officeDocument/2006/relationships/image" Target="../media/image693.png"/><Relationship Id="rId156" Type="http://schemas.openxmlformats.org/officeDocument/2006/relationships/customXml" Target="../ink/ink659.xml"/><Relationship Id="rId177" Type="http://schemas.openxmlformats.org/officeDocument/2006/relationships/image" Target="../media/image714.png"/><Relationship Id="rId18" Type="http://schemas.openxmlformats.org/officeDocument/2006/relationships/customXml" Target="../ink/ink590.xml"/><Relationship Id="rId39" Type="http://schemas.openxmlformats.org/officeDocument/2006/relationships/image" Target="../media/image645.png"/></Relationships>
</file>

<file path=ppt/slides/_rels/slide57.xml.rels><?xml version="1.0" encoding="UTF-8" standalone="yes"?>
<Relationships xmlns="http://schemas.openxmlformats.org/package/2006/relationships"><Relationship Id="rId8" Type="http://schemas.openxmlformats.org/officeDocument/2006/relationships/customXml" Target="../ink/ink681.xml"/><Relationship Id="rId3" Type="http://schemas.openxmlformats.org/officeDocument/2006/relationships/image" Target="../media/image424.png"/><Relationship Id="rId7" Type="http://schemas.openxmlformats.org/officeDocument/2006/relationships/image" Target="../media/image727.png"/><Relationship Id="rId2" Type="http://schemas.openxmlformats.org/officeDocument/2006/relationships/image" Target="../media/image423.png"/><Relationship Id="rId1" Type="http://schemas.openxmlformats.org/officeDocument/2006/relationships/slideLayout" Target="../slideLayouts/slideLayout7.xml"/><Relationship Id="rId6" Type="http://schemas.openxmlformats.org/officeDocument/2006/relationships/customXml" Target="../ink/ink680.xml"/><Relationship Id="rId5" Type="http://schemas.openxmlformats.org/officeDocument/2006/relationships/image" Target="../media/image726.png"/><Relationship Id="rId4" Type="http://schemas.openxmlformats.org/officeDocument/2006/relationships/customXml" Target="../ink/ink679.xml"/><Relationship Id="rId9" Type="http://schemas.openxmlformats.org/officeDocument/2006/relationships/image" Target="../media/image728.png"/></Relationships>
</file>

<file path=ppt/slides/_rels/slide58.xml.rels><?xml version="1.0" encoding="UTF-8" standalone="yes"?>
<Relationships xmlns="http://schemas.openxmlformats.org/package/2006/relationships"><Relationship Id="rId3" Type="http://schemas.openxmlformats.org/officeDocument/2006/relationships/image" Target="../media/image425.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6" Type="http://schemas.openxmlformats.org/officeDocument/2006/relationships/customXml" Target="../ink/ink694.xml"/><Relationship Id="rId21" Type="http://schemas.openxmlformats.org/officeDocument/2006/relationships/image" Target="../media/image739.png"/><Relationship Id="rId42" Type="http://schemas.openxmlformats.org/officeDocument/2006/relationships/customXml" Target="../ink/ink702.xml"/><Relationship Id="rId47" Type="http://schemas.openxmlformats.org/officeDocument/2006/relationships/image" Target="../media/image752.png"/><Relationship Id="rId63" Type="http://schemas.openxmlformats.org/officeDocument/2006/relationships/image" Target="../media/image760.png"/><Relationship Id="rId68" Type="http://schemas.openxmlformats.org/officeDocument/2006/relationships/customXml" Target="../ink/ink715.xml"/><Relationship Id="rId84" Type="http://schemas.openxmlformats.org/officeDocument/2006/relationships/customXml" Target="../ink/ink723.xml"/><Relationship Id="rId89" Type="http://schemas.openxmlformats.org/officeDocument/2006/relationships/image" Target="../media/image773.png"/><Relationship Id="rId16" Type="http://schemas.openxmlformats.org/officeDocument/2006/relationships/customXml" Target="../ink/ink689.xml"/><Relationship Id="rId11" Type="http://schemas.openxmlformats.org/officeDocument/2006/relationships/image" Target="../media/image734.png"/><Relationship Id="rId32" Type="http://schemas.openxmlformats.org/officeDocument/2006/relationships/customXml" Target="../ink/ink697.xml"/><Relationship Id="rId37" Type="http://schemas.openxmlformats.org/officeDocument/2006/relationships/image" Target="../media/image747.png"/><Relationship Id="rId53" Type="http://schemas.openxmlformats.org/officeDocument/2006/relationships/image" Target="../media/image755.png"/><Relationship Id="rId58" Type="http://schemas.openxmlformats.org/officeDocument/2006/relationships/customXml" Target="../ink/ink710.xml"/><Relationship Id="rId74" Type="http://schemas.openxmlformats.org/officeDocument/2006/relationships/customXml" Target="../ink/ink718.xml"/><Relationship Id="rId79" Type="http://schemas.openxmlformats.org/officeDocument/2006/relationships/image" Target="../media/image768.png"/><Relationship Id="rId5" Type="http://schemas.openxmlformats.org/officeDocument/2006/relationships/image" Target="../media/image731.png"/><Relationship Id="rId90" Type="http://schemas.openxmlformats.org/officeDocument/2006/relationships/customXml" Target="../ink/ink726.xml"/><Relationship Id="rId95" Type="http://schemas.openxmlformats.org/officeDocument/2006/relationships/image" Target="../media/image776.png"/><Relationship Id="rId22" Type="http://schemas.openxmlformats.org/officeDocument/2006/relationships/customXml" Target="../ink/ink692.xml"/><Relationship Id="rId27" Type="http://schemas.openxmlformats.org/officeDocument/2006/relationships/image" Target="../media/image742.png"/><Relationship Id="rId43" Type="http://schemas.openxmlformats.org/officeDocument/2006/relationships/image" Target="../media/image750.png"/><Relationship Id="rId48" Type="http://schemas.openxmlformats.org/officeDocument/2006/relationships/customXml" Target="../ink/ink705.xml"/><Relationship Id="rId64" Type="http://schemas.openxmlformats.org/officeDocument/2006/relationships/customXml" Target="../ink/ink713.xml"/><Relationship Id="rId69" Type="http://schemas.openxmlformats.org/officeDocument/2006/relationships/image" Target="../media/image763.png"/><Relationship Id="rId80" Type="http://schemas.openxmlformats.org/officeDocument/2006/relationships/customXml" Target="../ink/ink721.xml"/><Relationship Id="rId85" Type="http://schemas.openxmlformats.org/officeDocument/2006/relationships/image" Target="../media/image771.png"/><Relationship Id="rId12" Type="http://schemas.openxmlformats.org/officeDocument/2006/relationships/customXml" Target="../ink/ink687.xml"/><Relationship Id="rId17" Type="http://schemas.openxmlformats.org/officeDocument/2006/relationships/image" Target="../media/image737.png"/><Relationship Id="rId25" Type="http://schemas.openxmlformats.org/officeDocument/2006/relationships/image" Target="../media/image741.png"/><Relationship Id="rId33" Type="http://schemas.openxmlformats.org/officeDocument/2006/relationships/image" Target="../media/image745.png"/><Relationship Id="rId38" Type="http://schemas.openxmlformats.org/officeDocument/2006/relationships/customXml" Target="../ink/ink700.xml"/><Relationship Id="rId46" Type="http://schemas.openxmlformats.org/officeDocument/2006/relationships/customXml" Target="../ink/ink704.xml"/><Relationship Id="rId59" Type="http://schemas.openxmlformats.org/officeDocument/2006/relationships/image" Target="../media/image758.png"/><Relationship Id="rId67" Type="http://schemas.openxmlformats.org/officeDocument/2006/relationships/image" Target="../media/image762.png"/><Relationship Id="rId20" Type="http://schemas.openxmlformats.org/officeDocument/2006/relationships/customXml" Target="../ink/ink691.xml"/><Relationship Id="rId41" Type="http://schemas.openxmlformats.org/officeDocument/2006/relationships/image" Target="../media/image749.png"/><Relationship Id="rId54" Type="http://schemas.openxmlformats.org/officeDocument/2006/relationships/customXml" Target="../ink/ink708.xml"/><Relationship Id="rId62" Type="http://schemas.openxmlformats.org/officeDocument/2006/relationships/customXml" Target="../ink/ink712.xml"/><Relationship Id="rId70" Type="http://schemas.openxmlformats.org/officeDocument/2006/relationships/customXml" Target="../ink/ink716.xml"/><Relationship Id="rId75" Type="http://schemas.openxmlformats.org/officeDocument/2006/relationships/image" Target="../media/image766.png"/><Relationship Id="rId83" Type="http://schemas.openxmlformats.org/officeDocument/2006/relationships/image" Target="../media/image770.png"/><Relationship Id="rId88" Type="http://schemas.openxmlformats.org/officeDocument/2006/relationships/customXml" Target="../ink/ink725.xml"/><Relationship Id="rId91" Type="http://schemas.openxmlformats.org/officeDocument/2006/relationships/image" Target="../media/image774.png"/><Relationship Id="rId96" Type="http://schemas.openxmlformats.org/officeDocument/2006/relationships/customXml" Target="../ink/ink729.xml"/><Relationship Id="rId1" Type="http://schemas.openxmlformats.org/officeDocument/2006/relationships/slideLayout" Target="../slideLayouts/slideLayout7.xml"/><Relationship Id="rId6" Type="http://schemas.openxmlformats.org/officeDocument/2006/relationships/customXml" Target="../ink/ink684.xml"/><Relationship Id="rId15" Type="http://schemas.openxmlformats.org/officeDocument/2006/relationships/image" Target="../media/image736.png"/><Relationship Id="rId23" Type="http://schemas.openxmlformats.org/officeDocument/2006/relationships/image" Target="../media/image740.png"/><Relationship Id="rId28" Type="http://schemas.openxmlformats.org/officeDocument/2006/relationships/customXml" Target="../ink/ink695.xml"/><Relationship Id="rId36" Type="http://schemas.openxmlformats.org/officeDocument/2006/relationships/customXml" Target="../ink/ink699.xml"/><Relationship Id="rId49" Type="http://schemas.openxmlformats.org/officeDocument/2006/relationships/image" Target="../media/image753.png"/><Relationship Id="rId57" Type="http://schemas.openxmlformats.org/officeDocument/2006/relationships/image" Target="../media/image757.png"/><Relationship Id="rId10" Type="http://schemas.openxmlformats.org/officeDocument/2006/relationships/customXml" Target="../ink/ink686.xml"/><Relationship Id="rId31" Type="http://schemas.openxmlformats.org/officeDocument/2006/relationships/image" Target="../media/image744.png"/><Relationship Id="rId44" Type="http://schemas.openxmlformats.org/officeDocument/2006/relationships/customXml" Target="../ink/ink703.xml"/><Relationship Id="rId52" Type="http://schemas.openxmlformats.org/officeDocument/2006/relationships/customXml" Target="../ink/ink707.xml"/><Relationship Id="rId60" Type="http://schemas.openxmlformats.org/officeDocument/2006/relationships/customXml" Target="../ink/ink711.xml"/><Relationship Id="rId65" Type="http://schemas.openxmlformats.org/officeDocument/2006/relationships/image" Target="../media/image761.png"/><Relationship Id="rId73" Type="http://schemas.openxmlformats.org/officeDocument/2006/relationships/image" Target="../media/image765.png"/><Relationship Id="rId78" Type="http://schemas.openxmlformats.org/officeDocument/2006/relationships/customXml" Target="../ink/ink720.xml"/><Relationship Id="rId81" Type="http://schemas.openxmlformats.org/officeDocument/2006/relationships/image" Target="../media/image769.png"/><Relationship Id="rId86" Type="http://schemas.openxmlformats.org/officeDocument/2006/relationships/customXml" Target="../ink/ink724.xml"/><Relationship Id="rId94" Type="http://schemas.openxmlformats.org/officeDocument/2006/relationships/customXml" Target="../ink/ink728.xml"/><Relationship Id="rId99" Type="http://schemas.openxmlformats.org/officeDocument/2006/relationships/image" Target="../media/image778.png"/><Relationship Id="rId101" Type="http://schemas.openxmlformats.org/officeDocument/2006/relationships/image" Target="../media/image779.png"/><Relationship Id="rId4" Type="http://schemas.openxmlformats.org/officeDocument/2006/relationships/customXml" Target="../ink/ink683.xml"/><Relationship Id="rId9" Type="http://schemas.openxmlformats.org/officeDocument/2006/relationships/image" Target="../media/image733.png"/><Relationship Id="rId13" Type="http://schemas.openxmlformats.org/officeDocument/2006/relationships/image" Target="../media/image735.png"/><Relationship Id="rId18" Type="http://schemas.openxmlformats.org/officeDocument/2006/relationships/customXml" Target="../ink/ink690.xml"/><Relationship Id="rId39" Type="http://schemas.openxmlformats.org/officeDocument/2006/relationships/image" Target="../media/image748.png"/><Relationship Id="rId34" Type="http://schemas.openxmlformats.org/officeDocument/2006/relationships/customXml" Target="../ink/ink698.xml"/><Relationship Id="rId50" Type="http://schemas.openxmlformats.org/officeDocument/2006/relationships/customXml" Target="../ink/ink706.xml"/><Relationship Id="rId55" Type="http://schemas.openxmlformats.org/officeDocument/2006/relationships/image" Target="../media/image756.png"/><Relationship Id="rId76" Type="http://schemas.openxmlformats.org/officeDocument/2006/relationships/customXml" Target="../ink/ink719.xml"/><Relationship Id="rId97" Type="http://schemas.openxmlformats.org/officeDocument/2006/relationships/image" Target="../media/image777.png"/><Relationship Id="rId7" Type="http://schemas.openxmlformats.org/officeDocument/2006/relationships/image" Target="../media/image732.png"/><Relationship Id="rId71" Type="http://schemas.openxmlformats.org/officeDocument/2006/relationships/image" Target="../media/image764.png"/><Relationship Id="rId92" Type="http://schemas.openxmlformats.org/officeDocument/2006/relationships/customXml" Target="../ink/ink727.xml"/><Relationship Id="rId2" Type="http://schemas.openxmlformats.org/officeDocument/2006/relationships/customXml" Target="../ink/ink682.xml"/><Relationship Id="rId29" Type="http://schemas.openxmlformats.org/officeDocument/2006/relationships/image" Target="../media/image743.png"/><Relationship Id="rId24" Type="http://schemas.openxmlformats.org/officeDocument/2006/relationships/customXml" Target="../ink/ink693.xml"/><Relationship Id="rId40" Type="http://schemas.openxmlformats.org/officeDocument/2006/relationships/customXml" Target="../ink/ink701.xml"/><Relationship Id="rId45" Type="http://schemas.openxmlformats.org/officeDocument/2006/relationships/image" Target="../media/image751.png"/><Relationship Id="rId66" Type="http://schemas.openxmlformats.org/officeDocument/2006/relationships/customXml" Target="../ink/ink714.xml"/><Relationship Id="rId87" Type="http://schemas.openxmlformats.org/officeDocument/2006/relationships/image" Target="../media/image772.png"/><Relationship Id="rId61" Type="http://schemas.openxmlformats.org/officeDocument/2006/relationships/image" Target="../media/image759.png"/><Relationship Id="rId82" Type="http://schemas.openxmlformats.org/officeDocument/2006/relationships/customXml" Target="../ink/ink722.xml"/><Relationship Id="rId19" Type="http://schemas.openxmlformats.org/officeDocument/2006/relationships/image" Target="../media/image738.png"/><Relationship Id="rId14" Type="http://schemas.openxmlformats.org/officeDocument/2006/relationships/customXml" Target="../ink/ink688.xml"/><Relationship Id="rId30" Type="http://schemas.openxmlformats.org/officeDocument/2006/relationships/customXml" Target="../ink/ink696.xml"/><Relationship Id="rId35" Type="http://schemas.openxmlformats.org/officeDocument/2006/relationships/image" Target="../media/image746.png"/><Relationship Id="rId56" Type="http://schemas.openxmlformats.org/officeDocument/2006/relationships/customXml" Target="../ink/ink709.xml"/><Relationship Id="rId77" Type="http://schemas.openxmlformats.org/officeDocument/2006/relationships/image" Target="../media/image767.png"/><Relationship Id="rId100" Type="http://schemas.openxmlformats.org/officeDocument/2006/relationships/customXml" Target="../ink/ink731.xml"/><Relationship Id="rId8" Type="http://schemas.openxmlformats.org/officeDocument/2006/relationships/customXml" Target="../ink/ink685.xml"/><Relationship Id="rId51" Type="http://schemas.openxmlformats.org/officeDocument/2006/relationships/image" Target="../media/image754.png"/><Relationship Id="rId72" Type="http://schemas.openxmlformats.org/officeDocument/2006/relationships/customXml" Target="../ink/ink717.xml"/><Relationship Id="rId93" Type="http://schemas.openxmlformats.org/officeDocument/2006/relationships/image" Target="../media/image775.png"/><Relationship Id="rId98" Type="http://schemas.openxmlformats.org/officeDocument/2006/relationships/customXml" Target="../ink/ink730.xml"/><Relationship Id="rId3" Type="http://schemas.openxmlformats.org/officeDocument/2006/relationships/image" Target="../media/image7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6" Type="http://schemas.openxmlformats.org/officeDocument/2006/relationships/customXml" Target="../ink/ink744.xml"/><Relationship Id="rId21" Type="http://schemas.openxmlformats.org/officeDocument/2006/relationships/image" Target="../media/image789.png"/><Relationship Id="rId42" Type="http://schemas.openxmlformats.org/officeDocument/2006/relationships/customXml" Target="../ink/ink752.xml"/><Relationship Id="rId47" Type="http://schemas.openxmlformats.org/officeDocument/2006/relationships/image" Target="../media/image802.png"/><Relationship Id="rId63" Type="http://schemas.openxmlformats.org/officeDocument/2006/relationships/image" Target="../media/image810.png"/><Relationship Id="rId68" Type="http://schemas.openxmlformats.org/officeDocument/2006/relationships/customXml" Target="../ink/ink765.xml"/><Relationship Id="rId7" Type="http://schemas.openxmlformats.org/officeDocument/2006/relationships/image" Target="../media/image782.png"/><Relationship Id="rId2" Type="http://schemas.openxmlformats.org/officeDocument/2006/relationships/customXml" Target="../ink/ink732.xml"/><Relationship Id="rId16" Type="http://schemas.openxmlformats.org/officeDocument/2006/relationships/customXml" Target="../ink/ink739.xml"/><Relationship Id="rId29" Type="http://schemas.openxmlformats.org/officeDocument/2006/relationships/image" Target="../media/image793.png"/><Relationship Id="rId11" Type="http://schemas.openxmlformats.org/officeDocument/2006/relationships/image" Target="../media/image784.png"/><Relationship Id="rId24" Type="http://schemas.openxmlformats.org/officeDocument/2006/relationships/customXml" Target="../ink/ink743.xml"/><Relationship Id="rId32" Type="http://schemas.openxmlformats.org/officeDocument/2006/relationships/customXml" Target="../ink/ink747.xml"/><Relationship Id="rId37" Type="http://schemas.openxmlformats.org/officeDocument/2006/relationships/image" Target="../media/image797.png"/><Relationship Id="rId40" Type="http://schemas.openxmlformats.org/officeDocument/2006/relationships/customXml" Target="../ink/ink751.xml"/><Relationship Id="rId45" Type="http://schemas.openxmlformats.org/officeDocument/2006/relationships/image" Target="../media/image801.png"/><Relationship Id="rId53" Type="http://schemas.openxmlformats.org/officeDocument/2006/relationships/image" Target="../media/image805.png"/><Relationship Id="rId58" Type="http://schemas.openxmlformats.org/officeDocument/2006/relationships/customXml" Target="../ink/ink760.xml"/><Relationship Id="rId66" Type="http://schemas.openxmlformats.org/officeDocument/2006/relationships/customXml" Target="../ink/ink764.xml"/><Relationship Id="rId5" Type="http://schemas.openxmlformats.org/officeDocument/2006/relationships/image" Target="../media/image781.png"/><Relationship Id="rId61" Type="http://schemas.openxmlformats.org/officeDocument/2006/relationships/image" Target="../media/image809.png"/><Relationship Id="rId19" Type="http://schemas.openxmlformats.org/officeDocument/2006/relationships/image" Target="../media/image788.png"/><Relationship Id="rId14" Type="http://schemas.openxmlformats.org/officeDocument/2006/relationships/customXml" Target="../ink/ink738.xml"/><Relationship Id="rId22" Type="http://schemas.openxmlformats.org/officeDocument/2006/relationships/customXml" Target="../ink/ink742.xml"/><Relationship Id="rId27" Type="http://schemas.openxmlformats.org/officeDocument/2006/relationships/image" Target="../media/image792.png"/><Relationship Id="rId30" Type="http://schemas.openxmlformats.org/officeDocument/2006/relationships/customXml" Target="../ink/ink746.xml"/><Relationship Id="rId35" Type="http://schemas.openxmlformats.org/officeDocument/2006/relationships/image" Target="../media/image796.png"/><Relationship Id="rId43" Type="http://schemas.openxmlformats.org/officeDocument/2006/relationships/image" Target="../media/image800.png"/><Relationship Id="rId48" Type="http://schemas.openxmlformats.org/officeDocument/2006/relationships/customXml" Target="../ink/ink755.xml"/><Relationship Id="rId56" Type="http://schemas.openxmlformats.org/officeDocument/2006/relationships/customXml" Target="../ink/ink759.xml"/><Relationship Id="rId64" Type="http://schemas.openxmlformats.org/officeDocument/2006/relationships/customXml" Target="../ink/ink763.xml"/><Relationship Id="rId69" Type="http://schemas.openxmlformats.org/officeDocument/2006/relationships/image" Target="../media/image813.png"/><Relationship Id="rId8" Type="http://schemas.openxmlformats.org/officeDocument/2006/relationships/customXml" Target="../ink/ink735.xml"/><Relationship Id="rId51" Type="http://schemas.openxmlformats.org/officeDocument/2006/relationships/image" Target="../media/image804.png"/><Relationship Id="rId3" Type="http://schemas.openxmlformats.org/officeDocument/2006/relationships/image" Target="../media/image780.png"/><Relationship Id="rId12" Type="http://schemas.openxmlformats.org/officeDocument/2006/relationships/customXml" Target="../ink/ink737.xml"/><Relationship Id="rId17" Type="http://schemas.openxmlformats.org/officeDocument/2006/relationships/image" Target="../media/image787.png"/><Relationship Id="rId25" Type="http://schemas.openxmlformats.org/officeDocument/2006/relationships/image" Target="../media/image791.png"/><Relationship Id="rId33" Type="http://schemas.openxmlformats.org/officeDocument/2006/relationships/image" Target="../media/image795.png"/><Relationship Id="rId38" Type="http://schemas.openxmlformats.org/officeDocument/2006/relationships/customXml" Target="../ink/ink750.xml"/><Relationship Id="rId46" Type="http://schemas.openxmlformats.org/officeDocument/2006/relationships/customXml" Target="../ink/ink754.xml"/><Relationship Id="rId59" Type="http://schemas.openxmlformats.org/officeDocument/2006/relationships/image" Target="../media/image808.png"/><Relationship Id="rId67" Type="http://schemas.openxmlformats.org/officeDocument/2006/relationships/image" Target="../media/image812.png"/><Relationship Id="rId20" Type="http://schemas.openxmlformats.org/officeDocument/2006/relationships/customXml" Target="../ink/ink741.xml"/><Relationship Id="rId41" Type="http://schemas.openxmlformats.org/officeDocument/2006/relationships/image" Target="../media/image799.png"/><Relationship Id="rId54" Type="http://schemas.openxmlformats.org/officeDocument/2006/relationships/customXml" Target="../ink/ink758.xml"/><Relationship Id="rId62" Type="http://schemas.openxmlformats.org/officeDocument/2006/relationships/customXml" Target="../ink/ink762.xml"/><Relationship Id="rId1" Type="http://schemas.openxmlformats.org/officeDocument/2006/relationships/slideLayout" Target="../slideLayouts/slideLayout7.xml"/><Relationship Id="rId6" Type="http://schemas.openxmlformats.org/officeDocument/2006/relationships/customXml" Target="../ink/ink734.xml"/><Relationship Id="rId15" Type="http://schemas.openxmlformats.org/officeDocument/2006/relationships/image" Target="../media/image786.png"/><Relationship Id="rId23" Type="http://schemas.openxmlformats.org/officeDocument/2006/relationships/image" Target="../media/image790.png"/><Relationship Id="rId28" Type="http://schemas.openxmlformats.org/officeDocument/2006/relationships/customXml" Target="../ink/ink745.xml"/><Relationship Id="rId36" Type="http://schemas.openxmlformats.org/officeDocument/2006/relationships/customXml" Target="../ink/ink749.xml"/><Relationship Id="rId49" Type="http://schemas.openxmlformats.org/officeDocument/2006/relationships/image" Target="../media/image803.png"/><Relationship Id="rId57" Type="http://schemas.openxmlformats.org/officeDocument/2006/relationships/image" Target="../media/image807.png"/><Relationship Id="rId10" Type="http://schemas.openxmlformats.org/officeDocument/2006/relationships/customXml" Target="../ink/ink736.xml"/><Relationship Id="rId31" Type="http://schemas.openxmlformats.org/officeDocument/2006/relationships/image" Target="../media/image794.png"/><Relationship Id="rId44" Type="http://schemas.openxmlformats.org/officeDocument/2006/relationships/customXml" Target="../ink/ink753.xml"/><Relationship Id="rId52" Type="http://schemas.openxmlformats.org/officeDocument/2006/relationships/customXml" Target="../ink/ink757.xml"/><Relationship Id="rId60" Type="http://schemas.openxmlformats.org/officeDocument/2006/relationships/customXml" Target="../ink/ink761.xml"/><Relationship Id="rId65" Type="http://schemas.openxmlformats.org/officeDocument/2006/relationships/image" Target="../media/image811.png"/><Relationship Id="rId4" Type="http://schemas.openxmlformats.org/officeDocument/2006/relationships/customXml" Target="../ink/ink733.xml"/><Relationship Id="rId9" Type="http://schemas.openxmlformats.org/officeDocument/2006/relationships/image" Target="../media/image783.png"/><Relationship Id="rId13" Type="http://schemas.openxmlformats.org/officeDocument/2006/relationships/image" Target="../media/image785.png"/><Relationship Id="rId18" Type="http://schemas.openxmlformats.org/officeDocument/2006/relationships/customXml" Target="../ink/ink740.xml"/><Relationship Id="rId39" Type="http://schemas.openxmlformats.org/officeDocument/2006/relationships/image" Target="../media/image798.png"/><Relationship Id="rId34" Type="http://schemas.openxmlformats.org/officeDocument/2006/relationships/customXml" Target="../ink/ink748.xml"/><Relationship Id="rId50" Type="http://schemas.openxmlformats.org/officeDocument/2006/relationships/customXml" Target="../ink/ink756.xml"/><Relationship Id="rId55" Type="http://schemas.openxmlformats.org/officeDocument/2006/relationships/image" Target="../media/image806.png"/></Relationships>
</file>

<file path=ppt/slides/_rels/slide61.xml.rels><?xml version="1.0" encoding="UTF-8" standalone="yes"?>
<Relationships xmlns="http://schemas.openxmlformats.org/package/2006/relationships"><Relationship Id="rId8" Type="http://schemas.openxmlformats.org/officeDocument/2006/relationships/image" Target="../media/image817.png"/><Relationship Id="rId13" Type="http://schemas.openxmlformats.org/officeDocument/2006/relationships/customXml" Target="../ink/ink770.xml"/><Relationship Id="rId18" Type="http://schemas.openxmlformats.org/officeDocument/2006/relationships/image" Target="../media/image822.png"/><Relationship Id="rId26" Type="http://schemas.openxmlformats.org/officeDocument/2006/relationships/image" Target="../media/image826.png"/><Relationship Id="rId3" Type="http://schemas.openxmlformats.org/officeDocument/2006/relationships/image" Target="../media/image724.png"/><Relationship Id="rId21" Type="http://schemas.openxmlformats.org/officeDocument/2006/relationships/customXml" Target="../ink/ink774.xml"/><Relationship Id="rId7" Type="http://schemas.openxmlformats.org/officeDocument/2006/relationships/customXml" Target="../ink/ink767.xml"/><Relationship Id="rId12" Type="http://schemas.openxmlformats.org/officeDocument/2006/relationships/image" Target="../media/image819.png"/><Relationship Id="rId17" Type="http://schemas.openxmlformats.org/officeDocument/2006/relationships/customXml" Target="../ink/ink772.xml"/><Relationship Id="rId25" Type="http://schemas.openxmlformats.org/officeDocument/2006/relationships/customXml" Target="../ink/ink776.xml"/><Relationship Id="rId2" Type="http://schemas.openxmlformats.org/officeDocument/2006/relationships/oleObject" Target="../embeddings/oleObject2.bin"/><Relationship Id="rId16" Type="http://schemas.openxmlformats.org/officeDocument/2006/relationships/image" Target="../media/image821.png"/><Relationship Id="rId20" Type="http://schemas.openxmlformats.org/officeDocument/2006/relationships/image" Target="../media/image823.png"/><Relationship Id="rId29" Type="http://schemas.openxmlformats.org/officeDocument/2006/relationships/customXml" Target="../ink/ink778.xml"/><Relationship Id="rId1" Type="http://schemas.openxmlformats.org/officeDocument/2006/relationships/slideLayout" Target="../slideLayouts/slideLayout7.xml"/><Relationship Id="rId6" Type="http://schemas.openxmlformats.org/officeDocument/2006/relationships/image" Target="../media/image816.png"/><Relationship Id="rId11" Type="http://schemas.openxmlformats.org/officeDocument/2006/relationships/customXml" Target="../ink/ink769.xml"/><Relationship Id="rId24" Type="http://schemas.openxmlformats.org/officeDocument/2006/relationships/image" Target="../media/image825.png"/><Relationship Id="rId32" Type="http://schemas.openxmlformats.org/officeDocument/2006/relationships/image" Target="../media/image829.png"/><Relationship Id="rId5" Type="http://schemas.openxmlformats.org/officeDocument/2006/relationships/customXml" Target="../ink/ink766.xml"/><Relationship Id="rId15" Type="http://schemas.openxmlformats.org/officeDocument/2006/relationships/customXml" Target="../ink/ink771.xml"/><Relationship Id="rId23" Type="http://schemas.openxmlformats.org/officeDocument/2006/relationships/customXml" Target="../ink/ink775.xml"/><Relationship Id="rId28" Type="http://schemas.openxmlformats.org/officeDocument/2006/relationships/image" Target="../media/image827.png"/><Relationship Id="rId10" Type="http://schemas.openxmlformats.org/officeDocument/2006/relationships/image" Target="../media/image818.png"/><Relationship Id="rId19" Type="http://schemas.openxmlformats.org/officeDocument/2006/relationships/customXml" Target="../ink/ink773.xml"/><Relationship Id="rId31" Type="http://schemas.openxmlformats.org/officeDocument/2006/relationships/customXml" Target="../ink/ink779.xml"/><Relationship Id="rId4" Type="http://schemas.openxmlformats.org/officeDocument/2006/relationships/image" Target="../media/image725.png"/><Relationship Id="rId9" Type="http://schemas.openxmlformats.org/officeDocument/2006/relationships/customXml" Target="../ink/ink768.xml"/><Relationship Id="rId14" Type="http://schemas.openxmlformats.org/officeDocument/2006/relationships/image" Target="../media/image820.png"/><Relationship Id="rId22" Type="http://schemas.openxmlformats.org/officeDocument/2006/relationships/image" Target="../media/image824.png"/><Relationship Id="rId27" Type="http://schemas.openxmlformats.org/officeDocument/2006/relationships/customXml" Target="../ink/ink777.xml"/><Relationship Id="rId30" Type="http://schemas.openxmlformats.org/officeDocument/2006/relationships/image" Target="../media/image828.png"/></Relationships>
</file>

<file path=ppt/slides/_rels/slide62.xml.rels><?xml version="1.0" encoding="UTF-8" standalone="yes"?>
<Relationships xmlns="http://schemas.openxmlformats.org/package/2006/relationships"><Relationship Id="rId2" Type="http://schemas.openxmlformats.org/officeDocument/2006/relationships/image" Target="../media/image72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17" Type="http://schemas.openxmlformats.org/officeDocument/2006/relationships/image" Target="../media/image888.png"/><Relationship Id="rId21" Type="http://schemas.openxmlformats.org/officeDocument/2006/relationships/image" Target="../media/image840.png"/><Relationship Id="rId42" Type="http://schemas.openxmlformats.org/officeDocument/2006/relationships/customXml" Target="../ink/ink800.xml"/><Relationship Id="rId63" Type="http://schemas.openxmlformats.org/officeDocument/2006/relationships/image" Target="../media/image861.png"/><Relationship Id="rId84" Type="http://schemas.openxmlformats.org/officeDocument/2006/relationships/customXml" Target="../ink/ink821.xml"/><Relationship Id="rId138" Type="http://schemas.openxmlformats.org/officeDocument/2006/relationships/customXml" Target="../ink/ink848.xml"/><Relationship Id="rId159" Type="http://schemas.openxmlformats.org/officeDocument/2006/relationships/image" Target="../media/image909.png"/><Relationship Id="rId170" Type="http://schemas.openxmlformats.org/officeDocument/2006/relationships/customXml" Target="../ink/ink864.xml"/><Relationship Id="rId191" Type="http://schemas.openxmlformats.org/officeDocument/2006/relationships/image" Target="../media/image925.png"/><Relationship Id="rId205" Type="http://schemas.openxmlformats.org/officeDocument/2006/relationships/image" Target="../media/image932.png"/><Relationship Id="rId107" Type="http://schemas.openxmlformats.org/officeDocument/2006/relationships/image" Target="../media/image883.png"/><Relationship Id="rId11" Type="http://schemas.openxmlformats.org/officeDocument/2006/relationships/image" Target="../media/image835.png"/><Relationship Id="rId32" Type="http://schemas.openxmlformats.org/officeDocument/2006/relationships/customXml" Target="../ink/ink795.xml"/><Relationship Id="rId53" Type="http://schemas.openxmlformats.org/officeDocument/2006/relationships/image" Target="../media/image856.png"/><Relationship Id="rId74" Type="http://schemas.openxmlformats.org/officeDocument/2006/relationships/customXml" Target="../ink/ink816.xml"/><Relationship Id="rId128" Type="http://schemas.openxmlformats.org/officeDocument/2006/relationships/customXml" Target="../ink/ink843.xml"/><Relationship Id="rId149" Type="http://schemas.openxmlformats.org/officeDocument/2006/relationships/image" Target="../media/image904.png"/><Relationship Id="rId5" Type="http://schemas.openxmlformats.org/officeDocument/2006/relationships/image" Target="../media/image832.png"/><Relationship Id="rId95" Type="http://schemas.openxmlformats.org/officeDocument/2006/relationships/image" Target="../media/image877.png"/><Relationship Id="rId160" Type="http://schemas.openxmlformats.org/officeDocument/2006/relationships/customXml" Target="../ink/ink859.xml"/><Relationship Id="rId181" Type="http://schemas.openxmlformats.org/officeDocument/2006/relationships/image" Target="../media/image920.png"/><Relationship Id="rId22" Type="http://schemas.openxmlformats.org/officeDocument/2006/relationships/customXml" Target="../ink/ink790.xml"/><Relationship Id="rId43" Type="http://schemas.openxmlformats.org/officeDocument/2006/relationships/image" Target="../media/image851.png"/><Relationship Id="rId64" Type="http://schemas.openxmlformats.org/officeDocument/2006/relationships/customXml" Target="../ink/ink811.xml"/><Relationship Id="rId118" Type="http://schemas.openxmlformats.org/officeDocument/2006/relationships/customXml" Target="../ink/ink838.xml"/><Relationship Id="rId139" Type="http://schemas.openxmlformats.org/officeDocument/2006/relationships/image" Target="../media/image899.png"/><Relationship Id="rId85" Type="http://schemas.openxmlformats.org/officeDocument/2006/relationships/image" Target="../media/image872.png"/><Relationship Id="rId150" Type="http://schemas.openxmlformats.org/officeDocument/2006/relationships/customXml" Target="../ink/ink854.xml"/><Relationship Id="rId171" Type="http://schemas.openxmlformats.org/officeDocument/2006/relationships/image" Target="../media/image915.png"/><Relationship Id="rId192" Type="http://schemas.openxmlformats.org/officeDocument/2006/relationships/customXml" Target="../ink/ink875.xml"/><Relationship Id="rId206" Type="http://schemas.openxmlformats.org/officeDocument/2006/relationships/customXml" Target="../ink/ink882.xml"/><Relationship Id="rId12" Type="http://schemas.openxmlformats.org/officeDocument/2006/relationships/customXml" Target="../ink/ink785.xml"/><Relationship Id="rId33" Type="http://schemas.openxmlformats.org/officeDocument/2006/relationships/image" Target="../media/image846.png"/><Relationship Id="rId108" Type="http://schemas.openxmlformats.org/officeDocument/2006/relationships/customXml" Target="../ink/ink833.xml"/><Relationship Id="rId129" Type="http://schemas.openxmlformats.org/officeDocument/2006/relationships/image" Target="../media/image894.png"/><Relationship Id="rId54" Type="http://schemas.openxmlformats.org/officeDocument/2006/relationships/customXml" Target="../ink/ink806.xml"/><Relationship Id="rId75" Type="http://schemas.openxmlformats.org/officeDocument/2006/relationships/image" Target="../media/image867.png"/><Relationship Id="rId96" Type="http://schemas.openxmlformats.org/officeDocument/2006/relationships/customXml" Target="../ink/ink827.xml"/><Relationship Id="rId140" Type="http://schemas.openxmlformats.org/officeDocument/2006/relationships/customXml" Target="../ink/ink849.xml"/><Relationship Id="rId161" Type="http://schemas.openxmlformats.org/officeDocument/2006/relationships/image" Target="../media/image910.png"/><Relationship Id="rId182" Type="http://schemas.openxmlformats.org/officeDocument/2006/relationships/customXml" Target="../ink/ink870.xml"/><Relationship Id="rId6" Type="http://schemas.openxmlformats.org/officeDocument/2006/relationships/customXml" Target="../ink/ink782.xml"/><Relationship Id="rId23" Type="http://schemas.openxmlformats.org/officeDocument/2006/relationships/image" Target="../media/image841.png"/><Relationship Id="rId119" Type="http://schemas.openxmlformats.org/officeDocument/2006/relationships/image" Target="../media/image889.png"/><Relationship Id="rId44" Type="http://schemas.openxmlformats.org/officeDocument/2006/relationships/customXml" Target="../ink/ink801.xml"/><Relationship Id="rId65" Type="http://schemas.openxmlformats.org/officeDocument/2006/relationships/image" Target="../media/image862.png"/><Relationship Id="rId86" Type="http://schemas.openxmlformats.org/officeDocument/2006/relationships/customXml" Target="../ink/ink822.xml"/><Relationship Id="rId130" Type="http://schemas.openxmlformats.org/officeDocument/2006/relationships/customXml" Target="../ink/ink844.xml"/><Relationship Id="rId151" Type="http://schemas.openxmlformats.org/officeDocument/2006/relationships/image" Target="../media/image905.png"/><Relationship Id="rId172" Type="http://schemas.openxmlformats.org/officeDocument/2006/relationships/customXml" Target="../ink/ink865.xml"/><Relationship Id="rId193" Type="http://schemas.openxmlformats.org/officeDocument/2006/relationships/image" Target="../media/image926.png"/><Relationship Id="rId207" Type="http://schemas.openxmlformats.org/officeDocument/2006/relationships/image" Target="../media/image933.png"/><Relationship Id="rId13" Type="http://schemas.openxmlformats.org/officeDocument/2006/relationships/image" Target="../media/image836.png"/><Relationship Id="rId109" Type="http://schemas.openxmlformats.org/officeDocument/2006/relationships/image" Target="../media/image884.png"/><Relationship Id="rId34" Type="http://schemas.openxmlformats.org/officeDocument/2006/relationships/customXml" Target="../ink/ink796.xml"/><Relationship Id="rId55" Type="http://schemas.openxmlformats.org/officeDocument/2006/relationships/image" Target="../media/image857.png"/><Relationship Id="rId76" Type="http://schemas.openxmlformats.org/officeDocument/2006/relationships/customXml" Target="../ink/ink817.xml"/><Relationship Id="rId97" Type="http://schemas.openxmlformats.org/officeDocument/2006/relationships/image" Target="../media/image878.png"/><Relationship Id="rId120" Type="http://schemas.openxmlformats.org/officeDocument/2006/relationships/customXml" Target="../ink/ink839.xml"/><Relationship Id="rId141" Type="http://schemas.openxmlformats.org/officeDocument/2006/relationships/image" Target="../media/image900.png"/><Relationship Id="rId7" Type="http://schemas.openxmlformats.org/officeDocument/2006/relationships/image" Target="../media/image833.png"/><Relationship Id="rId162" Type="http://schemas.openxmlformats.org/officeDocument/2006/relationships/customXml" Target="../ink/ink860.xml"/><Relationship Id="rId183" Type="http://schemas.openxmlformats.org/officeDocument/2006/relationships/image" Target="../media/image921.png"/><Relationship Id="rId24" Type="http://schemas.openxmlformats.org/officeDocument/2006/relationships/customXml" Target="../ink/ink791.xml"/><Relationship Id="rId45" Type="http://schemas.openxmlformats.org/officeDocument/2006/relationships/image" Target="../media/image852.png"/><Relationship Id="rId66" Type="http://schemas.openxmlformats.org/officeDocument/2006/relationships/customXml" Target="../ink/ink812.xml"/><Relationship Id="rId87" Type="http://schemas.openxmlformats.org/officeDocument/2006/relationships/image" Target="../media/image873.png"/><Relationship Id="rId110" Type="http://schemas.openxmlformats.org/officeDocument/2006/relationships/customXml" Target="../ink/ink834.xml"/><Relationship Id="rId131" Type="http://schemas.openxmlformats.org/officeDocument/2006/relationships/image" Target="../media/image895.png"/><Relationship Id="rId61" Type="http://schemas.openxmlformats.org/officeDocument/2006/relationships/image" Target="../media/image860.png"/><Relationship Id="rId82" Type="http://schemas.openxmlformats.org/officeDocument/2006/relationships/customXml" Target="../ink/ink820.xml"/><Relationship Id="rId152" Type="http://schemas.openxmlformats.org/officeDocument/2006/relationships/customXml" Target="../ink/ink855.xml"/><Relationship Id="rId173" Type="http://schemas.openxmlformats.org/officeDocument/2006/relationships/image" Target="../media/image916.png"/><Relationship Id="rId194" Type="http://schemas.openxmlformats.org/officeDocument/2006/relationships/customXml" Target="../ink/ink876.xml"/><Relationship Id="rId199" Type="http://schemas.openxmlformats.org/officeDocument/2006/relationships/image" Target="../media/image929.png"/><Relationship Id="rId203" Type="http://schemas.openxmlformats.org/officeDocument/2006/relationships/image" Target="../media/image931.png"/><Relationship Id="rId208" Type="http://schemas.openxmlformats.org/officeDocument/2006/relationships/customXml" Target="../ink/ink883.xml"/><Relationship Id="rId19" Type="http://schemas.openxmlformats.org/officeDocument/2006/relationships/image" Target="../media/image839.png"/><Relationship Id="rId14" Type="http://schemas.openxmlformats.org/officeDocument/2006/relationships/customXml" Target="../ink/ink786.xml"/><Relationship Id="rId30" Type="http://schemas.openxmlformats.org/officeDocument/2006/relationships/customXml" Target="../ink/ink794.xml"/><Relationship Id="rId35" Type="http://schemas.openxmlformats.org/officeDocument/2006/relationships/image" Target="../media/image847.png"/><Relationship Id="rId56" Type="http://schemas.openxmlformats.org/officeDocument/2006/relationships/customXml" Target="../ink/ink807.xml"/><Relationship Id="rId77" Type="http://schemas.openxmlformats.org/officeDocument/2006/relationships/image" Target="../media/image868.png"/><Relationship Id="rId100" Type="http://schemas.openxmlformats.org/officeDocument/2006/relationships/customXml" Target="../ink/ink829.xml"/><Relationship Id="rId105" Type="http://schemas.openxmlformats.org/officeDocument/2006/relationships/image" Target="../media/image882.png"/><Relationship Id="rId126" Type="http://schemas.openxmlformats.org/officeDocument/2006/relationships/customXml" Target="../ink/ink842.xml"/><Relationship Id="rId147" Type="http://schemas.openxmlformats.org/officeDocument/2006/relationships/image" Target="../media/image903.png"/><Relationship Id="rId168" Type="http://schemas.openxmlformats.org/officeDocument/2006/relationships/customXml" Target="../ink/ink863.xml"/><Relationship Id="rId8" Type="http://schemas.openxmlformats.org/officeDocument/2006/relationships/customXml" Target="../ink/ink783.xml"/><Relationship Id="rId51" Type="http://schemas.openxmlformats.org/officeDocument/2006/relationships/image" Target="../media/image855.png"/><Relationship Id="rId72" Type="http://schemas.openxmlformats.org/officeDocument/2006/relationships/customXml" Target="../ink/ink815.xml"/><Relationship Id="rId93" Type="http://schemas.openxmlformats.org/officeDocument/2006/relationships/image" Target="../media/image876.png"/><Relationship Id="rId98" Type="http://schemas.openxmlformats.org/officeDocument/2006/relationships/customXml" Target="../ink/ink828.xml"/><Relationship Id="rId121" Type="http://schemas.openxmlformats.org/officeDocument/2006/relationships/image" Target="../media/image890.png"/><Relationship Id="rId142" Type="http://schemas.openxmlformats.org/officeDocument/2006/relationships/customXml" Target="../ink/ink850.xml"/><Relationship Id="rId163" Type="http://schemas.openxmlformats.org/officeDocument/2006/relationships/image" Target="../media/image911.png"/><Relationship Id="rId184" Type="http://schemas.openxmlformats.org/officeDocument/2006/relationships/customXml" Target="../ink/ink871.xml"/><Relationship Id="rId189" Type="http://schemas.openxmlformats.org/officeDocument/2006/relationships/image" Target="../media/image924.png"/><Relationship Id="rId3" Type="http://schemas.openxmlformats.org/officeDocument/2006/relationships/image" Target="../media/image831.png"/><Relationship Id="rId25" Type="http://schemas.openxmlformats.org/officeDocument/2006/relationships/image" Target="../media/image842.png"/><Relationship Id="rId46" Type="http://schemas.openxmlformats.org/officeDocument/2006/relationships/customXml" Target="../ink/ink802.xml"/><Relationship Id="rId67" Type="http://schemas.openxmlformats.org/officeDocument/2006/relationships/image" Target="../media/image863.png"/><Relationship Id="rId116" Type="http://schemas.openxmlformats.org/officeDocument/2006/relationships/customXml" Target="../ink/ink837.xml"/><Relationship Id="rId137" Type="http://schemas.openxmlformats.org/officeDocument/2006/relationships/image" Target="../media/image898.png"/><Relationship Id="rId158" Type="http://schemas.openxmlformats.org/officeDocument/2006/relationships/customXml" Target="../ink/ink858.xml"/><Relationship Id="rId20" Type="http://schemas.openxmlformats.org/officeDocument/2006/relationships/customXml" Target="../ink/ink789.xml"/><Relationship Id="rId41" Type="http://schemas.openxmlformats.org/officeDocument/2006/relationships/image" Target="../media/image850.png"/><Relationship Id="rId62" Type="http://schemas.openxmlformats.org/officeDocument/2006/relationships/customXml" Target="../ink/ink810.xml"/><Relationship Id="rId83" Type="http://schemas.openxmlformats.org/officeDocument/2006/relationships/image" Target="../media/image871.png"/><Relationship Id="rId88" Type="http://schemas.openxmlformats.org/officeDocument/2006/relationships/customXml" Target="../ink/ink823.xml"/><Relationship Id="rId111" Type="http://schemas.openxmlformats.org/officeDocument/2006/relationships/image" Target="../media/image885.png"/><Relationship Id="rId132" Type="http://schemas.openxmlformats.org/officeDocument/2006/relationships/customXml" Target="../ink/ink845.xml"/><Relationship Id="rId153" Type="http://schemas.openxmlformats.org/officeDocument/2006/relationships/image" Target="../media/image906.png"/><Relationship Id="rId174" Type="http://schemas.openxmlformats.org/officeDocument/2006/relationships/customXml" Target="../ink/ink866.xml"/><Relationship Id="rId179" Type="http://schemas.openxmlformats.org/officeDocument/2006/relationships/image" Target="../media/image919.png"/><Relationship Id="rId195" Type="http://schemas.openxmlformats.org/officeDocument/2006/relationships/image" Target="../media/image927.png"/><Relationship Id="rId209" Type="http://schemas.openxmlformats.org/officeDocument/2006/relationships/image" Target="../media/image934.png"/><Relationship Id="rId190" Type="http://schemas.openxmlformats.org/officeDocument/2006/relationships/customXml" Target="../ink/ink874.xml"/><Relationship Id="rId204" Type="http://schemas.openxmlformats.org/officeDocument/2006/relationships/customXml" Target="../ink/ink881.xml"/><Relationship Id="rId15" Type="http://schemas.openxmlformats.org/officeDocument/2006/relationships/image" Target="../media/image837.png"/><Relationship Id="rId36" Type="http://schemas.openxmlformats.org/officeDocument/2006/relationships/customXml" Target="../ink/ink797.xml"/><Relationship Id="rId57" Type="http://schemas.openxmlformats.org/officeDocument/2006/relationships/image" Target="../media/image858.png"/><Relationship Id="rId106" Type="http://schemas.openxmlformats.org/officeDocument/2006/relationships/customXml" Target="../ink/ink832.xml"/><Relationship Id="rId127" Type="http://schemas.openxmlformats.org/officeDocument/2006/relationships/image" Target="../media/image893.png"/><Relationship Id="rId10" Type="http://schemas.openxmlformats.org/officeDocument/2006/relationships/customXml" Target="../ink/ink784.xml"/><Relationship Id="rId31" Type="http://schemas.openxmlformats.org/officeDocument/2006/relationships/image" Target="../media/image845.png"/><Relationship Id="rId52" Type="http://schemas.openxmlformats.org/officeDocument/2006/relationships/customXml" Target="../ink/ink805.xml"/><Relationship Id="rId73" Type="http://schemas.openxmlformats.org/officeDocument/2006/relationships/image" Target="../media/image866.png"/><Relationship Id="rId78" Type="http://schemas.openxmlformats.org/officeDocument/2006/relationships/customXml" Target="../ink/ink818.xml"/><Relationship Id="rId94" Type="http://schemas.openxmlformats.org/officeDocument/2006/relationships/customXml" Target="../ink/ink826.xml"/><Relationship Id="rId99" Type="http://schemas.openxmlformats.org/officeDocument/2006/relationships/image" Target="../media/image879.png"/><Relationship Id="rId101" Type="http://schemas.openxmlformats.org/officeDocument/2006/relationships/image" Target="../media/image880.png"/><Relationship Id="rId122" Type="http://schemas.openxmlformats.org/officeDocument/2006/relationships/customXml" Target="../ink/ink840.xml"/><Relationship Id="rId143" Type="http://schemas.openxmlformats.org/officeDocument/2006/relationships/image" Target="../media/image901.png"/><Relationship Id="rId148" Type="http://schemas.openxmlformats.org/officeDocument/2006/relationships/customXml" Target="../ink/ink853.xml"/><Relationship Id="rId164" Type="http://schemas.openxmlformats.org/officeDocument/2006/relationships/customXml" Target="../ink/ink861.xml"/><Relationship Id="rId169" Type="http://schemas.openxmlformats.org/officeDocument/2006/relationships/image" Target="../media/image914.png"/><Relationship Id="rId185" Type="http://schemas.openxmlformats.org/officeDocument/2006/relationships/image" Target="../media/image922.png"/><Relationship Id="rId4" Type="http://schemas.openxmlformats.org/officeDocument/2006/relationships/customXml" Target="../ink/ink781.xml"/><Relationship Id="rId9" Type="http://schemas.openxmlformats.org/officeDocument/2006/relationships/image" Target="../media/image834.png"/><Relationship Id="rId180" Type="http://schemas.openxmlformats.org/officeDocument/2006/relationships/customXml" Target="../ink/ink869.xml"/><Relationship Id="rId26" Type="http://schemas.openxmlformats.org/officeDocument/2006/relationships/customXml" Target="../ink/ink792.xml"/><Relationship Id="rId47" Type="http://schemas.openxmlformats.org/officeDocument/2006/relationships/image" Target="../media/image853.png"/><Relationship Id="rId68" Type="http://schemas.openxmlformats.org/officeDocument/2006/relationships/customXml" Target="../ink/ink813.xml"/><Relationship Id="rId89" Type="http://schemas.openxmlformats.org/officeDocument/2006/relationships/image" Target="../media/image874.png"/><Relationship Id="rId112" Type="http://schemas.openxmlformats.org/officeDocument/2006/relationships/customXml" Target="../ink/ink835.xml"/><Relationship Id="rId133" Type="http://schemas.openxmlformats.org/officeDocument/2006/relationships/image" Target="../media/image896.png"/><Relationship Id="rId154" Type="http://schemas.openxmlformats.org/officeDocument/2006/relationships/customXml" Target="../ink/ink856.xml"/><Relationship Id="rId175" Type="http://schemas.openxmlformats.org/officeDocument/2006/relationships/image" Target="../media/image917.png"/><Relationship Id="rId196" Type="http://schemas.openxmlformats.org/officeDocument/2006/relationships/customXml" Target="../ink/ink877.xml"/><Relationship Id="rId200" Type="http://schemas.openxmlformats.org/officeDocument/2006/relationships/customXml" Target="../ink/ink879.xml"/><Relationship Id="rId16" Type="http://schemas.openxmlformats.org/officeDocument/2006/relationships/customXml" Target="../ink/ink787.xml"/><Relationship Id="rId37" Type="http://schemas.openxmlformats.org/officeDocument/2006/relationships/image" Target="../media/image848.png"/><Relationship Id="rId58" Type="http://schemas.openxmlformats.org/officeDocument/2006/relationships/customXml" Target="../ink/ink808.xml"/><Relationship Id="rId79" Type="http://schemas.openxmlformats.org/officeDocument/2006/relationships/image" Target="../media/image869.png"/><Relationship Id="rId102" Type="http://schemas.openxmlformats.org/officeDocument/2006/relationships/customXml" Target="../ink/ink830.xml"/><Relationship Id="rId123" Type="http://schemas.openxmlformats.org/officeDocument/2006/relationships/image" Target="../media/image891.png"/><Relationship Id="rId144" Type="http://schemas.openxmlformats.org/officeDocument/2006/relationships/customXml" Target="../ink/ink851.xml"/><Relationship Id="rId90" Type="http://schemas.openxmlformats.org/officeDocument/2006/relationships/customXml" Target="../ink/ink824.xml"/><Relationship Id="rId165" Type="http://schemas.openxmlformats.org/officeDocument/2006/relationships/image" Target="../media/image912.png"/><Relationship Id="rId186" Type="http://schemas.openxmlformats.org/officeDocument/2006/relationships/customXml" Target="../ink/ink872.xml"/><Relationship Id="rId27" Type="http://schemas.openxmlformats.org/officeDocument/2006/relationships/image" Target="../media/image843.png"/><Relationship Id="rId48" Type="http://schemas.openxmlformats.org/officeDocument/2006/relationships/customXml" Target="../ink/ink803.xml"/><Relationship Id="rId69" Type="http://schemas.openxmlformats.org/officeDocument/2006/relationships/image" Target="../media/image864.png"/><Relationship Id="rId113" Type="http://schemas.openxmlformats.org/officeDocument/2006/relationships/image" Target="../media/image886.png"/><Relationship Id="rId134" Type="http://schemas.openxmlformats.org/officeDocument/2006/relationships/customXml" Target="../ink/ink846.xml"/><Relationship Id="rId80" Type="http://schemas.openxmlformats.org/officeDocument/2006/relationships/customXml" Target="../ink/ink819.xml"/><Relationship Id="rId155" Type="http://schemas.openxmlformats.org/officeDocument/2006/relationships/image" Target="../media/image907.png"/><Relationship Id="rId176" Type="http://schemas.openxmlformats.org/officeDocument/2006/relationships/customXml" Target="../ink/ink867.xml"/><Relationship Id="rId197" Type="http://schemas.openxmlformats.org/officeDocument/2006/relationships/image" Target="../media/image928.png"/><Relationship Id="rId201" Type="http://schemas.openxmlformats.org/officeDocument/2006/relationships/image" Target="../media/image930.png"/><Relationship Id="rId17" Type="http://schemas.openxmlformats.org/officeDocument/2006/relationships/image" Target="../media/image838.png"/><Relationship Id="rId38" Type="http://schemas.openxmlformats.org/officeDocument/2006/relationships/customXml" Target="../ink/ink798.xml"/><Relationship Id="rId59" Type="http://schemas.openxmlformats.org/officeDocument/2006/relationships/image" Target="../media/image859.png"/><Relationship Id="rId103" Type="http://schemas.openxmlformats.org/officeDocument/2006/relationships/image" Target="../media/image881.png"/><Relationship Id="rId124" Type="http://schemas.openxmlformats.org/officeDocument/2006/relationships/customXml" Target="../ink/ink841.xml"/><Relationship Id="rId70" Type="http://schemas.openxmlformats.org/officeDocument/2006/relationships/customXml" Target="../ink/ink814.xml"/><Relationship Id="rId91" Type="http://schemas.openxmlformats.org/officeDocument/2006/relationships/image" Target="../media/image875.png"/><Relationship Id="rId145" Type="http://schemas.openxmlformats.org/officeDocument/2006/relationships/image" Target="../media/image902.png"/><Relationship Id="rId166" Type="http://schemas.openxmlformats.org/officeDocument/2006/relationships/customXml" Target="../ink/ink862.xml"/><Relationship Id="rId187" Type="http://schemas.openxmlformats.org/officeDocument/2006/relationships/image" Target="../media/image923.png"/><Relationship Id="rId1" Type="http://schemas.openxmlformats.org/officeDocument/2006/relationships/slideLayout" Target="../slideLayouts/slideLayout7.xml"/><Relationship Id="rId28" Type="http://schemas.openxmlformats.org/officeDocument/2006/relationships/customXml" Target="../ink/ink793.xml"/><Relationship Id="rId49" Type="http://schemas.openxmlformats.org/officeDocument/2006/relationships/image" Target="../media/image854.png"/><Relationship Id="rId114" Type="http://schemas.openxmlformats.org/officeDocument/2006/relationships/customXml" Target="../ink/ink836.xml"/><Relationship Id="rId60" Type="http://schemas.openxmlformats.org/officeDocument/2006/relationships/customXml" Target="../ink/ink809.xml"/><Relationship Id="rId81" Type="http://schemas.openxmlformats.org/officeDocument/2006/relationships/image" Target="../media/image870.png"/><Relationship Id="rId135" Type="http://schemas.openxmlformats.org/officeDocument/2006/relationships/image" Target="../media/image897.png"/><Relationship Id="rId156" Type="http://schemas.openxmlformats.org/officeDocument/2006/relationships/customXml" Target="../ink/ink857.xml"/><Relationship Id="rId177" Type="http://schemas.openxmlformats.org/officeDocument/2006/relationships/image" Target="../media/image918.png"/><Relationship Id="rId198" Type="http://schemas.openxmlformats.org/officeDocument/2006/relationships/customXml" Target="../ink/ink878.xml"/><Relationship Id="rId202" Type="http://schemas.openxmlformats.org/officeDocument/2006/relationships/customXml" Target="../ink/ink880.xml"/><Relationship Id="rId18" Type="http://schemas.openxmlformats.org/officeDocument/2006/relationships/customXml" Target="../ink/ink788.xml"/><Relationship Id="rId39" Type="http://schemas.openxmlformats.org/officeDocument/2006/relationships/image" Target="../media/image849.png"/><Relationship Id="rId50" Type="http://schemas.openxmlformats.org/officeDocument/2006/relationships/customXml" Target="../ink/ink804.xml"/><Relationship Id="rId104" Type="http://schemas.openxmlformats.org/officeDocument/2006/relationships/customXml" Target="../ink/ink831.xml"/><Relationship Id="rId125" Type="http://schemas.openxmlformats.org/officeDocument/2006/relationships/image" Target="../media/image892.png"/><Relationship Id="rId146" Type="http://schemas.openxmlformats.org/officeDocument/2006/relationships/customXml" Target="../ink/ink852.xml"/><Relationship Id="rId167" Type="http://schemas.openxmlformats.org/officeDocument/2006/relationships/image" Target="../media/image913.png"/><Relationship Id="rId188" Type="http://schemas.openxmlformats.org/officeDocument/2006/relationships/customXml" Target="../ink/ink873.xml"/><Relationship Id="rId71" Type="http://schemas.openxmlformats.org/officeDocument/2006/relationships/image" Target="../media/image865.png"/><Relationship Id="rId92" Type="http://schemas.openxmlformats.org/officeDocument/2006/relationships/customXml" Target="../ink/ink825.xml"/><Relationship Id="rId2" Type="http://schemas.openxmlformats.org/officeDocument/2006/relationships/customXml" Target="../ink/ink780.xml"/><Relationship Id="rId29" Type="http://schemas.openxmlformats.org/officeDocument/2006/relationships/image" Target="../media/image844.png"/><Relationship Id="rId40" Type="http://schemas.openxmlformats.org/officeDocument/2006/relationships/customXml" Target="../ink/ink799.xml"/><Relationship Id="rId115" Type="http://schemas.openxmlformats.org/officeDocument/2006/relationships/image" Target="../media/image887.png"/><Relationship Id="rId136" Type="http://schemas.openxmlformats.org/officeDocument/2006/relationships/customXml" Target="../ink/ink847.xml"/><Relationship Id="rId157" Type="http://schemas.openxmlformats.org/officeDocument/2006/relationships/image" Target="../media/image908.png"/><Relationship Id="rId178" Type="http://schemas.openxmlformats.org/officeDocument/2006/relationships/customXml" Target="../ink/ink868.xml"/></Relationships>
</file>

<file path=ppt/slides/_rels/slide64.xml.rels><?xml version="1.0" encoding="UTF-8" standalone="yes"?>
<Relationships xmlns="http://schemas.openxmlformats.org/package/2006/relationships"><Relationship Id="rId26" Type="http://schemas.openxmlformats.org/officeDocument/2006/relationships/image" Target="../media/image946.png"/><Relationship Id="rId21" Type="http://schemas.openxmlformats.org/officeDocument/2006/relationships/customXml" Target="../ink/ink893.xml"/><Relationship Id="rId42" Type="http://schemas.openxmlformats.org/officeDocument/2006/relationships/image" Target="../media/image954.png"/><Relationship Id="rId47" Type="http://schemas.openxmlformats.org/officeDocument/2006/relationships/customXml" Target="../ink/ink906.xml"/><Relationship Id="rId63" Type="http://schemas.openxmlformats.org/officeDocument/2006/relationships/customXml" Target="../ink/ink914.xml"/><Relationship Id="rId68" Type="http://schemas.openxmlformats.org/officeDocument/2006/relationships/image" Target="../media/image967.png"/><Relationship Id="rId84" Type="http://schemas.openxmlformats.org/officeDocument/2006/relationships/image" Target="../media/image975.png"/><Relationship Id="rId89" Type="http://schemas.openxmlformats.org/officeDocument/2006/relationships/customXml" Target="../ink/ink927.xml"/><Relationship Id="rId112" Type="http://schemas.openxmlformats.org/officeDocument/2006/relationships/image" Target="../media/image989.png"/><Relationship Id="rId16" Type="http://schemas.openxmlformats.org/officeDocument/2006/relationships/image" Target="../media/image941.png"/><Relationship Id="rId107" Type="http://schemas.openxmlformats.org/officeDocument/2006/relationships/customXml" Target="../ink/ink936.xml"/><Relationship Id="rId11" Type="http://schemas.openxmlformats.org/officeDocument/2006/relationships/customXml" Target="../ink/ink888.xml"/><Relationship Id="rId32" Type="http://schemas.openxmlformats.org/officeDocument/2006/relationships/image" Target="../media/image949.png"/><Relationship Id="rId37" Type="http://schemas.openxmlformats.org/officeDocument/2006/relationships/customXml" Target="../ink/ink901.xml"/><Relationship Id="rId53" Type="http://schemas.openxmlformats.org/officeDocument/2006/relationships/customXml" Target="../ink/ink909.xml"/><Relationship Id="rId58" Type="http://schemas.openxmlformats.org/officeDocument/2006/relationships/image" Target="../media/image962.png"/><Relationship Id="rId74" Type="http://schemas.openxmlformats.org/officeDocument/2006/relationships/image" Target="../media/image970.png"/><Relationship Id="rId79" Type="http://schemas.openxmlformats.org/officeDocument/2006/relationships/customXml" Target="../ink/ink922.xml"/><Relationship Id="rId102" Type="http://schemas.openxmlformats.org/officeDocument/2006/relationships/image" Target="../media/image984.png"/><Relationship Id="rId5" Type="http://schemas.openxmlformats.org/officeDocument/2006/relationships/customXml" Target="../ink/ink885.xml"/><Relationship Id="rId90" Type="http://schemas.openxmlformats.org/officeDocument/2006/relationships/image" Target="../media/image978.png"/><Relationship Id="rId95" Type="http://schemas.openxmlformats.org/officeDocument/2006/relationships/customXml" Target="../ink/ink930.xml"/><Relationship Id="rId22" Type="http://schemas.openxmlformats.org/officeDocument/2006/relationships/image" Target="../media/image944.png"/><Relationship Id="rId27" Type="http://schemas.openxmlformats.org/officeDocument/2006/relationships/customXml" Target="../ink/ink896.xml"/><Relationship Id="rId43" Type="http://schemas.openxmlformats.org/officeDocument/2006/relationships/customXml" Target="../ink/ink904.xml"/><Relationship Id="rId48" Type="http://schemas.openxmlformats.org/officeDocument/2006/relationships/image" Target="../media/image957.png"/><Relationship Id="rId64" Type="http://schemas.openxmlformats.org/officeDocument/2006/relationships/image" Target="../media/image965.png"/><Relationship Id="rId69" Type="http://schemas.openxmlformats.org/officeDocument/2006/relationships/customXml" Target="../ink/ink917.xml"/><Relationship Id="rId80" Type="http://schemas.openxmlformats.org/officeDocument/2006/relationships/image" Target="../media/image973.png"/><Relationship Id="rId85" Type="http://schemas.openxmlformats.org/officeDocument/2006/relationships/customXml" Target="../ink/ink925.xml"/><Relationship Id="rId12" Type="http://schemas.openxmlformats.org/officeDocument/2006/relationships/image" Target="../media/image939.png"/><Relationship Id="rId17" Type="http://schemas.openxmlformats.org/officeDocument/2006/relationships/customXml" Target="../ink/ink891.xml"/><Relationship Id="rId33" Type="http://schemas.openxmlformats.org/officeDocument/2006/relationships/customXml" Target="../ink/ink899.xml"/><Relationship Id="rId38" Type="http://schemas.openxmlformats.org/officeDocument/2006/relationships/image" Target="../media/image952.png"/><Relationship Id="rId59" Type="http://schemas.openxmlformats.org/officeDocument/2006/relationships/customXml" Target="../ink/ink912.xml"/><Relationship Id="rId103" Type="http://schemas.openxmlformats.org/officeDocument/2006/relationships/customXml" Target="../ink/ink934.xml"/><Relationship Id="rId108" Type="http://schemas.openxmlformats.org/officeDocument/2006/relationships/image" Target="../media/image987.png"/><Relationship Id="rId54" Type="http://schemas.openxmlformats.org/officeDocument/2006/relationships/image" Target="../media/image960.png"/><Relationship Id="rId70" Type="http://schemas.openxmlformats.org/officeDocument/2006/relationships/image" Target="../media/image968.png"/><Relationship Id="rId75" Type="http://schemas.openxmlformats.org/officeDocument/2006/relationships/customXml" Target="../ink/ink920.xml"/><Relationship Id="rId91" Type="http://schemas.openxmlformats.org/officeDocument/2006/relationships/customXml" Target="../ink/ink928.xml"/><Relationship Id="rId96" Type="http://schemas.openxmlformats.org/officeDocument/2006/relationships/image" Target="../media/image981.png"/><Relationship Id="rId1" Type="http://schemas.openxmlformats.org/officeDocument/2006/relationships/slideLayout" Target="../slideLayouts/slideLayout7.xml"/><Relationship Id="rId6" Type="http://schemas.openxmlformats.org/officeDocument/2006/relationships/image" Target="../media/image936.png"/><Relationship Id="rId15" Type="http://schemas.openxmlformats.org/officeDocument/2006/relationships/customXml" Target="../ink/ink890.xml"/><Relationship Id="rId23" Type="http://schemas.openxmlformats.org/officeDocument/2006/relationships/customXml" Target="../ink/ink894.xml"/><Relationship Id="rId28" Type="http://schemas.openxmlformats.org/officeDocument/2006/relationships/image" Target="../media/image947.png"/><Relationship Id="rId36" Type="http://schemas.openxmlformats.org/officeDocument/2006/relationships/image" Target="../media/image951.png"/><Relationship Id="rId49" Type="http://schemas.openxmlformats.org/officeDocument/2006/relationships/customXml" Target="../ink/ink907.xml"/><Relationship Id="rId57" Type="http://schemas.openxmlformats.org/officeDocument/2006/relationships/customXml" Target="../ink/ink911.xml"/><Relationship Id="rId106" Type="http://schemas.openxmlformats.org/officeDocument/2006/relationships/image" Target="../media/image986.png"/><Relationship Id="rId10" Type="http://schemas.openxmlformats.org/officeDocument/2006/relationships/image" Target="../media/image938.png"/><Relationship Id="rId31" Type="http://schemas.openxmlformats.org/officeDocument/2006/relationships/customXml" Target="../ink/ink898.xml"/><Relationship Id="rId44" Type="http://schemas.openxmlformats.org/officeDocument/2006/relationships/image" Target="../media/image955.png"/><Relationship Id="rId52" Type="http://schemas.openxmlformats.org/officeDocument/2006/relationships/image" Target="../media/image959.png"/><Relationship Id="rId60" Type="http://schemas.openxmlformats.org/officeDocument/2006/relationships/image" Target="../media/image963.png"/><Relationship Id="rId65" Type="http://schemas.openxmlformats.org/officeDocument/2006/relationships/customXml" Target="../ink/ink915.xml"/><Relationship Id="rId73" Type="http://schemas.openxmlformats.org/officeDocument/2006/relationships/customXml" Target="../ink/ink919.xml"/><Relationship Id="rId78" Type="http://schemas.openxmlformats.org/officeDocument/2006/relationships/image" Target="../media/image972.png"/><Relationship Id="rId81" Type="http://schemas.openxmlformats.org/officeDocument/2006/relationships/customXml" Target="../ink/ink923.xml"/><Relationship Id="rId86" Type="http://schemas.openxmlformats.org/officeDocument/2006/relationships/image" Target="../media/image976.png"/><Relationship Id="rId94" Type="http://schemas.openxmlformats.org/officeDocument/2006/relationships/image" Target="../media/image980.png"/><Relationship Id="rId99" Type="http://schemas.openxmlformats.org/officeDocument/2006/relationships/customXml" Target="../ink/ink932.xml"/><Relationship Id="rId101" Type="http://schemas.openxmlformats.org/officeDocument/2006/relationships/customXml" Target="../ink/ink933.xml"/><Relationship Id="rId4" Type="http://schemas.openxmlformats.org/officeDocument/2006/relationships/image" Target="../media/image935.png"/><Relationship Id="rId9" Type="http://schemas.openxmlformats.org/officeDocument/2006/relationships/customXml" Target="../ink/ink887.xml"/><Relationship Id="rId13" Type="http://schemas.openxmlformats.org/officeDocument/2006/relationships/customXml" Target="../ink/ink889.xml"/><Relationship Id="rId18" Type="http://schemas.openxmlformats.org/officeDocument/2006/relationships/image" Target="../media/image942.png"/><Relationship Id="rId39" Type="http://schemas.openxmlformats.org/officeDocument/2006/relationships/customXml" Target="../ink/ink902.xml"/><Relationship Id="rId109" Type="http://schemas.openxmlformats.org/officeDocument/2006/relationships/customXml" Target="../ink/ink937.xml"/><Relationship Id="rId34" Type="http://schemas.openxmlformats.org/officeDocument/2006/relationships/image" Target="../media/image950.png"/><Relationship Id="rId50" Type="http://schemas.openxmlformats.org/officeDocument/2006/relationships/image" Target="../media/image958.png"/><Relationship Id="rId55" Type="http://schemas.openxmlformats.org/officeDocument/2006/relationships/customXml" Target="../ink/ink910.xml"/><Relationship Id="rId76" Type="http://schemas.openxmlformats.org/officeDocument/2006/relationships/image" Target="../media/image971.png"/><Relationship Id="rId97" Type="http://schemas.openxmlformats.org/officeDocument/2006/relationships/customXml" Target="../ink/ink931.xml"/><Relationship Id="rId104" Type="http://schemas.openxmlformats.org/officeDocument/2006/relationships/image" Target="../media/image985.png"/><Relationship Id="rId7" Type="http://schemas.openxmlformats.org/officeDocument/2006/relationships/customXml" Target="../ink/ink886.xml"/><Relationship Id="rId71" Type="http://schemas.openxmlformats.org/officeDocument/2006/relationships/customXml" Target="../ink/ink918.xml"/><Relationship Id="rId92" Type="http://schemas.openxmlformats.org/officeDocument/2006/relationships/image" Target="../media/image979.png"/><Relationship Id="rId2" Type="http://schemas.openxmlformats.org/officeDocument/2006/relationships/notesSlide" Target="../notesSlides/notesSlide12.xml"/><Relationship Id="rId29" Type="http://schemas.openxmlformats.org/officeDocument/2006/relationships/customXml" Target="../ink/ink897.xml"/><Relationship Id="rId24" Type="http://schemas.openxmlformats.org/officeDocument/2006/relationships/image" Target="../media/image945.png"/><Relationship Id="rId40" Type="http://schemas.openxmlformats.org/officeDocument/2006/relationships/image" Target="../media/image953.png"/><Relationship Id="rId45" Type="http://schemas.openxmlformats.org/officeDocument/2006/relationships/customXml" Target="../ink/ink905.xml"/><Relationship Id="rId66" Type="http://schemas.openxmlformats.org/officeDocument/2006/relationships/image" Target="../media/image966.png"/><Relationship Id="rId87" Type="http://schemas.openxmlformats.org/officeDocument/2006/relationships/customXml" Target="../ink/ink926.xml"/><Relationship Id="rId110" Type="http://schemas.openxmlformats.org/officeDocument/2006/relationships/image" Target="../media/image988.png"/><Relationship Id="rId61" Type="http://schemas.openxmlformats.org/officeDocument/2006/relationships/customXml" Target="../ink/ink913.xml"/><Relationship Id="rId82" Type="http://schemas.openxmlformats.org/officeDocument/2006/relationships/image" Target="../media/image974.png"/><Relationship Id="rId19" Type="http://schemas.openxmlformats.org/officeDocument/2006/relationships/customXml" Target="../ink/ink892.xml"/><Relationship Id="rId14" Type="http://schemas.openxmlformats.org/officeDocument/2006/relationships/image" Target="../media/image940.png"/><Relationship Id="rId30" Type="http://schemas.openxmlformats.org/officeDocument/2006/relationships/image" Target="../media/image948.png"/><Relationship Id="rId35" Type="http://schemas.openxmlformats.org/officeDocument/2006/relationships/customXml" Target="../ink/ink900.xml"/><Relationship Id="rId56" Type="http://schemas.openxmlformats.org/officeDocument/2006/relationships/image" Target="../media/image961.png"/><Relationship Id="rId77" Type="http://schemas.openxmlformats.org/officeDocument/2006/relationships/customXml" Target="../ink/ink921.xml"/><Relationship Id="rId100" Type="http://schemas.openxmlformats.org/officeDocument/2006/relationships/image" Target="../media/image983.png"/><Relationship Id="rId105" Type="http://schemas.openxmlformats.org/officeDocument/2006/relationships/customXml" Target="../ink/ink935.xml"/><Relationship Id="rId8" Type="http://schemas.openxmlformats.org/officeDocument/2006/relationships/image" Target="../media/image937.png"/><Relationship Id="rId51" Type="http://schemas.openxmlformats.org/officeDocument/2006/relationships/customXml" Target="../ink/ink908.xml"/><Relationship Id="rId72" Type="http://schemas.openxmlformats.org/officeDocument/2006/relationships/image" Target="../media/image969.png"/><Relationship Id="rId93" Type="http://schemas.openxmlformats.org/officeDocument/2006/relationships/customXml" Target="../ink/ink929.xml"/><Relationship Id="rId98" Type="http://schemas.openxmlformats.org/officeDocument/2006/relationships/image" Target="../media/image982.png"/><Relationship Id="rId3" Type="http://schemas.openxmlformats.org/officeDocument/2006/relationships/customXml" Target="../ink/ink884.xml"/><Relationship Id="rId25" Type="http://schemas.openxmlformats.org/officeDocument/2006/relationships/customXml" Target="../ink/ink895.xml"/><Relationship Id="rId46" Type="http://schemas.openxmlformats.org/officeDocument/2006/relationships/image" Target="../media/image956.png"/><Relationship Id="rId67" Type="http://schemas.openxmlformats.org/officeDocument/2006/relationships/customXml" Target="../ink/ink916.xml"/><Relationship Id="rId20" Type="http://schemas.openxmlformats.org/officeDocument/2006/relationships/image" Target="../media/image943.png"/><Relationship Id="rId41" Type="http://schemas.openxmlformats.org/officeDocument/2006/relationships/customXml" Target="../ink/ink903.xml"/><Relationship Id="rId62" Type="http://schemas.openxmlformats.org/officeDocument/2006/relationships/image" Target="../media/image964.png"/><Relationship Id="rId83" Type="http://schemas.openxmlformats.org/officeDocument/2006/relationships/customXml" Target="../ink/ink924.xml"/><Relationship Id="rId88" Type="http://schemas.openxmlformats.org/officeDocument/2006/relationships/image" Target="../media/image977.png"/><Relationship Id="rId111" Type="http://schemas.openxmlformats.org/officeDocument/2006/relationships/customXml" Target="../ink/ink938.xml"/></Relationships>
</file>

<file path=ppt/slides/_rels/slide65.xml.rels><?xml version="1.0" encoding="UTF-8" standalone="yes"?>
<Relationships xmlns="http://schemas.openxmlformats.org/package/2006/relationships"><Relationship Id="rId3" Type="http://schemas.openxmlformats.org/officeDocument/2006/relationships/customXml" Target="../ink/ink939.xm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90.png"/></Relationships>
</file>

<file path=ppt/slides/_rels/slide66.xml.rels><?xml version="1.0" encoding="UTF-8" standalone="yes"?>
<Relationships xmlns="http://schemas.openxmlformats.org/package/2006/relationships"><Relationship Id="rId8" Type="http://schemas.openxmlformats.org/officeDocument/2006/relationships/image" Target="../media/image993.png"/><Relationship Id="rId3" Type="http://schemas.openxmlformats.org/officeDocument/2006/relationships/customXml" Target="../ink/ink940.xml"/><Relationship Id="rId7" Type="http://schemas.openxmlformats.org/officeDocument/2006/relationships/customXml" Target="../ink/ink942.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92.png"/><Relationship Id="rId5" Type="http://schemas.openxmlformats.org/officeDocument/2006/relationships/customXml" Target="../ink/ink941.xml"/><Relationship Id="rId4" Type="http://schemas.openxmlformats.org/officeDocument/2006/relationships/image" Target="../media/image99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17" Type="http://schemas.openxmlformats.org/officeDocument/2006/relationships/image" Target="../media/image1051.png"/><Relationship Id="rId21" Type="http://schemas.openxmlformats.org/officeDocument/2006/relationships/image" Target="../media/image1003.png"/><Relationship Id="rId42" Type="http://schemas.openxmlformats.org/officeDocument/2006/relationships/customXml" Target="../ink/ink963.xml"/><Relationship Id="rId63" Type="http://schemas.openxmlformats.org/officeDocument/2006/relationships/image" Target="../media/image1024.png"/><Relationship Id="rId84" Type="http://schemas.openxmlformats.org/officeDocument/2006/relationships/customXml" Target="../ink/ink984.xml"/><Relationship Id="rId138" Type="http://schemas.openxmlformats.org/officeDocument/2006/relationships/customXml" Target="../ink/ink1011.xml"/><Relationship Id="rId107" Type="http://schemas.openxmlformats.org/officeDocument/2006/relationships/image" Target="../media/image1046.png"/><Relationship Id="rId11" Type="http://schemas.openxmlformats.org/officeDocument/2006/relationships/image" Target="../media/image998.png"/><Relationship Id="rId32" Type="http://schemas.openxmlformats.org/officeDocument/2006/relationships/customXml" Target="../ink/ink958.xml"/><Relationship Id="rId53" Type="http://schemas.openxmlformats.org/officeDocument/2006/relationships/image" Target="../media/image1019.png"/><Relationship Id="rId74" Type="http://schemas.openxmlformats.org/officeDocument/2006/relationships/customXml" Target="../ink/ink979.xml"/><Relationship Id="rId128" Type="http://schemas.openxmlformats.org/officeDocument/2006/relationships/customXml" Target="../ink/ink1006.xml"/><Relationship Id="rId149" Type="http://schemas.openxmlformats.org/officeDocument/2006/relationships/image" Target="../media/image1067.png"/><Relationship Id="rId5" Type="http://schemas.openxmlformats.org/officeDocument/2006/relationships/image" Target="../media/image995.png"/><Relationship Id="rId95" Type="http://schemas.openxmlformats.org/officeDocument/2006/relationships/image" Target="../media/image1040.png"/><Relationship Id="rId22" Type="http://schemas.openxmlformats.org/officeDocument/2006/relationships/customXml" Target="../ink/ink953.xml"/><Relationship Id="rId27" Type="http://schemas.openxmlformats.org/officeDocument/2006/relationships/image" Target="../media/image1006.png"/><Relationship Id="rId43" Type="http://schemas.openxmlformats.org/officeDocument/2006/relationships/image" Target="../media/image1014.png"/><Relationship Id="rId48" Type="http://schemas.openxmlformats.org/officeDocument/2006/relationships/customXml" Target="../ink/ink966.xml"/><Relationship Id="rId64" Type="http://schemas.openxmlformats.org/officeDocument/2006/relationships/customXml" Target="../ink/ink974.xml"/><Relationship Id="rId69" Type="http://schemas.openxmlformats.org/officeDocument/2006/relationships/image" Target="../media/image1027.png"/><Relationship Id="rId113" Type="http://schemas.openxmlformats.org/officeDocument/2006/relationships/image" Target="../media/image1049.png"/><Relationship Id="rId118" Type="http://schemas.openxmlformats.org/officeDocument/2006/relationships/customXml" Target="../ink/ink1001.xml"/><Relationship Id="rId134" Type="http://schemas.openxmlformats.org/officeDocument/2006/relationships/customXml" Target="../ink/ink1009.xml"/><Relationship Id="rId139" Type="http://schemas.openxmlformats.org/officeDocument/2006/relationships/image" Target="../media/image1062.png"/><Relationship Id="rId80" Type="http://schemas.openxmlformats.org/officeDocument/2006/relationships/customXml" Target="../ink/ink982.xml"/><Relationship Id="rId85" Type="http://schemas.openxmlformats.org/officeDocument/2006/relationships/image" Target="../media/image1035.png"/><Relationship Id="rId150" Type="http://schemas.openxmlformats.org/officeDocument/2006/relationships/customXml" Target="../ink/ink1017.xml"/><Relationship Id="rId12" Type="http://schemas.openxmlformats.org/officeDocument/2006/relationships/customXml" Target="../ink/ink948.xml"/><Relationship Id="rId17" Type="http://schemas.openxmlformats.org/officeDocument/2006/relationships/image" Target="../media/image1001.png"/><Relationship Id="rId33" Type="http://schemas.openxmlformats.org/officeDocument/2006/relationships/image" Target="../media/image1009.png"/><Relationship Id="rId38" Type="http://schemas.openxmlformats.org/officeDocument/2006/relationships/customXml" Target="../ink/ink961.xml"/><Relationship Id="rId59" Type="http://schemas.openxmlformats.org/officeDocument/2006/relationships/image" Target="../media/image1022.png"/><Relationship Id="rId103" Type="http://schemas.openxmlformats.org/officeDocument/2006/relationships/image" Target="../media/image1044.png"/><Relationship Id="rId108" Type="http://schemas.openxmlformats.org/officeDocument/2006/relationships/customXml" Target="../ink/ink996.xml"/><Relationship Id="rId124" Type="http://schemas.openxmlformats.org/officeDocument/2006/relationships/customXml" Target="../ink/ink1004.xml"/><Relationship Id="rId129" Type="http://schemas.openxmlformats.org/officeDocument/2006/relationships/image" Target="../media/image1057.png"/><Relationship Id="rId54" Type="http://schemas.openxmlformats.org/officeDocument/2006/relationships/customXml" Target="../ink/ink969.xml"/><Relationship Id="rId70" Type="http://schemas.openxmlformats.org/officeDocument/2006/relationships/customXml" Target="../ink/ink977.xml"/><Relationship Id="rId75" Type="http://schemas.openxmlformats.org/officeDocument/2006/relationships/image" Target="../media/image1030.png"/><Relationship Id="rId91" Type="http://schemas.openxmlformats.org/officeDocument/2006/relationships/image" Target="../media/image1038.png"/><Relationship Id="rId96" Type="http://schemas.openxmlformats.org/officeDocument/2006/relationships/customXml" Target="../ink/ink990.xml"/><Relationship Id="rId140" Type="http://schemas.openxmlformats.org/officeDocument/2006/relationships/customXml" Target="../ink/ink1012.xml"/><Relationship Id="rId145" Type="http://schemas.openxmlformats.org/officeDocument/2006/relationships/image" Target="../media/image1065.png"/><Relationship Id="rId1" Type="http://schemas.openxmlformats.org/officeDocument/2006/relationships/slideLayout" Target="../slideLayouts/slideLayout7.xml"/><Relationship Id="rId6" Type="http://schemas.openxmlformats.org/officeDocument/2006/relationships/customXml" Target="../ink/ink945.xml"/><Relationship Id="rId23" Type="http://schemas.openxmlformats.org/officeDocument/2006/relationships/image" Target="../media/image1004.png"/><Relationship Id="rId28" Type="http://schemas.openxmlformats.org/officeDocument/2006/relationships/customXml" Target="../ink/ink956.xml"/><Relationship Id="rId49" Type="http://schemas.openxmlformats.org/officeDocument/2006/relationships/image" Target="../media/image1017.png"/><Relationship Id="rId114" Type="http://schemas.openxmlformats.org/officeDocument/2006/relationships/customXml" Target="../ink/ink999.xml"/><Relationship Id="rId119" Type="http://schemas.openxmlformats.org/officeDocument/2006/relationships/image" Target="../media/image1052.png"/><Relationship Id="rId44" Type="http://schemas.openxmlformats.org/officeDocument/2006/relationships/customXml" Target="../ink/ink964.xml"/><Relationship Id="rId60" Type="http://schemas.openxmlformats.org/officeDocument/2006/relationships/customXml" Target="../ink/ink972.xml"/><Relationship Id="rId65" Type="http://schemas.openxmlformats.org/officeDocument/2006/relationships/image" Target="../media/image1025.png"/><Relationship Id="rId81" Type="http://schemas.openxmlformats.org/officeDocument/2006/relationships/image" Target="../media/image1033.png"/><Relationship Id="rId86" Type="http://schemas.openxmlformats.org/officeDocument/2006/relationships/customXml" Target="../ink/ink985.xml"/><Relationship Id="rId130" Type="http://schemas.openxmlformats.org/officeDocument/2006/relationships/customXml" Target="../ink/ink1007.xml"/><Relationship Id="rId135" Type="http://schemas.openxmlformats.org/officeDocument/2006/relationships/image" Target="../media/image1060.png"/><Relationship Id="rId151" Type="http://schemas.openxmlformats.org/officeDocument/2006/relationships/image" Target="../media/image1068.png"/><Relationship Id="rId13" Type="http://schemas.openxmlformats.org/officeDocument/2006/relationships/image" Target="../media/image999.png"/><Relationship Id="rId18" Type="http://schemas.openxmlformats.org/officeDocument/2006/relationships/customXml" Target="../ink/ink951.xml"/><Relationship Id="rId39" Type="http://schemas.openxmlformats.org/officeDocument/2006/relationships/image" Target="../media/image1012.png"/><Relationship Id="rId109" Type="http://schemas.openxmlformats.org/officeDocument/2006/relationships/image" Target="../media/image1047.png"/><Relationship Id="rId34" Type="http://schemas.openxmlformats.org/officeDocument/2006/relationships/customXml" Target="../ink/ink959.xml"/><Relationship Id="rId50" Type="http://schemas.openxmlformats.org/officeDocument/2006/relationships/customXml" Target="../ink/ink967.xml"/><Relationship Id="rId55" Type="http://schemas.openxmlformats.org/officeDocument/2006/relationships/image" Target="../media/image1020.png"/><Relationship Id="rId76" Type="http://schemas.openxmlformats.org/officeDocument/2006/relationships/customXml" Target="../ink/ink980.xml"/><Relationship Id="rId97" Type="http://schemas.openxmlformats.org/officeDocument/2006/relationships/image" Target="../media/image1041.png"/><Relationship Id="rId104" Type="http://schemas.openxmlformats.org/officeDocument/2006/relationships/customXml" Target="../ink/ink994.xml"/><Relationship Id="rId120" Type="http://schemas.openxmlformats.org/officeDocument/2006/relationships/customXml" Target="../ink/ink1002.xml"/><Relationship Id="rId125" Type="http://schemas.openxmlformats.org/officeDocument/2006/relationships/image" Target="../media/image1055.png"/><Relationship Id="rId141" Type="http://schemas.openxmlformats.org/officeDocument/2006/relationships/image" Target="../media/image1063.png"/><Relationship Id="rId146" Type="http://schemas.openxmlformats.org/officeDocument/2006/relationships/customXml" Target="../ink/ink1015.xml"/><Relationship Id="rId7" Type="http://schemas.openxmlformats.org/officeDocument/2006/relationships/image" Target="../media/image996.png"/><Relationship Id="rId71" Type="http://schemas.openxmlformats.org/officeDocument/2006/relationships/image" Target="../media/image1028.png"/><Relationship Id="rId92" Type="http://schemas.openxmlformats.org/officeDocument/2006/relationships/customXml" Target="../ink/ink988.xml"/><Relationship Id="rId2" Type="http://schemas.openxmlformats.org/officeDocument/2006/relationships/customXml" Target="../ink/ink943.xml"/><Relationship Id="rId29" Type="http://schemas.openxmlformats.org/officeDocument/2006/relationships/image" Target="../media/image1007.png"/><Relationship Id="rId24" Type="http://schemas.openxmlformats.org/officeDocument/2006/relationships/customXml" Target="../ink/ink954.xml"/><Relationship Id="rId40" Type="http://schemas.openxmlformats.org/officeDocument/2006/relationships/customXml" Target="../ink/ink962.xml"/><Relationship Id="rId45" Type="http://schemas.openxmlformats.org/officeDocument/2006/relationships/image" Target="../media/image1015.png"/><Relationship Id="rId66" Type="http://schemas.openxmlformats.org/officeDocument/2006/relationships/customXml" Target="../ink/ink975.xml"/><Relationship Id="rId87" Type="http://schemas.openxmlformats.org/officeDocument/2006/relationships/image" Target="../media/image1036.png"/><Relationship Id="rId110" Type="http://schemas.openxmlformats.org/officeDocument/2006/relationships/customXml" Target="../ink/ink997.xml"/><Relationship Id="rId115" Type="http://schemas.openxmlformats.org/officeDocument/2006/relationships/image" Target="../media/image1050.png"/><Relationship Id="rId131" Type="http://schemas.openxmlformats.org/officeDocument/2006/relationships/image" Target="../media/image1058.png"/><Relationship Id="rId136" Type="http://schemas.openxmlformats.org/officeDocument/2006/relationships/customXml" Target="../ink/ink1010.xml"/><Relationship Id="rId61" Type="http://schemas.openxmlformats.org/officeDocument/2006/relationships/image" Target="../media/image1023.png"/><Relationship Id="rId82" Type="http://schemas.openxmlformats.org/officeDocument/2006/relationships/customXml" Target="../ink/ink983.xml"/><Relationship Id="rId19" Type="http://schemas.openxmlformats.org/officeDocument/2006/relationships/image" Target="../media/image1002.png"/><Relationship Id="rId14" Type="http://schemas.openxmlformats.org/officeDocument/2006/relationships/customXml" Target="../ink/ink949.xml"/><Relationship Id="rId30" Type="http://schemas.openxmlformats.org/officeDocument/2006/relationships/customXml" Target="../ink/ink957.xml"/><Relationship Id="rId35" Type="http://schemas.openxmlformats.org/officeDocument/2006/relationships/image" Target="../media/image1010.png"/><Relationship Id="rId56" Type="http://schemas.openxmlformats.org/officeDocument/2006/relationships/customXml" Target="../ink/ink970.xml"/><Relationship Id="rId77" Type="http://schemas.openxmlformats.org/officeDocument/2006/relationships/image" Target="../media/image1031.png"/><Relationship Id="rId100" Type="http://schemas.openxmlformats.org/officeDocument/2006/relationships/customXml" Target="../ink/ink992.xml"/><Relationship Id="rId105" Type="http://schemas.openxmlformats.org/officeDocument/2006/relationships/image" Target="../media/image1045.png"/><Relationship Id="rId126" Type="http://schemas.openxmlformats.org/officeDocument/2006/relationships/customXml" Target="../ink/ink1005.xml"/><Relationship Id="rId147" Type="http://schemas.openxmlformats.org/officeDocument/2006/relationships/image" Target="../media/image1066.png"/><Relationship Id="rId8" Type="http://schemas.openxmlformats.org/officeDocument/2006/relationships/customXml" Target="../ink/ink946.xml"/><Relationship Id="rId51" Type="http://schemas.openxmlformats.org/officeDocument/2006/relationships/image" Target="../media/image1018.png"/><Relationship Id="rId72" Type="http://schemas.openxmlformats.org/officeDocument/2006/relationships/customXml" Target="../ink/ink978.xml"/><Relationship Id="rId93" Type="http://schemas.openxmlformats.org/officeDocument/2006/relationships/image" Target="../media/image1039.png"/><Relationship Id="rId98" Type="http://schemas.openxmlformats.org/officeDocument/2006/relationships/customXml" Target="../ink/ink991.xml"/><Relationship Id="rId121" Type="http://schemas.openxmlformats.org/officeDocument/2006/relationships/image" Target="../media/image1053.png"/><Relationship Id="rId142" Type="http://schemas.openxmlformats.org/officeDocument/2006/relationships/customXml" Target="../ink/ink1013.xml"/><Relationship Id="rId3" Type="http://schemas.openxmlformats.org/officeDocument/2006/relationships/image" Target="../media/image994.png"/><Relationship Id="rId25" Type="http://schemas.openxmlformats.org/officeDocument/2006/relationships/image" Target="../media/image1005.png"/><Relationship Id="rId46" Type="http://schemas.openxmlformats.org/officeDocument/2006/relationships/customXml" Target="../ink/ink965.xml"/><Relationship Id="rId67" Type="http://schemas.openxmlformats.org/officeDocument/2006/relationships/image" Target="../media/image1026.png"/><Relationship Id="rId116" Type="http://schemas.openxmlformats.org/officeDocument/2006/relationships/customXml" Target="../ink/ink1000.xml"/><Relationship Id="rId137" Type="http://schemas.openxmlformats.org/officeDocument/2006/relationships/image" Target="../media/image1061.png"/><Relationship Id="rId20" Type="http://schemas.openxmlformats.org/officeDocument/2006/relationships/customXml" Target="../ink/ink952.xml"/><Relationship Id="rId41" Type="http://schemas.openxmlformats.org/officeDocument/2006/relationships/image" Target="../media/image1013.png"/><Relationship Id="rId62" Type="http://schemas.openxmlformats.org/officeDocument/2006/relationships/customXml" Target="../ink/ink973.xml"/><Relationship Id="rId83" Type="http://schemas.openxmlformats.org/officeDocument/2006/relationships/image" Target="../media/image1034.png"/><Relationship Id="rId88" Type="http://schemas.openxmlformats.org/officeDocument/2006/relationships/customXml" Target="../ink/ink986.xml"/><Relationship Id="rId111" Type="http://schemas.openxmlformats.org/officeDocument/2006/relationships/image" Target="../media/image1048.png"/><Relationship Id="rId132" Type="http://schemas.openxmlformats.org/officeDocument/2006/relationships/customXml" Target="../ink/ink1008.xml"/><Relationship Id="rId15" Type="http://schemas.openxmlformats.org/officeDocument/2006/relationships/image" Target="../media/image1000.png"/><Relationship Id="rId36" Type="http://schemas.openxmlformats.org/officeDocument/2006/relationships/customXml" Target="../ink/ink960.xml"/><Relationship Id="rId57" Type="http://schemas.openxmlformats.org/officeDocument/2006/relationships/image" Target="../media/image1021.png"/><Relationship Id="rId106" Type="http://schemas.openxmlformats.org/officeDocument/2006/relationships/customXml" Target="../ink/ink995.xml"/><Relationship Id="rId127" Type="http://schemas.openxmlformats.org/officeDocument/2006/relationships/image" Target="../media/image1056.png"/><Relationship Id="rId10" Type="http://schemas.openxmlformats.org/officeDocument/2006/relationships/customXml" Target="../ink/ink947.xml"/><Relationship Id="rId31" Type="http://schemas.openxmlformats.org/officeDocument/2006/relationships/image" Target="../media/image1008.png"/><Relationship Id="rId52" Type="http://schemas.openxmlformats.org/officeDocument/2006/relationships/customXml" Target="../ink/ink968.xml"/><Relationship Id="rId73" Type="http://schemas.openxmlformats.org/officeDocument/2006/relationships/image" Target="../media/image1029.png"/><Relationship Id="rId78" Type="http://schemas.openxmlformats.org/officeDocument/2006/relationships/customXml" Target="../ink/ink981.xml"/><Relationship Id="rId94" Type="http://schemas.openxmlformats.org/officeDocument/2006/relationships/customXml" Target="../ink/ink989.xml"/><Relationship Id="rId99" Type="http://schemas.openxmlformats.org/officeDocument/2006/relationships/image" Target="../media/image1042.png"/><Relationship Id="rId101" Type="http://schemas.openxmlformats.org/officeDocument/2006/relationships/image" Target="../media/image1043.png"/><Relationship Id="rId122" Type="http://schemas.openxmlformats.org/officeDocument/2006/relationships/customXml" Target="../ink/ink1003.xml"/><Relationship Id="rId143" Type="http://schemas.openxmlformats.org/officeDocument/2006/relationships/image" Target="../media/image1064.png"/><Relationship Id="rId148" Type="http://schemas.openxmlformats.org/officeDocument/2006/relationships/customXml" Target="../ink/ink1016.xml"/><Relationship Id="rId4" Type="http://schemas.openxmlformats.org/officeDocument/2006/relationships/customXml" Target="../ink/ink944.xml"/><Relationship Id="rId9" Type="http://schemas.openxmlformats.org/officeDocument/2006/relationships/image" Target="../media/image997.png"/><Relationship Id="rId26" Type="http://schemas.openxmlformats.org/officeDocument/2006/relationships/customXml" Target="../ink/ink955.xml"/><Relationship Id="rId47" Type="http://schemas.openxmlformats.org/officeDocument/2006/relationships/image" Target="../media/image1016.png"/><Relationship Id="rId68" Type="http://schemas.openxmlformats.org/officeDocument/2006/relationships/customXml" Target="../ink/ink976.xml"/><Relationship Id="rId89" Type="http://schemas.openxmlformats.org/officeDocument/2006/relationships/image" Target="../media/image1037.png"/><Relationship Id="rId112" Type="http://schemas.openxmlformats.org/officeDocument/2006/relationships/customXml" Target="../ink/ink998.xml"/><Relationship Id="rId133" Type="http://schemas.openxmlformats.org/officeDocument/2006/relationships/image" Target="../media/image1059.png"/><Relationship Id="rId16" Type="http://schemas.openxmlformats.org/officeDocument/2006/relationships/customXml" Target="../ink/ink950.xml"/><Relationship Id="rId37" Type="http://schemas.openxmlformats.org/officeDocument/2006/relationships/image" Target="../media/image1011.png"/><Relationship Id="rId58" Type="http://schemas.openxmlformats.org/officeDocument/2006/relationships/customXml" Target="../ink/ink971.xml"/><Relationship Id="rId79" Type="http://schemas.openxmlformats.org/officeDocument/2006/relationships/image" Target="../media/image1032.png"/><Relationship Id="rId102" Type="http://schemas.openxmlformats.org/officeDocument/2006/relationships/customXml" Target="../ink/ink993.xml"/><Relationship Id="rId123" Type="http://schemas.openxmlformats.org/officeDocument/2006/relationships/image" Target="../media/image1054.png"/><Relationship Id="rId144" Type="http://schemas.openxmlformats.org/officeDocument/2006/relationships/customXml" Target="../ink/ink1014.xml"/><Relationship Id="rId90" Type="http://schemas.openxmlformats.org/officeDocument/2006/relationships/customXml" Target="../ink/ink98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6" Type="http://schemas.openxmlformats.org/officeDocument/2006/relationships/customXml" Target="../ink/ink1030.xml"/><Relationship Id="rId21" Type="http://schemas.openxmlformats.org/officeDocument/2006/relationships/image" Target="../media/image1078.png"/><Relationship Id="rId34" Type="http://schemas.openxmlformats.org/officeDocument/2006/relationships/customXml" Target="../ink/ink1034.xml"/><Relationship Id="rId42" Type="http://schemas.openxmlformats.org/officeDocument/2006/relationships/customXml" Target="../ink/ink1038.xml"/><Relationship Id="rId47" Type="http://schemas.openxmlformats.org/officeDocument/2006/relationships/image" Target="../media/image1091.png"/><Relationship Id="rId50" Type="http://schemas.openxmlformats.org/officeDocument/2006/relationships/customXml" Target="../ink/ink1042.xml"/><Relationship Id="rId55" Type="http://schemas.openxmlformats.org/officeDocument/2006/relationships/image" Target="../media/image1095.png"/><Relationship Id="rId63" Type="http://schemas.openxmlformats.org/officeDocument/2006/relationships/image" Target="../media/image1099.png"/><Relationship Id="rId7" Type="http://schemas.openxmlformats.org/officeDocument/2006/relationships/image" Target="../media/image1071.png"/><Relationship Id="rId2" Type="http://schemas.openxmlformats.org/officeDocument/2006/relationships/customXml" Target="../ink/ink1018.xml"/><Relationship Id="rId16" Type="http://schemas.openxmlformats.org/officeDocument/2006/relationships/customXml" Target="../ink/ink1025.xml"/><Relationship Id="rId29" Type="http://schemas.openxmlformats.org/officeDocument/2006/relationships/image" Target="../media/image1082.png"/><Relationship Id="rId11" Type="http://schemas.openxmlformats.org/officeDocument/2006/relationships/image" Target="../media/image1073.png"/><Relationship Id="rId24" Type="http://schemas.openxmlformats.org/officeDocument/2006/relationships/customXml" Target="../ink/ink1029.xml"/><Relationship Id="rId32" Type="http://schemas.openxmlformats.org/officeDocument/2006/relationships/customXml" Target="../ink/ink1033.xml"/><Relationship Id="rId37" Type="http://schemas.openxmlformats.org/officeDocument/2006/relationships/image" Target="../media/image1086.png"/><Relationship Id="rId40" Type="http://schemas.openxmlformats.org/officeDocument/2006/relationships/customXml" Target="../ink/ink1037.xml"/><Relationship Id="rId45" Type="http://schemas.openxmlformats.org/officeDocument/2006/relationships/image" Target="../media/image1090.png"/><Relationship Id="rId53" Type="http://schemas.openxmlformats.org/officeDocument/2006/relationships/image" Target="../media/image1094.png"/><Relationship Id="rId58" Type="http://schemas.openxmlformats.org/officeDocument/2006/relationships/customXml" Target="../ink/ink1046.xml"/><Relationship Id="rId5" Type="http://schemas.openxmlformats.org/officeDocument/2006/relationships/image" Target="../media/image1070.png"/><Relationship Id="rId61" Type="http://schemas.openxmlformats.org/officeDocument/2006/relationships/image" Target="../media/image1098.png"/><Relationship Id="rId19" Type="http://schemas.openxmlformats.org/officeDocument/2006/relationships/image" Target="../media/image1077.png"/><Relationship Id="rId14" Type="http://schemas.openxmlformats.org/officeDocument/2006/relationships/customXml" Target="../ink/ink1024.xml"/><Relationship Id="rId22" Type="http://schemas.openxmlformats.org/officeDocument/2006/relationships/customXml" Target="../ink/ink1028.xml"/><Relationship Id="rId27" Type="http://schemas.openxmlformats.org/officeDocument/2006/relationships/image" Target="../media/image1081.png"/><Relationship Id="rId30" Type="http://schemas.openxmlformats.org/officeDocument/2006/relationships/customXml" Target="../ink/ink1032.xml"/><Relationship Id="rId35" Type="http://schemas.openxmlformats.org/officeDocument/2006/relationships/image" Target="../media/image1085.png"/><Relationship Id="rId43" Type="http://schemas.openxmlformats.org/officeDocument/2006/relationships/image" Target="../media/image1089.png"/><Relationship Id="rId48" Type="http://schemas.openxmlformats.org/officeDocument/2006/relationships/customXml" Target="../ink/ink1041.xml"/><Relationship Id="rId56" Type="http://schemas.openxmlformats.org/officeDocument/2006/relationships/customXml" Target="../ink/ink1045.xml"/><Relationship Id="rId64" Type="http://schemas.openxmlformats.org/officeDocument/2006/relationships/customXml" Target="../ink/ink1049.xml"/><Relationship Id="rId8" Type="http://schemas.openxmlformats.org/officeDocument/2006/relationships/customXml" Target="../ink/ink1021.xml"/><Relationship Id="rId51" Type="http://schemas.openxmlformats.org/officeDocument/2006/relationships/image" Target="../media/image1093.png"/><Relationship Id="rId3" Type="http://schemas.openxmlformats.org/officeDocument/2006/relationships/image" Target="../media/image1069.png"/><Relationship Id="rId12" Type="http://schemas.openxmlformats.org/officeDocument/2006/relationships/customXml" Target="../ink/ink1023.xml"/><Relationship Id="rId17" Type="http://schemas.openxmlformats.org/officeDocument/2006/relationships/image" Target="../media/image1076.png"/><Relationship Id="rId25" Type="http://schemas.openxmlformats.org/officeDocument/2006/relationships/image" Target="../media/image1080.png"/><Relationship Id="rId33" Type="http://schemas.openxmlformats.org/officeDocument/2006/relationships/image" Target="../media/image1084.png"/><Relationship Id="rId38" Type="http://schemas.openxmlformats.org/officeDocument/2006/relationships/customXml" Target="../ink/ink1036.xml"/><Relationship Id="rId46" Type="http://schemas.openxmlformats.org/officeDocument/2006/relationships/customXml" Target="../ink/ink1040.xml"/><Relationship Id="rId59" Type="http://schemas.openxmlformats.org/officeDocument/2006/relationships/image" Target="../media/image1097.png"/><Relationship Id="rId20" Type="http://schemas.openxmlformats.org/officeDocument/2006/relationships/customXml" Target="../ink/ink1027.xml"/><Relationship Id="rId41" Type="http://schemas.openxmlformats.org/officeDocument/2006/relationships/image" Target="../media/image1088.png"/><Relationship Id="rId54" Type="http://schemas.openxmlformats.org/officeDocument/2006/relationships/customXml" Target="../ink/ink1044.xml"/><Relationship Id="rId62" Type="http://schemas.openxmlformats.org/officeDocument/2006/relationships/customXml" Target="../ink/ink1048.xml"/><Relationship Id="rId1" Type="http://schemas.openxmlformats.org/officeDocument/2006/relationships/slideLayout" Target="../slideLayouts/slideLayout7.xml"/><Relationship Id="rId6" Type="http://schemas.openxmlformats.org/officeDocument/2006/relationships/customXml" Target="../ink/ink1020.xml"/><Relationship Id="rId15" Type="http://schemas.openxmlformats.org/officeDocument/2006/relationships/image" Target="../media/image1075.png"/><Relationship Id="rId23" Type="http://schemas.openxmlformats.org/officeDocument/2006/relationships/image" Target="../media/image1079.png"/><Relationship Id="rId28" Type="http://schemas.openxmlformats.org/officeDocument/2006/relationships/customXml" Target="../ink/ink1031.xml"/><Relationship Id="rId36" Type="http://schemas.openxmlformats.org/officeDocument/2006/relationships/customXml" Target="../ink/ink1035.xml"/><Relationship Id="rId49" Type="http://schemas.openxmlformats.org/officeDocument/2006/relationships/image" Target="../media/image1092.png"/><Relationship Id="rId57" Type="http://schemas.openxmlformats.org/officeDocument/2006/relationships/image" Target="../media/image1096.png"/><Relationship Id="rId10" Type="http://schemas.openxmlformats.org/officeDocument/2006/relationships/customXml" Target="../ink/ink1022.xml"/><Relationship Id="rId31" Type="http://schemas.openxmlformats.org/officeDocument/2006/relationships/image" Target="../media/image1083.png"/><Relationship Id="rId44" Type="http://schemas.openxmlformats.org/officeDocument/2006/relationships/customXml" Target="../ink/ink1039.xml"/><Relationship Id="rId52" Type="http://schemas.openxmlformats.org/officeDocument/2006/relationships/customXml" Target="../ink/ink1043.xml"/><Relationship Id="rId60" Type="http://schemas.openxmlformats.org/officeDocument/2006/relationships/customXml" Target="../ink/ink1047.xml"/><Relationship Id="rId65" Type="http://schemas.openxmlformats.org/officeDocument/2006/relationships/image" Target="../media/image1100.png"/><Relationship Id="rId4" Type="http://schemas.openxmlformats.org/officeDocument/2006/relationships/customXml" Target="../ink/ink1019.xml"/><Relationship Id="rId9" Type="http://schemas.openxmlformats.org/officeDocument/2006/relationships/image" Target="../media/image1072.png"/><Relationship Id="rId13" Type="http://schemas.openxmlformats.org/officeDocument/2006/relationships/image" Target="../media/image1074.png"/><Relationship Id="rId18" Type="http://schemas.openxmlformats.org/officeDocument/2006/relationships/customXml" Target="../ink/ink1026.xml"/><Relationship Id="rId39" Type="http://schemas.openxmlformats.org/officeDocument/2006/relationships/image" Target="../media/image1087.png"/></Relationships>
</file>

<file path=ppt/slides/_rels/slide71.xml.rels><?xml version="1.0" encoding="UTF-8" standalone="yes"?>
<Relationships xmlns="http://schemas.openxmlformats.org/package/2006/relationships"><Relationship Id="rId13" Type="http://schemas.openxmlformats.org/officeDocument/2006/relationships/image" Target="../media/image1106.png"/><Relationship Id="rId18" Type="http://schemas.openxmlformats.org/officeDocument/2006/relationships/customXml" Target="../ink/ink1058.xml"/><Relationship Id="rId26" Type="http://schemas.openxmlformats.org/officeDocument/2006/relationships/customXml" Target="../ink/ink1062.xml"/><Relationship Id="rId39" Type="http://schemas.openxmlformats.org/officeDocument/2006/relationships/image" Target="../media/image1119.png"/><Relationship Id="rId21" Type="http://schemas.openxmlformats.org/officeDocument/2006/relationships/image" Target="../media/image1110.png"/><Relationship Id="rId34" Type="http://schemas.openxmlformats.org/officeDocument/2006/relationships/customXml" Target="../ink/ink1066.xml"/><Relationship Id="rId42" Type="http://schemas.openxmlformats.org/officeDocument/2006/relationships/customXml" Target="../ink/ink1070.xml"/><Relationship Id="rId7" Type="http://schemas.openxmlformats.org/officeDocument/2006/relationships/image" Target="../media/image1103.png"/><Relationship Id="rId2" Type="http://schemas.openxmlformats.org/officeDocument/2006/relationships/customXml" Target="../ink/ink1050.xml"/><Relationship Id="rId16" Type="http://schemas.openxmlformats.org/officeDocument/2006/relationships/customXml" Target="../ink/ink1057.xml"/><Relationship Id="rId20" Type="http://schemas.openxmlformats.org/officeDocument/2006/relationships/customXml" Target="../ink/ink1059.xml"/><Relationship Id="rId29" Type="http://schemas.openxmlformats.org/officeDocument/2006/relationships/image" Target="../media/image1114.png"/><Relationship Id="rId41" Type="http://schemas.openxmlformats.org/officeDocument/2006/relationships/image" Target="../media/image1120.png"/><Relationship Id="rId1" Type="http://schemas.openxmlformats.org/officeDocument/2006/relationships/slideLayout" Target="../slideLayouts/slideLayout7.xml"/><Relationship Id="rId6" Type="http://schemas.openxmlformats.org/officeDocument/2006/relationships/customXml" Target="../ink/ink1052.xml"/><Relationship Id="rId11" Type="http://schemas.openxmlformats.org/officeDocument/2006/relationships/image" Target="../media/image1105.png"/><Relationship Id="rId24" Type="http://schemas.openxmlformats.org/officeDocument/2006/relationships/customXml" Target="../ink/ink1061.xml"/><Relationship Id="rId32" Type="http://schemas.openxmlformats.org/officeDocument/2006/relationships/customXml" Target="../ink/ink1065.xml"/><Relationship Id="rId37" Type="http://schemas.openxmlformats.org/officeDocument/2006/relationships/image" Target="../media/image1118.png"/><Relationship Id="rId40" Type="http://schemas.openxmlformats.org/officeDocument/2006/relationships/customXml" Target="../ink/ink1069.xml"/><Relationship Id="rId5" Type="http://schemas.openxmlformats.org/officeDocument/2006/relationships/image" Target="../media/image1102.png"/><Relationship Id="rId15" Type="http://schemas.openxmlformats.org/officeDocument/2006/relationships/image" Target="../media/image1107.png"/><Relationship Id="rId23" Type="http://schemas.openxmlformats.org/officeDocument/2006/relationships/image" Target="../media/image1111.png"/><Relationship Id="rId28" Type="http://schemas.openxmlformats.org/officeDocument/2006/relationships/customXml" Target="../ink/ink1063.xml"/><Relationship Id="rId36" Type="http://schemas.openxmlformats.org/officeDocument/2006/relationships/customXml" Target="../ink/ink1067.xml"/><Relationship Id="rId10" Type="http://schemas.openxmlformats.org/officeDocument/2006/relationships/customXml" Target="../ink/ink1054.xml"/><Relationship Id="rId19" Type="http://schemas.openxmlformats.org/officeDocument/2006/relationships/image" Target="../media/image1109.png"/><Relationship Id="rId31" Type="http://schemas.openxmlformats.org/officeDocument/2006/relationships/image" Target="../media/image1115.png"/><Relationship Id="rId4" Type="http://schemas.openxmlformats.org/officeDocument/2006/relationships/customXml" Target="../ink/ink1051.xml"/><Relationship Id="rId9" Type="http://schemas.openxmlformats.org/officeDocument/2006/relationships/image" Target="../media/image1104.png"/><Relationship Id="rId14" Type="http://schemas.openxmlformats.org/officeDocument/2006/relationships/customXml" Target="../ink/ink1056.xml"/><Relationship Id="rId22" Type="http://schemas.openxmlformats.org/officeDocument/2006/relationships/customXml" Target="../ink/ink1060.xml"/><Relationship Id="rId27" Type="http://schemas.openxmlformats.org/officeDocument/2006/relationships/image" Target="../media/image1113.png"/><Relationship Id="rId30" Type="http://schemas.openxmlformats.org/officeDocument/2006/relationships/customXml" Target="../ink/ink1064.xml"/><Relationship Id="rId35" Type="http://schemas.openxmlformats.org/officeDocument/2006/relationships/image" Target="../media/image1117.png"/><Relationship Id="rId43" Type="http://schemas.openxmlformats.org/officeDocument/2006/relationships/image" Target="../media/image1121.png"/><Relationship Id="rId8" Type="http://schemas.openxmlformats.org/officeDocument/2006/relationships/customXml" Target="../ink/ink1053.xml"/><Relationship Id="rId3" Type="http://schemas.openxmlformats.org/officeDocument/2006/relationships/image" Target="../media/image1101.png"/><Relationship Id="rId12" Type="http://schemas.openxmlformats.org/officeDocument/2006/relationships/customXml" Target="../ink/ink1055.xml"/><Relationship Id="rId17" Type="http://schemas.openxmlformats.org/officeDocument/2006/relationships/image" Target="../media/image1108.png"/><Relationship Id="rId25" Type="http://schemas.openxmlformats.org/officeDocument/2006/relationships/image" Target="../media/image1112.png"/><Relationship Id="rId33" Type="http://schemas.openxmlformats.org/officeDocument/2006/relationships/image" Target="../media/image1116.png"/><Relationship Id="rId38" Type="http://schemas.openxmlformats.org/officeDocument/2006/relationships/customXml" Target="../ink/ink1068.xml"/></Relationships>
</file>

<file path=ppt/slides/_rels/slide72.xml.rels><?xml version="1.0" encoding="UTF-8" standalone="yes"?>
<Relationships xmlns="http://schemas.openxmlformats.org/package/2006/relationships"><Relationship Id="rId26" Type="http://schemas.openxmlformats.org/officeDocument/2006/relationships/image" Target="../media/image1134.png"/><Relationship Id="rId117" Type="http://schemas.openxmlformats.org/officeDocument/2006/relationships/customXml" Target="../ink/ink1128.xml"/><Relationship Id="rId21" Type="http://schemas.openxmlformats.org/officeDocument/2006/relationships/customXml" Target="../ink/ink1080.xml"/><Relationship Id="rId42" Type="http://schemas.openxmlformats.org/officeDocument/2006/relationships/image" Target="../media/image1142.png"/><Relationship Id="rId47" Type="http://schemas.openxmlformats.org/officeDocument/2006/relationships/customXml" Target="../ink/ink1093.xml"/><Relationship Id="rId63" Type="http://schemas.openxmlformats.org/officeDocument/2006/relationships/customXml" Target="../ink/ink1101.xml"/><Relationship Id="rId68" Type="http://schemas.openxmlformats.org/officeDocument/2006/relationships/image" Target="../media/image1155.png"/><Relationship Id="rId84" Type="http://schemas.openxmlformats.org/officeDocument/2006/relationships/image" Target="../media/image1163.png"/><Relationship Id="rId89" Type="http://schemas.openxmlformats.org/officeDocument/2006/relationships/customXml" Target="../ink/ink1114.xml"/><Relationship Id="rId112" Type="http://schemas.openxmlformats.org/officeDocument/2006/relationships/image" Target="../media/image1177.png"/><Relationship Id="rId16" Type="http://schemas.openxmlformats.org/officeDocument/2006/relationships/image" Target="../media/image1129.png"/><Relationship Id="rId107" Type="http://schemas.openxmlformats.org/officeDocument/2006/relationships/customXml" Target="../ink/ink1123.xml"/><Relationship Id="rId11" Type="http://schemas.openxmlformats.org/officeDocument/2006/relationships/customXml" Target="../ink/ink1075.xml"/><Relationship Id="rId32" Type="http://schemas.openxmlformats.org/officeDocument/2006/relationships/image" Target="../media/image1137.png"/><Relationship Id="rId37" Type="http://schemas.openxmlformats.org/officeDocument/2006/relationships/customXml" Target="../ink/ink1088.xml"/><Relationship Id="rId53" Type="http://schemas.openxmlformats.org/officeDocument/2006/relationships/customXml" Target="../ink/ink1096.xml"/><Relationship Id="rId58" Type="http://schemas.openxmlformats.org/officeDocument/2006/relationships/image" Target="../media/image1150.png"/><Relationship Id="rId74" Type="http://schemas.openxmlformats.org/officeDocument/2006/relationships/image" Target="../media/image1158.png"/><Relationship Id="rId79" Type="http://schemas.openxmlformats.org/officeDocument/2006/relationships/customXml" Target="../ink/ink1109.xml"/><Relationship Id="rId102" Type="http://schemas.openxmlformats.org/officeDocument/2006/relationships/image" Target="../media/image1172.png"/><Relationship Id="rId123" Type="http://schemas.openxmlformats.org/officeDocument/2006/relationships/customXml" Target="../ink/ink1131.xml"/><Relationship Id="rId5" Type="http://schemas.openxmlformats.org/officeDocument/2006/relationships/customXml" Target="../ink/ink1072.xml"/><Relationship Id="rId90" Type="http://schemas.openxmlformats.org/officeDocument/2006/relationships/image" Target="../media/image1166.png"/><Relationship Id="rId95" Type="http://schemas.openxmlformats.org/officeDocument/2006/relationships/customXml" Target="../ink/ink1117.xml"/><Relationship Id="rId22" Type="http://schemas.openxmlformats.org/officeDocument/2006/relationships/image" Target="../media/image1132.png"/><Relationship Id="rId27" Type="http://schemas.openxmlformats.org/officeDocument/2006/relationships/customXml" Target="../ink/ink1083.xml"/><Relationship Id="rId43" Type="http://schemas.openxmlformats.org/officeDocument/2006/relationships/customXml" Target="../ink/ink1091.xml"/><Relationship Id="rId48" Type="http://schemas.openxmlformats.org/officeDocument/2006/relationships/image" Target="../media/image1145.png"/><Relationship Id="rId64" Type="http://schemas.openxmlformats.org/officeDocument/2006/relationships/image" Target="../media/image1153.png"/><Relationship Id="rId69" Type="http://schemas.openxmlformats.org/officeDocument/2006/relationships/customXml" Target="../ink/ink1104.xml"/><Relationship Id="rId113" Type="http://schemas.openxmlformats.org/officeDocument/2006/relationships/customXml" Target="../ink/ink1126.xml"/><Relationship Id="rId118" Type="http://schemas.openxmlformats.org/officeDocument/2006/relationships/image" Target="../media/image1180.png"/><Relationship Id="rId80" Type="http://schemas.openxmlformats.org/officeDocument/2006/relationships/image" Target="../media/image1161.png"/><Relationship Id="rId85" Type="http://schemas.openxmlformats.org/officeDocument/2006/relationships/customXml" Target="../ink/ink1112.xml"/><Relationship Id="rId12" Type="http://schemas.openxmlformats.org/officeDocument/2006/relationships/image" Target="../media/image1127.png"/><Relationship Id="rId17" Type="http://schemas.openxmlformats.org/officeDocument/2006/relationships/customXml" Target="../ink/ink1078.xml"/><Relationship Id="rId33" Type="http://schemas.openxmlformats.org/officeDocument/2006/relationships/customXml" Target="../ink/ink1086.xml"/><Relationship Id="rId38" Type="http://schemas.openxmlformats.org/officeDocument/2006/relationships/image" Target="../media/image1140.png"/><Relationship Id="rId59" Type="http://schemas.openxmlformats.org/officeDocument/2006/relationships/customXml" Target="../ink/ink1099.xml"/><Relationship Id="rId103" Type="http://schemas.openxmlformats.org/officeDocument/2006/relationships/customXml" Target="../ink/ink1121.xml"/><Relationship Id="rId108" Type="http://schemas.openxmlformats.org/officeDocument/2006/relationships/image" Target="../media/image1175.png"/><Relationship Id="rId124" Type="http://schemas.openxmlformats.org/officeDocument/2006/relationships/image" Target="../media/image1183.png"/><Relationship Id="rId54" Type="http://schemas.openxmlformats.org/officeDocument/2006/relationships/image" Target="../media/image1148.png"/><Relationship Id="rId70" Type="http://schemas.openxmlformats.org/officeDocument/2006/relationships/image" Target="../media/image1156.png"/><Relationship Id="rId75" Type="http://schemas.openxmlformats.org/officeDocument/2006/relationships/customXml" Target="../ink/ink1107.xml"/><Relationship Id="rId91" Type="http://schemas.openxmlformats.org/officeDocument/2006/relationships/customXml" Target="../ink/ink1115.xml"/><Relationship Id="rId96" Type="http://schemas.openxmlformats.org/officeDocument/2006/relationships/image" Target="../media/image1169.png"/><Relationship Id="rId1" Type="http://schemas.openxmlformats.org/officeDocument/2006/relationships/slideLayout" Target="../slideLayouts/slideLayout7.xml"/><Relationship Id="rId6" Type="http://schemas.openxmlformats.org/officeDocument/2006/relationships/image" Target="../media/image1124.png"/><Relationship Id="rId23" Type="http://schemas.openxmlformats.org/officeDocument/2006/relationships/customXml" Target="../ink/ink1081.xml"/><Relationship Id="rId28" Type="http://schemas.openxmlformats.org/officeDocument/2006/relationships/image" Target="../media/image1135.png"/><Relationship Id="rId49" Type="http://schemas.openxmlformats.org/officeDocument/2006/relationships/customXml" Target="../ink/ink1094.xml"/><Relationship Id="rId114" Type="http://schemas.openxmlformats.org/officeDocument/2006/relationships/image" Target="../media/image1178.png"/><Relationship Id="rId119" Type="http://schemas.openxmlformats.org/officeDocument/2006/relationships/customXml" Target="../ink/ink1129.xml"/><Relationship Id="rId44" Type="http://schemas.openxmlformats.org/officeDocument/2006/relationships/image" Target="../media/image1143.png"/><Relationship Id="rId60" Type="http://schemas.openxmlformats.org/officeDocument/2006/relationships/image" Target="../media/image1151.png"/><Relationship Id="rId65" Type="http://schemas.openxmlformats.org/officeDocument/2006/relationships/customXml" Target="../ink/ink1102.xml"/><Relationship Id="rId81" Type="http://schemas.openxmlformats.org/officeDocument/2006/relationships/customXml" Target="../ink/ink1110.xml"/><Relationship Id="rId86" Type="http://schemas.openxmlformats.org/officeDocument/2006/relationships/image" Target="../media/image1164.png"/><Relationship Id="rId4" Type="http://schemas.openxmlformats.org/officeDocument/2006/relationships/image" Target="../media/image1123.png"/><Relationship Id="rId9" Type="http://schemas.openxmlformats.org/officeDocument/2006/relationships/customXml" Target="../ink/ink1074.xml"/><Relationship Id="rId13" Type="http://schemas.openxmlformats.org/officeDocument/2006/relationships/customXml" Target="../ink/ink1076.xml"/><Relationship Id="rId18" Type="http://schemas.openxmlformats.org/officeDocument/2006/relationships/image" Target="../media/image1130.png"/><Relationship Id="rId39" Type="http://schemas.openxmlformats.org/officeDocument/2006/relationships/customXml" Target="../ink/ink1089.xml"/><Relationship Id="rId109" Type="http://schemas.openxmlformats.org/officeDocument/2006/relationships/customXml" Target="../ink/ink1124.xml"/><Relationship Id="rId34" Type="http://schemas.openxmlformats.org/officeDocument/2006/relationships/image" Target="../media/image1138.png"/><Relationship Id="rId50" Type="http://schemas.openxmlformats.org/officeDocument/2006/relationships/image" Target="../media/image1146.png"/><Relationship Id="rId55" Type="http://schemas.openxmlformats.org/officeDocument/2006/relationships/customXml" Target="../ink/ink1097.xml"/><Relationship Id="rId76" Type="http://schemas.openxmlformats.org/officeDocument/2006/relationships/image" Target="../media/image1159.png"/><Relationship Id="rId97" Type="http://schemas.openxmlformats.org/officeDocument/2006/relationships/customXml" Target="../ink/ink1118.xml"/><Relationship Id="rId104" Type="http://schemas.openxmlformats.org/officeDocument/2006/relationships/image" Target="../media/image1173.png"/><Relationship Id="rId120" Type="http://schemas.openxmlformats.org/officeDocument/2006/relationships/image" Target="../media/image1181.png"/><Relationship Id="rId7" Type="http://schemas.openxmlformats.org/officeDocument/2006/relationships/customXml" Target="../ink/ink1073.xml"/><Relationship Id="rId71" Type="http://schemas.openxmlformats.org/officeDocument/2006/relationships/customXml" Target="../ink/ink1105.xml"/><Relationship Id="rId92" Type="http://schemas.openxmlformats.org/officeDocument/2006/relationships/image" Target="../media/image1167.png"/><Relationship Id="rId2" Type="http://schemas.openxmlformats.org/officeDocument/2006/relationships/image" Target="../media/image814.png"/><Relationship Id="rId29" Type="http://schemas.openxmlformats.org/officeDocument/2006/relationships/customXml" Target="../ink/ink1084.xml"/><Relationship Id="rId24" Type="http://schemas.openxmlformats.org/officeDocument/2006/relationships/image" Target="../media/image1133.png"/><Relationship Id="rId40" Type="http://schemas.openxmlformats.org/officeDocument/2006/relationships/image" Target="../media/image1141.png"/><Relationship Id="rId45" Type="http://schemas.openxmlformats.org/officeDocument/2006/relationships/customXml" Target="../ink/ink1092.xml"/><Relationship Id="rId66" Type="http://schemas.openxmlformats.org/officeDocument/2006/relationships/image" Target="../media/image1154.png"/><Relationship Id="rId87" Type="http://schemas.openxmlformats.org/officeDocument/2006/relationships/customXml" Target="../ink/ink1113.xml"/><Relationship Id="rId110" Type="http://schemas.openxmlformats.org/officeDocument/2006/relationships/image" Target="../media/image1176.png"/><Relationship Id="rId115" Type="http://schemas.openxmlformats.org/officeDocument/2006/relationships/customXml" Target="../ink/ink1127.xml"/><Relationship Id="rId61" Type="http://schemas.openxmlformats.org/officeDocument/2006/relationships/customXml" Target="../ink/ink1100.xml"/><Relationship Id="rId82" Type="http://schemas.openxmlformats.org/officeDocument/2006/relationships/image" Target="../media/image1162.png"/><Relationship Id="rId19" Type="http://schemas.openxmlformats.org/officeDocument/2006/relationships/customXml" Target="../ink/ink1079.xml"/><Relationship Id="rId14" Type="http://schemas.openxmlformats.org/officeDocument/2006/relationships/image" Target="../media/image1128.png"/><Relationship Id="rId30" Type="http://schemas.openxmlformats.org/officeDocument/2006/relationships/image" Target="../media/image1136.png"/><Relationship Id="rId35" Type="http://schemas.openxmlformats.org/officeDocument/2006/relationships/customXml" Target="../ink/ink1087.xml"/><Relationship Id="rId56" Type="http://schemas.openxmlformats.org/officeDocument/2006/relationships/image" Target="../media/image1149.png"/><Relationship Id="rId77" Type="http://schemas.openxmlformats.org/officeDocument/2006/relationships/customXml" Target="../ink/ink1108.xml"/><Relationship Id="rId100" Type="http://schemas.openxmlformats.org/officeDocument/2006/relationships/image" Target="../media/image1171.png"/><Relationship Id="rId105" Type="http://schemas.openxmlformats.org/officeDocument/2006/relationships/customXml" Target="../ink/ink1122.xml"/><Relationship Id="rId8" Type="http://schemas.openxmlformats.org/officeDocument/2006/relationships/image" Target="../media/image1125.png"/><Relationship Id="rId51" Type="http://schemas.openxmlformats.org/officeDocument/2006/relationships/customXml" Target="../ink/ink1095.xml"/><Relationship Id="rId72" Type="http://schemas.openxmlformats.org/officeDocument/2006/relationships/image" Target="../media/image1157.png"/><Relationship Id="rId93" Type="http://schemas.openxmlformats.org/officeDocument/2006/relationships/customXml" Target="../ink/ink1116.xml"/><Relationship Id="rId98" Type="http://schemas.openxmlformats.org/officeDocument/2006/relationships/image" Target="../media/image1170.png"/><Relationship Id="rId121" Type="http://schemas.openxmlformats.org/officeDocument/2006/relationships/customXml" Target="../ink/ink1130.xml"/><Relationship Id="rId3" Type="http://schemas.openxmlformats.org/officeDocument/2006/relationships/customXml" Target="../ink/ink1071.xml"/><Relationship Id="rId25" Type="http://schemas.openxmlformats.org/officeDocument/2006/relationships/customXml" Target="../ink/ink1082.xml"/><Relationship Id="rId46" Type="http://schemas.openxmlformats.org/officeDocument/2006/relationships/image" Target="../media/image1144.png"/><Relationship Id="rId67" Type="http://schemas.openxmlformats.org/officeDocument/2006/relationships/customXml" Target="../ink/ink1103.xml"/><Relationship Id="rId116" Type="http://schemas.openxmlformats.org/officeDocument/2006/relationships/image" Target="../media/image1179.png"/><Relationship Id="rId20" Type="http://schemas.openxmlformats.org/officeDocument/2006/relationships/image" Target="../media/image1131.png"/><Relationship Id="rId41" Type="http://schemas.openxmlformats.org/officeDocument/2006/relationships/customXml" Target="../ink/ink1090.xml"/><Relationship Id="rId62" Type="http://schemas.openxmlformats.org/officeDocument/2006/relationships/image" Target="../media/image1152.png"/><Relationship Id="rId83" Type="http://schemas.openxmlformats.org/officeDocument/2006/relationships/customXml" Target="../ink/ink1111.xml"/><Relationship Id="rId88" Type="http://schemas.openxmlformats.org/officeDocument/2006/relationships/image" Target="../media/image1165.png"/><Relationship Id="rId111" Type="http://schemas.openxmlformats.org/officeDocument/2006/relationships/customXml" Target="../ink/ink1125.xml"/><Relationship Id="rId15" Type="http://schemas.openxmlformats.org/officeDocument/2006/relationships/customXml" Target="../ink/ink1077.xml"/><Relationship Id="rId36" Type="http://schemas.openxmlformats.org/officeDocument/2006/relationships/image" Target="../media/image1139.png"/><Relationship Id="rId57" Type="http://schemas.openxmlformats.org/officeDocument/2006/relationships/customXml" Target="../ink/ink1098.xml"/><Relationship Id="rId106" Type="http://schemas.openxmlformats.org/officeDocument/2006/relationships/image" Target="../media/image1174.png"/><Relationship Id="rId10" Type="http://schemas.openxmlformats.org/officeDocument/2006/relationships/image" Target="../media/image1126.png"/><Relationship Id="rId31" Type="http://schemas.openxmlformats.org/officeDocument/2006/relationships/customXml" Target="../ink/ink1085.xml"/><Relationship Id="rId52" Type="http://schemas.openxmlformats.org/officeDocument/2006/relationships/image" Target="../media/image1147.png"/><Relationship Id="rId73" Type="http://schemas.openxmlformats.org/officeDocument/2006/relationships/customXml" Target="../ink/ink1106.xml"/><Relationship Id="rId78" Type="http://schemas.openxmlformats.org/officeDocument/2006/relationships/image" Target="../media/image1160.png"/><Relationship Id="rId94" Type="http://schemas.openxmlformats.org/officeDocument/2006/relationships/image" Target="../media/image1168.png"/><Relationship Id="rId99" Type="http://schemas.openxmlformats.org/officeDocument/2006/relationships/customXml" Target="../ink/ink1119.xml"/><Relationship Id="rId101" Type="http://schemas.openxmlformats.org/officeDocument/2006/relationships/customXml" Target="../ink/ink1120.xml"/><Relationship Id="rId122" Type="http://schemas.openxmlformats.org/officeDocument/2006/relationships/image" Target="../media/image1182.png"/></Relationships>
</file>

<file path=ppt/slides/_rels/slide73.xml.rels><?xml version="1.0" encoding="UTF-8" standalone="yes"?>
<Relationships xmlns="http://schemas.openxmlformats.org/package/2006/relationships"><Relationship Id="rId8" Type="http://schemas.openxmlformats.org/officeDocument/2006/relationships/image" Target="../media/image1187.png"/><Relationship Id="rId13" Type="http://schemas.openxmlformats.org/officeDocument/2006/relationships/customXml" Target="../ink/ink1137.xml"/><Relationship Id="rId18" Type="http://schemas.openxmlformats.org/officeDocument/2006/relationships/image" Target="../media/image1192.png"/><Relationship Id="rId26" Type="http://schemas.openxmlformats.org/officeDocument/2006/relationships/image" Target="../media/image1196.png"/><Relationship Id="rId3" Type="http://schemas.openxmlformats.org/officeDocument/2006/relationships/customXml" Target="../ink/ink1132.xml"/><Relationship Id="rId21" Type="http://schemas.openxmlformats.org/officeDocument/2006/relationships/customXml" Target="../ink/ink1141.xml"/><Relationship Id="rId7" Type="http://schemas.openxmlformats.org/officeDocument/2006/relationships/customXml" Target="../ink/ink1134.xml"/><Relationship Id="rId12" Type="http://schemas.openxmlformats.org/officeDocument/2006/relationships/image" Target="../media/image1189.png"/><Relationship Id="rId17" Type="http://schemas.openxmlformats.org/officeDocument/2006/relationships/customXml" Target="../ink/ink1139.xml"/><Relationship Id="rId25" Type="http://schemas.openxmlformats.org/officeDocument/2006/relationships/customXml" Target="../ink/ink1143.xml"/><Relationship Id="rId2" Type="http://schemas.openxmlformats.org/officeDocument/2006/relationships/image" Target="../media/image815.jpeg"/><Relationship Id="rId16" Type="http://schemas.openxmlformats.org/officeDocument/2006/relationships/image" Target="../media/image1191.png"/><Relationship Id="rId20" Type="http://schemas.openxmlformats.org/officeDocument/2006/relationships/image" Target="../media/image1193.png"/><Relationship Id="rId29" Type="http://schemas.openxmlformats.org/officeDocument/2006/relationships/customXml" Target="../ink/ink1145.xml"/><Relationship Id="rId1" Type="http://schemas.openxmlformats.org/officeDocument/2006/relationships/slideLayout" Target="../slideLayouts/slideLayout7.xml"/><Relationship Id="rId6" Type="http://schemas.openxmlformats.org/officeDocument/2006/relationships/image" Target="../media/image1186.png"/><Relationship Id="rId11" Type="http://schemas.openxmlformats.org/officeDocument/2006/relationships/customXml" Target="../ink/ink1136.xml"/><Relationship Id="rId24" Type="http://schemas.openxmlformats.org/officeDocument/2006/relationships/image" Target="../media/image1195.png"/><Relationship Id="rId32" Type="http://schemas.openxmlformats.org/officeDocument/2006/relationships/image" Target="../media/image1199.png"/><Relationship Id="rId5" Type="http://schemas.openxmlformats.org/officeDocument/2006/relationships/customXml" Target="../ink/ink1133.xml"/><Relationship Id="rId15" Type="http://schemas.openxmlformats.org/officeDocument/2006/relationships/customXml" Target="../ink/ink1138.xml"/><Relationship Id="rId23" Type="http://schemas.openxmlformats.org/officeDocument/2006/relationships/customXml" Target="../ink/ink1142.xml"/><Relationship Id="rId28" Type="http://schemas.openxmlformats.org/officeDocument/2006/relationships/image" Target="../media/image1197.png"/><Relationship Id="rId10" Type="http://schemas.openxmlformats.org/officeDocument/2006/relationships/image" Target="../media/image1188.png"/><Relationship Id="rId19" Type="http://schemas.openxmlformats.org/officeDocument/2006/relationships/customXml" Target="../ink/ink1140.xml"/><Relationship Id="rId31" Type="http://schemas.openxmlformats.org/officeDocument/2006/relationships/customXml" Target="../ink/ink1146.xml"/><Relationship Id="rId4" Type="http://schemas.openxmlformats.org/officeDocument/2006/relationships/image" Target="../media/image1185.png"/><Relationship Id="rId9" Type="http://schemas.openxmlformats.org/officeDocument/2006/relationships/customXml" Target="../ink/ink1135.xml"/><Relationship Id="rId14" Type="http://schemas.openxmlformats.org/officeDocument/2006/relationships/image" Target="../media/image1190.png"/><Relationship Id="rId22" Type="http://schemas.openxmlformats.org/officeDocument/2006/relationships/image" Target="../media/image1194.png"/><Relationship Id="rId27" Type="http://schemas.openxmlformats.org/officeDocument/2006/relationships/customXml" Target="../ink/ink1144.xml"/><Relationship Id="rId30" Type="http://schemas.openxmlformats.org/officeDocument/2006/relationships/image" Target="../media/image1198.png"/></Relationships>
</file>

<file path=ppt/slides/_rels/slide74.xml.rels><?xml version="1.0" encoding="UTF-8" standalone="yes"?>
<Relationships xmlns="http://schemas.openxmlformats.org/package/2006/relationships"><Relationship Id="rId2" Type="http://schemas.openxmlformats.org/officeDocument/2006/relationships/image" Target="../media/image816.w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3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2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18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185.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20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201.wm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0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0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0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0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customXml" Target="../ink/ink1150.xml"/><Relationship Id="rId13" Type="http://schemas.openxmlformats.org/officeDocument/2006/relationships/image" Target="../media/image1218.png"/><Relationship Id="rId18" Type="http://schemas.openxmlformats.org/officeDocument/2006/relationships/customXml" Target="../ink/ink1155.xml"/><Relationship Id="rId3" Type="http://schemas.openxmlformats.org/officeDocument/2006/relationships/image" Target="../media/image1213.png"/><Relationship Id="rId21" Type="http://schemas.openxmlformats.org/officeDocument/2006/relationships/image" Target="../media/image1222.png"/><Relationship Id="rId7" Type="http://schemas.openxmlformats.org/officeDocument/2006/relationships/image" Target="../media/image1215.png"/><Relationship Id="rId12" Type="http://schemas.openxmlformats.org/officeDocument/2006/relationships/customXml" Target="../ink/ink1152.xml"/><Relationship Id="rId17" Type="http://schemas.openxmlformats.org/officeDocument/2006/relationships/image" Target="../media/image1220.png"/><Relationship Id="rId25" Type="http://schemas.openxmlformats.org/officeDocument/2006/relationships/image" Target="../media/image1224.png"/><Relationship Id="rId2" Type="http://schemas.openxmlformats.org/officeDocument/2006/relationships/customXml" Target="../ink/ink1147.xml"/><Relationship Id="rId16" Type="http://schemas.openxmlformats.org/officeDocument/2006/relationships/customXml" Target="../ink/ink1154.xml"/><Relationship Id="rId20" Type="http://schemas.openxmlformats.org/officeDocument/2006/relationships/customXml" Target="../ink/ink1156.xml"/><Relationship Id="rId1" Type="http://schemas.openxmlformats.org/officeDocument/2006/relationships/slideLayout" Target="../slideLayouts/slideLayout2.xml"/><Relationship Id="rId6" Type="http://schemas.openxmlformats.org/officeDocument/2006/relationships/customXml" Target="../ink/ink1149.xml"/><Relationship Id="rId11" Type="http://schemas.openxmlformats.org/officeDocument/2006/relationships/image" Target="../media/image1217.png"/><Relationship Id="rId24" Type="http://schemas.openxmlformats.org/officeDocument/2006/relationships/customXml" Target="../ink/ink1158.xml"/><Relationship Id="rId5" Type="http://schemas.openxmlformats.org/officeDocument/2006/relationships/image" Target="../media/image1214.png"/><Relationship Id="rId15" Type="http://schemas.openxmlformats.org/officeDocument/2006/relationships/image" Target="../media/image1219.png"/><Relationship Id="rId23" Type="http://schemas.openxmlformats.org/officeDocument/2006/relationships/image" Target="../media/image1223.png"/><Relationship Id="rId10" Type="http://schemas.openxmlformats.org/officeDocument/2006/relationships/customXml" Target="../ink/ink1151.xml"/><Relationship Id="rId19" Type="http://schemas.openxmlformats.org/officeDocument/2006/relationships/image" Target="../media/image1221.png"/><Relationship Id="rId4" Type="http://schemas.openxmlformats.org/officeDocument/2006/relationships/customXml" Target="../ink/ink1148.xml"/><Relationship Id="rId9" Type="http://schemas.openxmlformats.org/officeDocument/2006/relationships/image" Target="../media/image1216.png"/><Relationship Id="rId14" Type="http://schemas.openxmlformats.org/officeDocument/2006/relationships/customXml" Target="../ink/ink1153.xml"/><Relationship Id="rId22" Type="http://schemas.openxmlformats.org/officeDocument/2006/relationships/customXml" Target="../ink/ink115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0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0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09.png"/></Relationships>
</file>

<file path=ppt/slides/_rels/slide95.xml.rels><?xml version="1.0" encoding="UTF-8" standalone="yes"?>
<Relationships xmlns="http://schemas.openxmlformats.org/package/2006/relationships"><Relationship Id="rId2" Type="http://schemas.openxmlformats.org/officeDocument/2006/relationships/image" Target="../media/image121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8" Type="http://schemas.openxmlformats.org/officeDocument/2006/relationships/customXml" Target="../ink/ink1162.xml"/><Relationship Id="rId13" Type="http://schemas.openxmlformats.org/officeDocument/2006/relationships/image" Target="../media/image1235.png"/><Relationship Id="rId18" Type="http://schemas.openxmlformats.org/officeDocument/2006/relationships/customXml" Target="../ink/ink1167.xml"/><Relationship Id="rId3" Type="http://schemas.openxmlformats.org/officeDocument/2006/relationships/image" Target="../media/image1230.png"/><Relationship Id="rId21" Type="http://schemas.openxmlformats.org/officeDocument/2006/relationships/image" Target="../media/image1239.png"/><Relationship Id="rId7" Type="http://schemas.openxmlformats.org/officeDocument/2006/relationships/image" Target="../media/image1232.png"/><Relationship Id="rId12" Type="http://schemas.openxmlformats.org/officeDocument/2006/relationships/customXml" Target="../ink/ink1164.xml"/><Relationship Id="rId17" Type="http://schemas.openxmlformats.org/officeDocument/2006/relationships/image" Target="../media/image1237.png"/><Relationship Id="rId2" Type="http://schemas.openxmlformats.org/officeDocument/2006/relationships/customXml" Target="../ink/ink1159.xml"/><Relationship Id="rId16" Type="http://schemas.openxmlformats.org/officeDocument/2006/relationships/customXml" Target="../ink/ink1166.xml"/><Relationship Id="rId20" Type="http://schemas.openxmlformats.org/officeDocument/2006/relationships/customXml" Target="../ink/ink1168.xml"/><Relationship Id="rId1" Type="http://schemas.openxmlformats.org/officeDocument/2006/relationships/slideLayout" Target="../slideLayouts/slideLayout7.xml"/><Relationship Id="rId6" Type="http://schemas.openxmlformats.org/officeDocument/2006/relationships/customXml" Target="../ink/ink1161.xml"/><Relationship Id="rId11" Type="http://schemas.openxmlformats.org/officeDocument/2006/relationships/image" Target="../media/image1234.png"/><Relationship Id="rId5" Type="http://schemas.openxmlformats.org/officeDocument/2006/relationships/image" Target="../media/image1231.png"/><Relationship Id="rId15" Type="http://schemas.openxmlformats.org/officeDocument/2006/relationships/image" Target="../media/image1236.png"/><Relationship Id="rId23" Type="http://schemas.openxmlformats.org/officeDocument/2006/relationships/image" Target="../media/image1240.png"/><Relationship Id="rId10" Type="http://schemas.openxmlformats.org/officeDocument/2006/relationships/customXml" Target="../ink/ink1163.xml"/><Relationship Id="rId19" Type="http://schemas.openxmlformats.org/officeDocument/2006/relationships/image" Target="../media/image1238.png"/><Relationship Id="rId4" Type="http://schemas.openxmlformats.org/officeDocument/2006/relationships/customXml" Target="../ink/ink1160.xml"/><Relationship Id="rId9" Type="http://schemas.openxmlformats.org/officeDocument/2006/relationships/image" Target="../media/image1233.png"/><Relationship Id="rId14" Type="http://schemas.openxmlformats.org/officeDocument/2006/relationships/customXml" Target="../ink/ink1165.xml"/><Relationship Id="rId22" Type="http://schemas.openxmlformats.org/officeDocument/2006/relationships/customXml" Target="../ink/ink116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7510" b="16467"/>
          <a:stretch>
            <a:fillRect/>
          </a:stretch>
        </p:blipFill>
        <p:spPr>
          <a:xfrm>
            <a:off x="-15490" y="4149080"/>
            <a:ext cx="9159490" cy="2736304"/>
          </a:xfrm>
          <a:prstGeom prst="rect">
            <a:avLst/>
          </a:prstGeom>
        </p:spPr>
      </p:pic>
      <p:sp>
        <p:nvSpPr>
          <p:cNvPr id="3075" name="Rectangle 3"/>
          <p:cNvSpPr>
            <a:spLocks noChangeArrowheads="1"/>
          </p:cNvSpPr>
          <p:nvPr/>
        </p:nvSpPr>
        <p:spPr bwMode="auto">
          <a:xfrm>
            <a:off x="1943735" y="811530"/>
            <a:ext cx="6677660"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eaLnBrk="0" hangingPunct="0">
              <a:defRPr>
                <a:solidFill>
                  <a:schemeClr val="tx1"/>
                </a:solidFill>
                <a:latin typeface="Arial" panose="020B0604020202020204" pitchFamily="34" charset="0"/>
                <a:ea typeface="华文细黑"/>
                <a:cs typeface="华文细黑"/>
              </a:defRPr>
            </a:lvl1pPr>
            <a:lvl2pPr marL="742950" indent="-285750" algn="ctr" eaLnBrk="0" hangingPunct="0">
              <a:defRPr>
                <a:solidFill>
                  <a:schemeClr val="tx1"/>
                </a:solidFill>
                <a:latin typeface="Arial" panose="020B0604020202020204" pitchFamily="34" charset="0"/>
                <a:ea typeface="华文细黑"/>
                <a:cs typeface="华文细黑"/>
              </a:defRPr>
            </a:lvl2pPr>
            <a:lvl3pPr marL="1143000" indent="-228600" algn="ctr" eaLnBrk="0" hangingPunct="0">
              <a:defRPr>
                <a:solidFill>
                  <a:schemeClr val="tx1"/>
                </a:solidFill>
                <a:latin typeface="Arial" panose="020B0604020202020204" pitchFamily="34" charset="0"/>
                <a:ea typeface="华文细黑"/>
                <a:cs typeface="华文细黑"/>
              </a:defRPr>
            </a:lvl3pPr>
            <a:lvl4pPr marL="1600200" indent="-228600" algn="ctr" eaLnBrk="0" hangingPunct="0">
              <a:defRPr>
                <a:solidFill>
                  <a:schemeClr val="tx1"/>
                </a:solidFill>
                <a:latin typeface="Arial" panose="020B0604020202020204" pitchFamily="34" charset="0"/>
                <a:ea typeface="华文细黑"/>
                <a:cs typeface="华文细黑"/>
              </a:defRPr>
            </a:lvl4pPr>
            <a:lvl5pPr marL="2057400" indent="-228600" algn="ctr" eaLnBrk="0" hangingPunct="0">
              <a:defRPr>
                <a:solidFill>
                  <a:schemeClr val="tx1"/>
                </a:solidFill>
                <a:latin typeface="Arial" panose="020B0604020202020204" pitchFamily="34" charset="0"/>
                <a:ea typeface="华文细黑"/>
                <a:cs typeface="华文细黑"/>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9pPr>
          </a:lstStyle>
          <a:p>
            <a:r>
              <a:rPr lang="en-US" altLang="zh-CN" sz="4800" b="1" dirty="0">
                <a:solidFill>
                  <a:schemeClr val="tx2">
                    <a:lumMod val="75000"/>
                  </a:schemeClr>
                </a:solidFill>
                <a:latin typeface="Times New Roman" panose="02020603050405020304" pitchFamily="18" charset="0"/>
                <a:cs typeface="Times New Roman" panose="02020603050405020304" pitchFamily="18" charset="0"/>
              </a:rPr>
              <a:t>Chapter 5  </a:t>
            </a:r>
          </a:p>
          <a:p>
            <a:r>
              <a:rPr lang="en-US" altLang="zh-CN" sz="4800" b="1" dirty="0">
                <a:solidFill>
                  <a:schemeClr val="tx2">
                    <a:lumMod val="75000"/>
                  </a:schemeClr>
                </a:solidFill>
                <a:latin typeface="Times New Roman" panose="02020603050405020304" pitchFamily="18" charset="0"/>
                <a:cs typeface="Times New Roman" panose="02020603050405020304" pitchFamily="18" charset="0"/>
              </a:rPr>
              <a:t>Comparative and Quantitative  Proteomics</a:t>
            </a:r>
          </a:p>
        </p:txBody>
      </p:sp>
      <p:sp>
        <p:nvSpPr>
          <p:cNvPr id="7" name="Subtitle 2"/>
          <p:cNvSpPr txBox="1"/>
          <p:nvPr/>
        </p:nvSpPr>
        <p:spPr bwMode="auto">
          <a:xfrm>
            <a:off x="647439" y="2996704"/>
            <a:ext cx="7848872" cy="1701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fontAlgn="base">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vl6pPr marL="25146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6pPr>
            <a:lvl7pPr marL="29718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7pPr>
            <a:lvl8pPr marL="34290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8pPr>
            <a:lvl9pPr marL="38862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9pPr>
          </a:lstStyle>
          <a:p>
            <a:pPr marL="0" indent="0" algn="ctr">
              <a:buFont typeface="Wingdings" panose="05000000000000000000" pitchFamily="2" charset="2"/>
              <a:buNone/>
              <a:defRPr/>
            </a:pPr>
            <a:r>
              <a:rPr lang="en-US" altLang="zh-CN" sz="2400" kern="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 Li-</a:t>
            </a:r>
            <a:r>
              <a:rPr lang="en-US" altLang="zh-CN" sz="2400" kern="0" dirty="0" err="1">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Qiang</a:t>
            </a:r>
            <a:r>
              <a:rPr lang="en-US" altLang="zh-CN" sz="2400" kern="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 Fan</a:t>
            </a:r>
          </a:p>
          <a:p>
            <a:pPr marL="0" indent="0" algn="ctr">
              <a:buFont typeface="Wingdings" panose="05000000000000000000" pitchFamily="2" charset="2"/>
              <a:buNone/>
              <a:defRPr/>
            </a:pPr>
            <a:r>
              <a:rPr lang="en-US" altLang="zh-CN" sz="2400" kern="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East China University of Science and Technolog</a:t>
            </a:r>
            <a:endParaRPr lang="en-US" sz="2400" kern="0" dirty="0">
              <a:solidFill>
                <a:schemeClr val="accent1">
                  <a:lumMod val="75000"/>
                </a:schemeClr>
              </a:solidFill>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13572">
        <p:fade/>
      </p:transition>
    </mc:Choice>
    <mc:Fallback xmlns="">
      <p:transition spd="med" advTm="13572">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6"/>
          <p:cNvSpPr/>
          <p:nvPr/>
        </p:nvSpPr>
        <p:spPr>
          <a:xfrm>
            <a:off x="1835150" y="188913"/>
            <a:ext cx="5848350" cy="946150"/>
          </a:xfrm>
          <a:prstGeom prst="rect">
            <a:avLst/>
          </a:prstGeom>
          <a:noFill/>
          <a:ln w="9525">
            <a:noFill/>
          </a:ln>
        </p:spPr>
        <p:txBody>
          <a:bodyPr wrap="none" anchor="t">
            <a:spAutoFit/>
          </a:bodyPr>
          <a:lstStyle/>
          <a:p>
            <a:r>
              <a:rPr lang="en-US" altLang="zh-CN" sz="2800" b="1" dirty="0">
                <a:solidFill>
                  <a:schemeClr val="tx2"/>
                </a:solidFill>
                <a:latin typeface="Arial" panose="020B0604020202020204" pitchFamily="34" charset="0"/>
                <a:ea typeface="宋体" panose="02010600030101010101" pitchFamily="2" charset="-122"/>
              </a:rPr>
              <a:t>Conventional gel</a:t>
            </a:r>
          </a:p>
          <a:p>
            <a:r>
              <a:rPr lang="en-US" altLang="zh-CN" sz="2800" b="1" dirty="0">
                <a:solidFill>
                  <a:schemeClr val="tx2"/>
                </a:solidFill>
                <a:latin typeface="Arial" panose="020B0604020202020204" pitchFamily="34" charset="0"/>
                <a:ea typeface="宋体" panose="02010600030101010101" pitchFamily="2" charset="-122"/>
              </a:rPr>
              <a:t>--</a:t>
            </a:r>
            <a:r>
              <a:rPr lang="en-US" altLang="zh-CN" sz="2800" dirty="0">
                <a:latin typeface="Arial" panose="020B0604020202020204" pitchFamily="34" charset="0"/>
                <a:ea typeface="宋体" panose="02010600030101010101" pitchFamily="2" charset="-122"/>
              </a:rPr>
              <a:t> </a:t>
            </a:r>
            <a:r>
              <a:rPr lang="en-US" altLang="zh-CN" sz="2800" i="1" dirty="0">
                <a:solidFill>
                  <a:schemeClr val="tx2"/>
                </a:solidFill>
                <a:latin typeface="Arial" panose="020B0604020202020204" pitchFamily="34" charset="0"/>
                <a:ea typeface="宋体" panose="02010600030101010101" pitchFamily="2" charset="-122"/>
              </a:rPr>
              <a:t>Single Sample per Gel Technique</a:t>
            </a:r>
          </a:p>
        </p:txBody>
      </p:sp>
      <p:grpSp>
        <p:nvGrpSpPr>
          <p:cNvPr id="17410" name="Group 34"/>
          <p:cNvGrpSpPr/>
          <p:nvPr/>
        </p:nvGrpSpPr>
        <p:grpSpPr>
          <a:xfrm>
            <a:off x="827088" y="1700213"/>
            <a:ext cx="7969250" cy="5035550"/>
            <a:chOff x="0" y="0"/>
            <a:chExt cx="5209" cy="3399"/>
          </a:xfrm>
        </p:grpSpPr>
        <p:grpSp>
          <p:nvGrpSpPr>
            <p:cNvPr id="17411" name="Group 2"/>
            <p:cNvGrpSpPr/>
            <p:nvPr/>
          </p:nvGrpSpPr>
          <p:grpSpPr>
            <a:xfrm>
              <a:off x="2560" y="1950"/>
              <a:ext cx="1651" cy="1079"/>
              <a:chOff x="0" y="0"/>
              <a:chExt cx="1651" cy="1079"/>
            </a:xfrm>
          </p:grpSpPr>
          <p:pic>
            <p:nvPicPr>
              <p:cNvPr id="17412" name="Picture 3"/>
              <p:cNvPicPr>
                <a:picLocks noChangeAspect="1"/>
              </p:cNvPicPr>
              <p:nvPr/>
            </p:nvPicPr>
            <p:blipFill>
              <a:blip r:embed="rId2"/>
              <a:srcRect l="30769" t="16396" r="29231" b="49101"/>
              <a:stretch>
                <a:fillRect/>
              </a:stretch>
            </p:blipFill>
            <p:spPr>
              <a:xfrm>
                <a:off x="0" y="0"/>
                <a:ext cx="1584" cy="1025"/>
              </a:xfrm>
              <a:prstGeom prst="rect">
                <a:avLst/>
              </a:prstGeom>
              <a:noFill/>
              <a:ln w="9525">
                <a:noFill/>
              </a:ln>
            </p:spPr>
          </p:pic>
          <p:sp>
            <p:nvSpPr>
              <p:cNvPr id="17413" name="Text Box 4"/>
              <p:cNvSpPr txBox="1"/>
              <p:nvPr/>
            </p:nvSpPr>
            <p:spPr>
              <a:xfrm>
                <a:off x="1016" y="832"/>
                <a:ext cx="635" cy="247"/>
              </a:xfrm>
              <a:prstGeom prst="rect">
                <a:avLst/>
              </a:prstGeom>
              <a:noFill/>
              <a:ln w="9525">
                <a:noFill/>
              </a:ln>
            </p:spPr>
            <p:txBody>
              <a:bodyPr wrap="none" anchor="t">
                <a:spAutoFit/>
              </a:bodyPr>
              <a:lstStyle/>
              <a:p>
                <a:r>
                  <a:rPr lang="en-GB" altLang="en-US" sz="1800" dirty="0">
                    <a:solidFill>
                      <a:srgbClr val="FF3300"/>
                    </a:solidFill>
                    <a:latin typeface="Arial" panose="020B0604020202020204" pitchFamily="34" charset="0"/>
                    <a:ea typeface="宋体" panose="02010600030101010101" pitchFamily="2" charset="-122"/>
                  </a:rPr>
                  <a:t>Treated</a:t>
                </a:r>
              </a:p>
            </p:txBody>
          </p:sp>
        </p:grpSp>
        <p:sp>
          <p:nvSpPr>
            <p:cNvPr id="17414" name="Text Box 7"/>
            <p:cNvSpPr txBox="1"/>
            <p:nvPr/>
          </p:nvSpPr>
          <p:spPr>
            <a:xfrm>
              <a:off x="0" y="0"/>
              <a:ext cx="1090" cy="439"/>
            </a:xfrm>
            <a:prstGeom prst="rect">
              <a:avLst/>
            </a:prstGeom>
            <a:solidFill>
              <a:schemeClr val="tx1"/>
            </a:solidFill>
            <a:ln w="9525" cap="flat" cmpd="sng">
              <a:solidFill>
                <a:schemeClr val="bg1"/>
              </a:solidFill>
              <a:prstDash val="solid"/>
              <a:miter/>
              <a:headEnd type="none" w="med" len="med"/>
              <a:tailEnd type="none" w="med" len="med"/>
            </a:ln>
          </p:spPr>
          <p:txBody>
            <a:bodyPr wrap="none" anchor="t">
              <a:spAutoFit/>
            </a:bodyPr>
            <a:lstStyle/>
            <a:p>
              <a:pPr algn="ctr"/>
              <a:r>
                <a:rPr lang="en-GB" altLang="en-US" sz="1800" dirty="0">
                  <a:solidFill>
                    <a:schemeClr val="bg1"/>
                  </a:solidFill>
                  <a:latin typeface="Arial" panose="020B0604020202020204" pitchFamily="34" charset="0"/>
                  <a:ea typeface="宋体" panose="02010600030101010101" pitchFamily="2" charset="-122"/>
                </a:rPr>
                <a:t>Control Tissue</a:t>
              </a:r>
            </a:p>
            <a:p>
              <a:pPr algn="ctr"/>
              <a:r>
                <a:rPr lang="en-GB" altLang="en-US" sz="1800" dirty="0">
                  <a:solidFill>
                    <a:schemeClr val="bg1"/>
                  </a:solidFill>
                  <a:latin typeface="Arial" panose="020B0604020202020204" pitchFamily="34" charset="0"/>
                  <a:ea typeface="宋体" panose="02010600030101010101" pitchFamily="2" charset="-122"/>
                </a:rPr>
                <a:t>Proteins</a:t>
              </a:r>
            </a:p>
          </p:txBody>
        </p:sp>
        <p:sp>
          <p:nvSpPr>
            <p:cNvPr id="17415" name="Text Box 8"/>
            <p:cNvSpPr txBox="1"/>
            <p:nvPr/>
          </p:nvSpPr>
          <p:spPr>
            <a:xfrm>
              <a:off x="1089" y="0"/>
              <a:ext cx="1122" cy="439"/>
            </a:xfrm>
            <a:prstGeom prst="rect">
              <a:avLst/>
            </a:prstGeom>
            <a:solidFill>
              <a:schemeClr val="tx1"/>
            </a:solidFill>
            <a:ln w="9525" cap="flat" cmpd="sng">
              <a:solidFill>
                <a:schemeClr val="bg1"/>
              </a:solidFill>
              <a:prstDash val="solid"/>
              <a:miter/>
              <a:headEnd type="none" w="med" len="med"/>
              <a:tailEnd type="none" w="med" len="med"/>
            </a:ln>
          </p:spPr>
          <p:txBody>
            <a:bodyPr wrap="none" anchor="t">
              <a:spAutoFit/>
            </a:bodyPr>
            <a:lstStyle/>
            <a:p>
              <a:pPr algn="ctr"/>
              <a:r>
                <a:rPr lang="en-GB" altLang="en-US" sz="1800" dirty="0">
                  <a:solidFill>
                    <a:schemeClr val="bg1"/>
                  </a:solidFill>
                  <a:latin typeface="Arial" panose="020B0604020202020204" pitchFamily="34" charset="0"/>
                  <a:ea typeface="宋体" panose="02010600030101010101" pitchFamily="2" charset="-122"/>
                </a:rPr>
                <a:t>Treated Tissue</a:t>
              </a:r>
            </a:p>
            <a:p>
              <a:pPr algn="ctr"/>
              <a:r>
                <a:rPr lang="en-GB" altLang="en-US" sz="1800" dirty="0">
                  <a:solidFill>
                    <a:schemeClr val="bg1"/>
                  </a:solidFill>
                  <a:latin typeface="Arial" panose="020B0604020202020204" pitchFamily="34" charset="0"/>
                  <a:ea typeface="宋体" panose="02010600030101010101" pitchFamily="2" charset="-122"/>
                </a:rPr>
                <a:t>Proteins</a:t>
              </a:r>
            </a:p>
          </p:txBody>
        </p:sp>
        <p:sp>
          <p:nvSpPr>
            <p:cNvPr id="17416" name="Line 9"/>
            <p:cNvSpPr/>
            <p:nvPr/>
          </p:nvSpPr>
          <p:spPr>
            <a:xfrm>
              <a:off x="564" y="408"/>
              <a:ext cx="0" cy="336"/>
            </a:xfrm>
            <a:prstGeom prst="line">
              <a:avLst/>
            </a:prstGeom>
            <a:ln w="28575" cap="flat" cmpd="sng">
              <a:solidFill>
                <a:schemeClr val="tx1"/>
              </a:solidFill>
              <a:prstDash val="solid"/>
              <a:round/>
              <a:headEnd type="none" w="med" len="med"/>
              <a:tailEnd type="triangle" w="med" len="med"/>
            </a:ln>
          </p:spPr>
        </p:sp>
        <p:sp>
          <p:nvSpPr>
            <p:cNvPr id="17417" name="Line 10"/>
            <p:cNvSpPr/>
            <p:nvPr/>
          </p:nvSpPr>
          <p:spPr>
            <a:xfrm>
              <a:off x="1653" y="453"/>
              <a:ext cx="0" cy="336"/>
            </a:xfrm>
            <a:prstGeom prst="line">
              <a:avLst/>
            </a:prstGeom>
            <a:ln w="28575" cap="flat" cmpd="sng">
              <a:solidFill>
                <a:schemeClr val="tx1"/>
              </a:solidFill>
              <a:prstDash val="solid"/>
              <a:round/>
              <a:headEnd type="none" w="med" len="med"/>
              <a:tailEnd type="triangle" w="med" len="med"/>
            </a:ln>
          </p:spPr>
        </p:sp>
        <p:sp>
          <p:nvSpPr>
            <p:cNvPr id="17418" name="Text Box 11"/>
            <p:cNvSpPr txBox="1"/>
            <p:nvPr/>
          </p:nvSpPr>
          <p:spPr>
            <a:xfrm>
              <a:off x="16" y="835"/>
              <a:ext cx="2237" cy="308"/>
            </a:xfrm>
            <a:prstGeom prst="rect">
              <a:avLst/>
            </a:prstGeom>
            <a:noFill/>
            <a:ln w="9525">
              <a:noFill/>
            </a:ln>
          </p:spPr>
          <p:txBody>
            <a:bodyPr wrap="none" anchor="t">
              <a:spAutoFit/>
            </a:bodyPr>
            <a:lstStyle/>
            <a:p>
              <a:r>
                <a:rPr lang="en-GB" altLang="en-US" sz="2400" dirty="0">
                  <a:solidFill>
                    <a:srgbClr val="BB56C3"/>
                  </a:solidFill>
                  <a:latin typeface="Arial" panose="020B0604020202020204" pitchFamily="34" charset="0"/>
                  <a:ea typeface="宋体" panose="02010600030101010101" pitchFamily="2" charset="-122"/>
                </a:rPr>
                <a:t>2-D Gel Electrophoresis</a:t>
              </a:r>
            </a:p>
          </p:txBody>
        </p:sp>
        <p:sp>
          <p:nvSpPr>
            <p:cNvPr id="17419" name="Line 12"/>
            <p:cNvSpPr/>
            <p:nvPr/>
          </p:nvSpPr>
          <p:spPr>
            <a:xfrm>
              <a:off x="1063" y="1134"/>
              <a:ext cx="0" cy="480"/>
            </a:xfrm>
            <a:prstGeom prst="line">
              <a:avLst/>
            </a:prstGeom>
            <a:ln w="28575" cap="flat" cmpd="sng">
              <a:solidFill>
                <a:schemeClr val="tx1"/>
              </a:solidFill>
              <a:prstDash val="solid"/>
              <a:round/>
              <a:headEnd type="none" w="med" len="med"/>
              <a:tailEnd type="triangle" w="med" len="med"/>
            </a:ln>
          </p:spPr>
        </p:sp>
        <p:grpSp>
          <p:nvGrpSpPr>
            <p:cNvPr id="17420" name="Group 13"/>
            <p:cNvGrpSpPr/>
            <p:nvPr/>
          </p:nvGrpSpPr>
          <p:grpSpPr>
            <a:xfrm>
              <a:off x="400" y="1603"/>
              <a:ext cx="1448" cy="1256"/>
              <a:chOff x="0" y="0"/>
              <a:chExt cx="1448" cy="1256"/>
            </a:xfrm>
          </p:grpSpPr>
          <p:sp>
            <p:nvSpPr>
              <p:cNvPr id="17421" name="Text Box 14"/>
              <p:cNvSpPr txBox="1"/>
              <p:nvPr/>
            </p:nvSpPr>
            <p:spPr>
              <a:xfrm>
                <a:off x="104" y="0"/>
                <a:ext cx="1284" cy="1256"/>
              </a:xfrm>
              <a:prstGeom prst="rect">
                <a:avLst/>
              </a:prstGeom>
              <a:noFill/>
              <a:ln w="9525">
                <a:noFill/>
              </a:ln>
            </p:spPr>
            <p:txBody>
              <a:bodyPr wrap="none" anchor="t">
                <a:spAutoFit/>
              </a:bodyPr>
              <a:lstStyle/>
              <a:p>
                <a:r>
                  <a:rPr lang="en-GB" altLang="en-US" sz="2400" dirty="0">
                    <a:solidFill>
                      <a:srgbClr val="BB56C3"/>
                    </a:solidFill>
                    <a:latin typeface="Arial" panose="020B0604020202020204" pitchFamily="34" charset="0"/>
                    <a:ea typeface="宋体" panose="02010600030101010101" pitchFamily="2" charset="-122"/>
                  </a:rPr>
                  <a:t>Gel staining</a:t>
                </a:r>
                <a:endParaRPr lang="en-GB" altLang="en-US" sz="1800" dirty="0">
                  <a:solidFill>
                    <a:srgbClr val="BB56C3"/>
                  </a:solidFill>
                  <a:latin typeface="Arial" panose="020B0604020202020204" pitchFamily="34" charset="0"/>
                  <a:ea typeface="宋体" panose="02010600030101010101" pitchFamily="2" charset="-122"/>
                </a:endParaRPr>
              </a:p>
              <a:p>
                <a:pPr>
                  <a:lnSpc>
                    <a:spcPct val="30000"/>
                  </a:lnSpc>
                </a:pPr>
                <a:endParaRPr lang="en-GB" altLang="en-US" sz="1800" dirty="0">
                  <a:solidFill>
                    <a:srgbClr val="00FF00"/>
                  </a:solidFill>
                  <a:latin typeface="Arial" panose="020B0604020202020204" pitchFamily="34" charset="0"/>
                  <a:ea typeface="宋体" panose="02010600030101010101" pitchFamily="2" charset="-122"/>
                </a:endParaRPr>
              </a:p>
              <a:p>
                <a:pPr>
                  <a:lnSpc>
                    <a:spcPct val="120000"/>
                  </a:lnSpc>
                  <a:buChar char="•"/>
                </a:pPr>
                <a:r>
                  <a:rPr lang="en-GB" altLang="en-US" sz="1800" dirty="0">
                    <a:solidFill>
                      <a:srgbClr val="00FF00"/>
                    </a:solidFill>
                    <a:latin typeface="Arial" panose="020B0604020202020204" pitchFamily="34" charset="0"/>
                    <a:ea typeface="宋体" panose="02010600030101010101" pitchFamily="2" charset="-122"/>
                  </a:rPr>
                  <a:t> </a:t>
                </a:r>
                <a:r>
                  <a:rPr lang="en-GB" altLang="en-US" sz="1800" dirty="0">
                    <a:solidFill>
                      <a:schemeClr val="hlink"/>
                    </a:solidFill>
                    <a:latin typeface="Arial" panose="020B0604020202020204" pitchFamily="34" charset="0"/>
                    <a:ea typeface="宋体" panose="02010600030101010101" pitchFamily="2" charset="-122"/>
                  </a:rPr>
                  <a:t>Coomassie blue</a:t>
                </a:r>
              </a:p>
              <a:p>
                <a:pPr>
                  <a:lnSpc>
                    <a:spcPct val="120000"/>
                  </a:lnSpc>
                  <a:buChar char="•"/>
                </a:pPr>
                <a:r>
                  <a:rPr lang="en-GB" altLang="en-US" sz="1800" dirty="0">
                    <a:solidFill>
                      <a:schemeClr val="hlink"/>
                    </a:solidFill>
                    <a:latin typeface="Arial" panose="020B0604020202020204" pitchFamily="34" charset="0"/>
                    <a:ea typeface="宋体" panose="02010600030101010101" pitchFamily="2" charset="-122"/>
                  </a:rPr>
                  <a:t> Sypro ruby</a:t>
                </a:r>
              </a:p>
              <a:p>
                <a:pPr>
                  <a:lnSpc>
                    <a:spcPct val="120000"/>
                  </a:lnSpc>
                  <a:buChar char="•"/>
                </a:pPr>
                <a:r>
                  <a:rPr lang="en-GB" altLang="en-US" sz="1800" dirty="0">
                    <a:solidFill>
                      <a:schemeClr val="hlink"/>
                    </a:solidFill>
                    <a:latin typeface="Arial" panose="020B0604020202020204" pitchFamily="34" charset="0"/>
                    <a:ea typeface="宋体" panose="02010600030101010101" pitchFamily="2" charset="-122"/>
                  </a:rPr>
                  <a:t> Silver </a:t>
                </a:r>
              </a:p>
              <a:p>
                <a:pPr>
                  <a:lnSpc>
                    <a:spcPct val="120000"/>
                  </a:lnSpc>
                  <a:buChar char="•"/>
                </a:pPr>
                <a:r>
                  <a:rPr lang="en-GB" altLang="en-US" sz="1800" dirty="0">
                    <a:solidFill>
                      <a:schemeClr val="hlink"/>
                    </a:solidFill>
                    <a:latin typeface="Arial" panose="020B0604020202020204" pitchFamily="34" charset="0"/>
                    <a:ea typeface="宋体" panose="02010600030101010101" pitchFamily="2" charset="-122"/>
                  </a:rPr>
                  <a:t> Deep purple</a:t>
                </a:r>
              </a:p>
            </p:txBody>
          </p:sp>
          <p:grpSp>
            <p:nvGrpSpPr>
              <p:cNvPr id="17422" name="Group 15"/>
              <p:cNvGrpSpPr/>
              <p:nvPr/>
            </p:nvGrpSpPr>
            <p:grpSpPr>
              <a:xfrm>
                <a:off x="1160" y="288"/>
                <a:ext cx="288" cy="816"/>
                <a:chOff x="0" y="0"/>
                <a:chExt cx="288" cy="816"/>
              </a:xfrm>
            </p:grpSpPr>
            <p:sp>
              <p:nvSpPr>
                <p:cNvPr id="17423" name="Line 16"/>
                <p:cNvSpPr/>
                <p:nvPr/>
              </p:nvSpPr>
              <p:spPr>
                <a:xfrm>
                  <a:off x="288" y="0"/>
                  <a:ext cx="0" cy="816"/>
                </a:xfrm>
                <a:prstGeom prst="line">
                  <a:avLst/>
                </a:prstGeom>
                <a:ln w="9525" cap="flat" cmpd="sng">
                  <a:solidFill>
                    <a:srgbClr val="00FF00"/>
                  </a:solidFill>
                  <a:prstDash val="solid"/>
                  <a:round/>
                  <a:headEnd type="none" w="med" len="med"/>
                  <a:tailEnd type="none" w="med" len="med"/>
                </a:ln>
              </p:spPr>
            </p:sp>
            <p:sp>
              <p:nvSpPr>
                <p:cNvPr id="17424" name="Line 17"/>
                <p:cNvSpPr/>
                <p:nvPr/>
              </p:nvSpPr>
              <p:spPr>
                <a:xfrm flipH="1">
                  <a:off x="144" y="0"/>
                  <a:ext cx="144" cy="0"/>
                </a:xfrm>
                <a:prstGeom prst="line">
                  <a:avLst/>
                </a:prstGeom>
                <a:ln w="9525" cap="flat" cmpd="sng">
                  <a:solidFill>
                    <a:srgbClr val="00FF00"/>
                  </a:solidFill>
                  <a:prstDash val="solid"/>
                  <a:round/>
                  <a:headEnd type="none" w="med" len="med"/>
                  <a:tailEnd type="none" w="med" len="med"/>
                </a:ln>
              </p:spPr>
            </p:sp>
            <p:sp>
              <p:nvSpPr>
                <p:cNvPr id="17425" name="Line 18"/>
                <p:cNvSpPr/>
                <p:nvPr/>
              </p:nvSpPr>
              <p:spPr>
                <a:xfrm flipH="1">
                  <a:off x="0" y="816"/>
                  <a:ext cx="288" cy="0"/>
                </a:xfrm>
                <a:prstGeom prst="line">
                  <a:avLst/>
                </a:prstGeom>
                <a:ln w="9525" cap="flat" cmpd="sng">
                  <a:solidFill>
                    <a:srgbClr val="00FF00"/>
                  </a:solidFill>
                  <a:prstDash val="solid"/>
                  <a:round/>
                  <a:headEnd type="none" w="med" len="med"/>
                  <a:tailEnd type="none" w="med" len="med"/>
                </a:ln>
              </p:spPr>
            </p:sp>
          </p:grpSp>
          <p:grpSp>
            <p:nvGrpSpPr>
              <p:cNvPr id="17426" name="Group 19"/>
              <p:cNvGrpSpPr/>
              <p:nvPr/>
            </p:nvGrpSpPr>
            <p:grpSpPr>
              <a:xfrm>
                <a:off x="0" y="304"/>
                <a:ext cx="152" cy="816"/>
                <a:chOff x="0" y="0"/>
                <a:chExt cx="152" cy="816"/>
              </a:xfrm>
            </p:grpSpPr>
            <p:sp>
              <p:nvSpPr>
                <p:cNvPr id="17427" name="Line 20"/>
                <p:cNvSpPr/>
                <p:nvPr/>
              </p:nvSpPr>
              <p:spPr>
                <a:xfrm>
                  <a:off x="0" y="0"/>
                  <a:ext cx="0" cy="816"/>
                </a:xfrm>
                <a:prstGeom prst="line">
                  <a:avLst/>
                </a:prstGeom>
                <a:ln w="9525" cap="flat" cmpd="sng">
                  <a:solidFill>
                    <a:srgbClr val="00FF00"/>
                  </a:solidFill>
                  <a:prstDash val="solid"/>
                  <a:round/>
                  <a:headEnd type="none" w="med" len="med"/>
                  <a:tailEnd type="none" w="med" len="med"/>
                </a:ln>
              </p:spPr>
            </p:sp>
            <p:sp>
              <p:nvSpPr>
                <p:cNvPr id="17428" name="Line 21"/>
                <p:cNvSpPr/>
                <p:nvPr/>
              </p:nvSpPr>
              <p:spPr>
                <a:xfrm flipH="1">
                  <a:off x="8" y="0"/>
                  <a:ext cx="144" cy="0"/>
                </a:xfrm>
                <a:prstGeom prst="line">
                  <a:avLst/>
                </a:prstGeom>
                <a:ln w="9525" cap="flat" cmpd="sng">
                  <a:solidFill>
                    <a:srgbClr val="00FF00"/>
                  </a:solidFill>
                  <a:prstDash val="solid"/>
                  <a:round/>
                  <a:headEnd type="none" w="med" len="med"/>
                  <a:tailEnd type="none" w="med" len="med"/>
                </a:ln>
              </p:spPr>
            </p:sp>
            <p:sp>
              <p:nvSpPr>
                <p:cNvPr id="17429" name="Line 22"/>
                <p:cNvSpPr/>
                <p:nvPr/>
              </p:nvSpPr>
              <p:spPr>
                <a:xfrm flipH="1">
                  <a:off x="0" y="816"/>
                  <a:ext cx="144" cy="0"/>
                </a:xfrm>
                <a:prstGeom prst="line">
                  <a:avLst/>
                </a:prstGeom>
                <a:ln w="9525" cap="flat" cmpd="sng">
                  <a:solidFill>
                    <a:srgbClr val="00FF00"/>
                  </a:solidFill>
                  <a:prstDash val="solid"/>
                  <a:round/>
                  <a:headEnd type="none" w="med" len="med"/>
                  <a:tailEnd type="none" w="med" len="med"/>
                </a:ln>
              </p:spPr>
            </p:sp>
          </p:grpSp>
        </p:grpSp>
        <p:grpSp>
          <p:nvGrpSpPr>
            <p:cNvPr id="17430" name="Group 23"/>
            <p:cNvGrpSpPr/>
            <p:nvPr/>
          </p:nvGrpSpPr>
          <p:grpSpPr>
            <a:xfrm>
              <a:off x="2560" y="798"/>
              <a:ext cx="1642" cy="1063"/>
              <a:chOff x="0" y="0"/>
              <a:chExt cx="1642" cy="1063"/>
            </a:xfrm>
          </p:grpSpPr>
          <p:pic>
            <p:nvPicPr>
              <p:cNvPr id="17431" name="Picture 24"/>
              <p:cNvPicPr>
                <a:picLocks noChangeAspect="1"/>
              </p:cNvPicPr>
              <p:nvPr/>
            </p:nvPicPr>
            <p:blipFill>
              <a:blip r:embed="rId2"/>
              <a:srcRect l="30769" t="16396" r="29231" b="49101"/>
              <a:stretch>
                <a:fillRect/>
              </a:stretch>
            </p:blipFill>
            <p:spPr>
              <a:xfrm>
                <a:off x="0" y="0"/>
                <a:ext cx="1584" cy="1025"/>
              </a:xfrm>
              <a:prstGeom prst="rect">
                <a:avLst/>
              </a:prstGeom>
              <a:noFill/>
              <a:ln w="9525">
                <a:noFill/>
              </a:ln>
            </p:spPr>
          </p:pic>
          <p:sp>
            <p:nvSpPr>
              <p:cNvPr id="17432" name="Text Box 25"/>
              <p:cNvSpPr txBox="1"/>
              <p:nvPr/>
            </p:nvSpPr>
            <p:spPr>
              <a:xfrm>
                <a:off x="1040" y="816"/>
                <a:ext cx="602" cy="247"/>
              </a:xfrm>
              <a:prstGeom prst="rect">
                <a:avLst/>
              </a:prstGeom>
              <a:noFill/>
              <a:ln w="9525">
                <a:noFill/>
              </a:ln>
            </p:spPr>
            <p:txBody>
              <a:bodyPr wrap="none" anchor="t">
                <a:spAutoFit/>
              </a:bodyPr>
              <a:lstStyle/>
              <a:p>
                <a:r>
                  <a:rPr lang="en-GB" altLang="en-US" sz="1800" dirty="0">
                    <a:solidFill>
                      <a:srgbClr val="FF3300"/>
                    </a:solidFill>
                    <a:latin typeface="Arial" panose="020B0604020202020204" pitchFamily="34" charset="0"/>
                    <a:ea typeface="宋体" panose="02010600030101010101" pitchFamily="2" charset="-122"/>
                  </a:rPr>
                  <a:t>Control</a:t>
                </a:r>
              </a:p>
            </p:txBody>
          </p:sp>
        </p:grpSp>
        <p:grpSp>
          <p:nvGrpSpPr>
            <p:cNvPr id="17433" name="Group 26"/>
            <p:cNvGrpSpPr/>
            <p:nvPr/>
          </p:nvGrpSpPr>
          <p:grpSpPr>
            <a:xfrm>
              <a:off x="4238" y="635"/>
              <a:ext cx="472" cy="2630"/>
              <a:chOff x="0" y="0"/>
              <a:chExt cx="336" cy="1488"/>
            </a:xfrm>
          </p:grpSpPr>
          <p:sp>
            <p:nvSpPr>
              <p:cNvPr id="17434" name="Line 27"/>
              <p:cNvSpPr/>
              <p:nvPr/>
            </p:nvSpPr>
            <p:spPr>
              <a:xfrm>
                <a:off x="0" y="1488"/>
                <a:ext cx="336" cy="0"/>
              </a:xfrm>
              <a:prstGeom prst="line">
                <a:avLst/>
              </a:prstGeom>
              <a:ln w="28575" cap="flat" cmpd="sng">
                <a:solidFill>
                  <a:schemeClr val="tx1"/>
                </a:solidFill>
                <a:prstDash val="solid"/>
                <a:round/>
                <a:headEnd type="none" w="med" len="med"/>
                <a:tailEnd type="none" w="med" len="med"/>
              </a:ln>
            </p:spPr>
          </p:sp>
          <p:sp>
            <p:nvSpPr>
              <p:cNvPr id="17435" name="Line 28"/>
              <p:cNvSpPr/>
              <p:nvPr/>
            </p:nvSpPr>
            <p:spPr>
              <a:xfrm>
                <a:off x="336" y="0"/>
                <a:ext cx="0" cy="1488"/>
              </a:xfrm>
              <a:prstGeom prst="line">
                <a:avLst/>
              </a:prstGeom>
              <a:ln w="28575" cap="flat" cmpd="sng">
                <a:solidFill>
                  <a:schemeClr val="tx1"/>
                </a:solidFill>
                <a:prstDash val="solid"/>
                <a:round/>
                <a:headEnd type="triangle" w="med" len="med"/>
                <a:tailEnd type="none" w="med" len="med"/>
              </a:ln>
            </p:spPr>
          </p:sp>
        </p:grpSp>
        <p:sp>
          <p:nvSpPr>
            <p:cNvPr id="17436" name="Text Box 29"/>
            <p:cNvSpPr txBox="1"/>
            <p:nvPr/>
          </p:nvSpPr>
          <p:spPr>
            <a:xfrm>
              <a:off x="2656" y="163"/>
              <a:ext cx="2553" cy="315"/>
            </a:xfrm>
            <a:prstGeom prst="rect">
              <a:avLst/>
            </a:prstGeom>
            <a:noFill/>
            <a:ln w="9525" cap="flat" cmpd="sng">
              <a:solidFill>
                <a:srgbClr val="2BD7E3"/>
              </a:solidFill>
              <a:prstDash val="solid"/>
              <a:miter/>
              <a:headEnd type="none" w="med" len="med"/>
              <a:tailEnd type="none" w="med" len="med"/>
            </a:ln>
          </p:spPr>
          <p:txBody>
            <a:bodyPr wrap="none" anchor="t">
              <a:spAutoFit/>
            </a:bodyPr>
            <a:lstStyle/>
            <a:p>
              <a:r>
                <a:rPr lang="en-GB" altLang="en-US" sz="2400" dirty="0">
                  <a:solidFill>
                    <a:schemeClr val="accent2"/>
                  </a:solidFill>
                  <a:latin typeface="Arial" panose="020B0604020202020204" pitchFamily="34" charset="0"/>
                  <a:ea typeface="宋体" panose="02010600030101010101" pitchFamily="2" charset="-122"/>
                </a:rPr>
                <a:t>Comparison of spot volume</a:t>
              </a:r>
            </a:p>
          </p:txBody>
        </p:sp>
        <p:sp>
          <p:nvSpPr>
            <p:cNvPr id="17437" name="Text Box 30"/>
            <p:cNvSpPr txBox="1"/>
            <p:nvPr/>
          </p:nvSpPr>
          <p:spPr>
            <a:xfrm>
              <a:off x="2741" y="3084"/>
              <a:ext cx="1301" cy="315"/>
            </a:xfrm>
            <a:prstGeom prst="rect">
              <a:avLst/>
            </a:prstGeom>
            <a:noFill/>
            <a:ln w="9525" cap="flat" cmpd="sng">
              <a:solidFill>
                <a:srgbClr val="2BD7E3"/>
              </a:solidFill>
              <a:prstDash val="solid"/>
              <a:miter/>
              <a:headEnd type="none" w="med" len="med"/>
              <a:tailEnd type="none" w="med" len="med"/>
            </a:ln>
          </p:spPr>
          <p:txBody>
            <a:bodyPr wrap="none" anchor="t">
              <a:spAutoFit/>
            </a:bodyPr>
            <a:lstStyle/>
            <a:p>
              <a:r>
                <a:rPr lang="en-GB" altLang="en-US" sz="2400" dirty="0">
                  <a:solidFill>
                    <a:schemeClr val="accent2"/>
                  </a:solidFill>
                  <a:latin typeface="Arial" panose="020B0604020202020204" pitchFamily="34" charset="0"/>
                  <a:ea typeface="宋体" panose="02010600030101010101" pitchFamily="2" charset="-122"/>
                </a:rPr>
                <a:t>Gel matching</a:t>
              </a:r>
            </a:p>
          </p:txBody>
        </p:sp>
        <p:grpSp>
          <p:nvGrpSpPr>
            <p:cNvPr id="17438" name="Group 31"/>
            <p:cNvGrpSpPr/>
            <p:nvPr/>
          </p:nvGrpSpPr>
          <p:grpSpPr>
            <a:xfrm rot="5400000">
              <a:off x="1582" y="2332"/>
              <a:ext cx="362" cy="1497"/>
              <a:chOff x="0" y="0"/>
              <a:chExt cx="336" cy="1488"/>
            </a:xfrm>
          </p:grpSpPr>
          <p:sp>
            <p:nvSpPr>
              <p:cNvPr id="17439" name="Line 32"/>
              <p:cNvSpPr/>
              <p:nvPr/>
            </p:nvSpPr>
            <p:spPr>
              <a:xfrm>
                <a:off x="0" y="1488"/>
                <a:ext cx="336" cy="0"/>
              </a:xfrm>
              <a:prstGeom prst="line">
                <a:avLst/>
              </a:prstGeom>
              <a:ln w="28575" cap="flat" cmpd="sng">
                <a:solidFill>
                  <a:schemeClr val="tx1"/>
                </a:solidFill>
                <a:prstDash val="solid"/>
                <a:round/>
                <a:headEnd type="none" w="med" len="med"/>
                <a:tailEnd type="none" w="med" len="med"/>
              </a:ln>
            </p:spPr>
            <p:txBody>
              <a:bodyPr/>
              <a:lstStyle/>
              <a:p>
                <a:endParaRPr lang="zh-CN" altLang="en-US"/>
              </a:p>
            </p:txBody>
          </p:sp>
          <p:sp>
            <p:nvSpPr>
              <p:cNvPr id="17440" name="Line 33"/>
              <p:cNvSpPr/>
              <p:nvPr/>
            </p:nvSpPr>
            <p:spPr>
              <a:xfrm>
                <a:off x="336" y="0"/>
                <a:ext cx="0" cy="1488"/>
              </a:xfrm>
              <a:prstGeom prst="line">
                <a:avLst/>
              </a:prstGeom>
              <a:ln w="28575" cap="flat" cmpd="sng">
                <a:solidFill>
                  <a:schemeClr val="tx1"/>
                </a:solidFill>
                <a:prstDash val="solid"/>
                <a:round/>
                <a:headEnd type="triangle" w="med" len="med"/>
                <a:tailEnd type="none" w="med" len="med"/>
              </a:ln>
            </p:spPr>
          </p:sp>
        </p:grpSp>
      </p:grpSp>
    </p:spTree>
  </p:cSld>
  <p:clrMapOvr>
    <a:masterClrMapping/>
  </p:clrMapOvr>
  <p:transition>
    <p:randomBar dir="ver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idx="4294967295"/>
          </p:nvPr>
        </p:nvSpPr>
        <p:spPr>
          <a:xfrm>
            <a:off x="1908175" y="260350"/>
            <a:ext cx="6572250" cy="64135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8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rPr>
              <a:t>Enzymatic labeling versus ICAT</a:t>
            </a:r>
          </a:p>
        </p:txBody>
      </p:sp>
      <p:sp>
        <p:nvSpPr>
          <p:cNvPr id="101379" name="Rectangle 3"/>
          <p:cNvSpPr>
            <a:spLocks noGrp="1" noChangeArrowheads="1"/>
          </p:cNvSpPr>
          <p:nvPr>
            <p:ph type="body" idx="1"/>
          </p:nvPr>
        </p:nvSpPr>
        <p:spPr>
          <a:xfrm>
            <a:off x="468313" y="1341438"/>
            <a:ext cx="8229600" cy="5256213"/>
          </a:xfrm>
          <a:solidFill>
            <a:schemeClr val="bg1"/>
          </a:solidFill>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None/>
              <a:defRPr/>
            </a:pPr>
            <a:r>
              <a:rPr kumimoji="0" lang="en-US" sz="24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rPr>
              <a:t>Enzymatic labeling</a:t>
            </a: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All peptides are labeled </a:t>
            </a:r>
            <a:r>
              <a:rPr kumimoji="0" lang="en-US"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sym typeface="Wingdings" panose="05000000000000000000" pitchFamily="2" charset="2"/>
              </a:rPr>
              <a:t> higher coverage</a:t>
            </a:r>
            <a:endParaRPr kumimoji="0" lang="en-US"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sz="2400" b="1" i="1"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In vivo</a:t>
            </a:r>
            <a:r>
              <a:rPr kumimoji="0" lang="en-US"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 labeling of proteins – not applicable to human studies</a:t>
            </a: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sz="2400" b="0"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Easy detect ‘y’ ions</a:t>
            </a:r>
            <a:endParaRPr kumimoji="0" lang="en-US"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endParaRPr kumimoji="0" lang="en-US"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None/>
              <a:defRPr/>
            </a:pPr>
            <a:r>
              <a:rPr kumimoji="0" lang="en-US" sz="24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rPr>
              <a:t>ICAT</a:t>
            </a: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Only cysteine containing peptides are labeled </a:t>
            </a:r>
            <a:r>
              <a:rPr kumimoji="0" lang="en-US"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sym typeface="Wingdings" panose="05000000000000000000" pitchFamily="2" charset="2"/>
              </a:rPr>
              <a:t></a:t>
            </a:r>
            <a:r>
              <a:rPr kumimoji="0" lang="en-US"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 reduce peptide complexity</a:t>
            </a:r>
          </a:p>
        </p:txBody>
      </p:sp>
    </p:spTree>
  </p:cSld>
  <p:clrMapOvr>
    <a:masterClrMapping/>
  </p:clrMapOvr>
  <p:transition>
    <p:randomBar dir="ver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idx="4294967295"/>
          </p:nvPr>
        </p:nvSpPr>
        <p:spPr>
          <a:xfrm>
            <a:off x="1835150" y="188913"/>
            <a:ext cx="6769100" cy="944563"/>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1" i="0" u="none" strike="noStrike" kern="0" cap="none" spc="0" normalizeH="0" baseline="0" noProof="0">
                <a:ln>
                  <a:noFill/>
                </a:ln>
                <a:solidFill>
                  <a:schemeClr val="accent2"/>
                </a:solidFill>
                <a:effectLst>
                  <a:outerShdw blurRad="38100" dist="38100" dir="2700000" algn="tl">
                    <a:srgbClr val="C0C0C0"/>
                  </a:outerShdw>
                </a:effectLst>
                <a:uLnTx/>
                <a:uFillTx/>
                <a:latin typeface="+mj-lt"/>
                <a:ea typeface="+mj-ea"/>
                <a:cs typeface="+mj-cs"/>
              </a:rPr>
              <a:t>Label Free Quantification</a:t>
            </a:r>
            <a:br>
              <a:rPr kumimoji="0" lang="en-US" sz="2400" b="1" i="0" u="none" strike="noStrike" kern="0" cap="none" spc="0" normalizeH="0" baseline="0" noProof="0">
                <a:ln>
                  <a:noFill/>
                </a:ln>
                <a:solidFill>
                  <a:schemeClr val="accent2"/>
                </a:solidFill>
                <a:effectLst>
                  <a:outerShdw blurRad="38100" dist="38100" dir="2700000" algn="tl">
                    <a:srgbClr val="C0C0C0"/>
                  </a:outerShdw>
                </a:effectLst>
                <a:uLnTx/>
                <a:uFillTx/>
                <a:latin typeface="+mj-lt"/>
                <a:ea typeface="+mj-ea"/>
                <a:cs typeface="+mj-cs"/>
              </a:rPr>
            </a:br>
            <a:r>
              <a:rPr kumimoji="0" lang="en-US" sz="2400" b="1" i="0" u="none" strike="noStrike" kern="0" cap="none" spc="0" normalizeH="0" baseline="0" noProof="0">
                <a:ln>
                  <a:noFill/>
                </a:ln>
                <a:solidFill>
                  <a:schemeClr val="accent2"/>
                </a:solidFill>
                <a:effectLst>
                  <a:outerShdw blurRad="38100" dist="38100" dir="2700000" algn="tl">
                    <a:srgbClr val="C0C0C0"/>
                  </a:outerShdw>
                </a:effectLst>
                <a:uLnTx/>
                <a:uFillTx/>
                <a:latin typeface="+mj-lt"/>
                <a:ea typeface="+mj-ea"/>
                <a:cs typeface="+mj-cs"/>
              </a:rPr>
              <a:t>---</a:t>
            </a:r>
            <a:r>
              <a:rPr kumimoji="0" lang="en-US" sz="24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rPr>
              <a:t>SELDI</a:t>
            </a: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mj-ea"/>
                <a:cs typeface="+mj-cs"/>
              </a:rPr>
              <a:t>(Surface Enhanced Laser Desorption Ionization)</a:t>
            </a:r>
            <a:endParaRPr kumimoji="0" lang="el-GR" alt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mj-ea"/>
              <a:cs typeface="+mj-cs"/>
            </a:endParaRPr>
          </a:p>
        </p:txBody>
      </p:sp>
      <p:sp>
        <p:nvSpPr>
          <p:cNvPr id="124930" name="Text Box 3"/>
          <p:cNvSpPr txBox="1"/>
          <p:nvPr/>
        </p:nvSpPr>
        <p:spPr>
          <a:xfrm>
            <a:off x="5435600" y="1844675"/>
            <a:ext cx="2232025" cy="366713"/>
          </a:xfrm>
          <a:prstGeom prst="rect">
            <a:avLst/>
          </a:prstGeom>
          <a:noFill/>
          <a:ln w="9525">
            <a:noFill/>
          </a:ln>
        </p:spPr>
        <p:txBody>
          <a:bodyPr anchor="t">
            <a:spAutoFit/>
          </a:bodyPr>
          <a:lstStyle/>
          <a:p>
            <a:pPr>
              <a:spcBef>
                <a:spcPct val="50000"/>
              </a:spcBef>
            </a:pPr>
            <a:endParaRPr lang="zh-CN" altLang="en-US" sz="1800" dirty="0">
              <a:latin typeface="Arial" panose="020B0604020202020204" pitchFamily="34" charset="0"/>
              <a:ea typeface="宋体" panose="02010600030101010101" pitchFamily="2" charset="-122"/>
            </a:endParaRPr>
          </a:p>
        </p:txBody>
      </p:sp>
      <p:pic>
        <p:nvPicPr>
          <p:cNvPr id="124931" name="Picture 4" descr="analyzer"/>
          <p:cNvPicPr>
            <a:picLocks noChangeAspect="1"/>
          </p:cNvPicPr>
          <p:nvPr/>
        </p:nvPicPr>
        <p:blipFill>
          <a:blip r:embed="rId2"/>
          <a:stretch>
            <a:fillRect/>
          </a:stretch>
        </p:blipFill>
        <p:spPr>
          <a:xfrm>
            <a:off x="827088" y="1844675"/>
            <a:ext cx="2447925" cy="873125"/>
          </a:xfrm>
          <a:prstGeom prst="rect">
            <a:avLst/>
          </a:prstGeom>
          <a:noFill/>
          <a:ln w="9525">
            <a:noFill/>
          </a:ln>
        </p:spPr>
      </p:pic>
      <p:pic>
        <p:nvPicPr>
          <p:cNvPr id="124932" name="Picture 5" descr="seldi spectrum"/>
          <p:cNvPicPr>
            <a:picLocks noChangeAspect="1"/>
          </p:cNvPicPr>
          <p:nvPr/>
        </p:nvPicPr>
        <p:blipFill>
          <a:blip r:embed="rId3"/>
          <a:stretch>
            <a:fillRect/>
          </a:stretch>
        </p:blipFill>
        <p:spPr>
          <a:xfrm>
            <a:off x="4643438" y="1844675"/>
            <a:ext cx="1876425" cy="923925"/>
          </a:xfrm>
          <a:prstGeom prst="rect">
            <a:avLst/>
          </a:prstGeom>
          <a:noFill/>
          <a:ln w="9525">
            <a:noFill/>
          </a:ln>
        </p:spPr>
      </p:pic>
      <p:sp>
        <p:nvSpPr>
          <p:cNvPr id="102406" name="Rectangle 6"/>
          <p:cNvSpPr>
            <a:spLocks noChangeArrowheads="1"/>
          </p:cNvSpPr>
          <p:nvPr/>
        </p:nvSpPr>
        <p:spPr bwMode="auto">
          <a:xfrm>
            <a:off x="611188" y="5734050"/>
            <a:ext cx="4897438" cy="503238"/>
          </a:xfrm>
          <a:prstGeom prst="rect">
            <a:avLst/>
          </a:prstGeom>
          <a:noFill/>
          <a:ln>
            <a:noFill/>
          </a:ln>
        </p:spPr>
        <p:txBody>
          <a:bodyPr/>
          <a:lstStyle/>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None/>
              <a:defRPr/>
            </a:pPr>
            <a:endParaRPr kumimoji="0" lang="en-US" sz="1800" b="1" i="0" u="none" strike="noStrike" kern="1200" cap="none" spc="0" normalizeH="0" baseline="0" noProof="0">
              <a:ln>
                <a:noFill/>
              </a:ln>
              <a:solidFill>
                <a:schemeClr val="accent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
        <p:nvSpPr>
          <p:cNvPr id="124934" name="Text Box 7"/>
          <p:cNvSpPr txBox="1"/>
          <p:nvPr/>
        </p:nvSpPr>
        <p:spPr>
          <a:xfrm>
            <a:off x="6588125" y="1700213"/>
            <a:ext cx="2736850" cy="1314450"/>
          </a:xfrm>
          <a:prstGeom prst="rect">
            <a:avLst/>
          </a:prstGeom>
          <a:noFill/>
          <a:ln w="9525">
            <a:noFill/>
          </a:ln>
        </p:spPr>
        <p:txBody>
          <a:bodyPr anchor="t">
            <a:spAutoFit/>
          </a:bodyPr>
          <a:lstStyle/>
          <a:p>
            <a:pPr>
              <a:spcBef>
                <a:spcPct val="50000"/>
              </a:spcBef>
            </a:pPr>
            <a:r>
              <a:rPr lang="en-US" altLang="zh-CN" sz="1600" dirty="0">
                <a:latin typeface="Arial" panose="020B0604020202020204" pitchFamily="34" charset="0"/>
                <a:ea typeface="宋体" panose="02010600030101010101" pitchFamily="2" charset="-122"/>
              </a:rPr>
              <a:t>Ionized proteins are detected and their mass accurately determined by Time-of-Flight Mass Spectrometry</a:t>
            </a:r>
            <a:endParaRPr lang="el-GR" altLang="en-US" sz="1600" dirty="0">
              <a:latin typeface="Arial" panose="020B0604020202020204" pitchFamily="34" charset="0"/>
              <a:ea typeface="宋体" panose="02010600030101010101" pitchFamily="2" charset="-122"/>
            </a:endParaRPr>
          </a:p>
        </p:txBody>
      </p:sp>
      <p:sp>
        <p:nvSpPr>
          <p:cNvPr id="124935" name="Line 8"/>
          <p:cNvSpPr/>
          <p:nvPr/>
        </p:nvSpPr>
        <p:spPr>
          <a:xfrm>
            <a:off x="3708400" y="2276475"/>
            <a:ext cx="863600" cy="0"/>
          </a:xfrm>
          <a:prstGeom prst="line">
            <a:avLst/>
          </a:prstGeom>
          <a:ln w="9525" cap="flat" cmpd="sng">
            <a:solidFill>
              <a:schemeClr val="tx1"/>
            </a:solidFill>
            <a:prstDash val="solid"/>
            <a:round/>
            <a:headEnd type="none" w="med" len="med"/>
            <a:tailEnd type="triangle" w="med" len="med"/>
          </a:ln>
        </p:spPr>
      </p:sp>
      <p:sp>
        <p:nvSpPr>
          <p:cNvPr id="124936" name="Text Box 9"/>
          <p:cNvSpPr txBox="1"/>
          <p:nvPr/>
        </p:nvSpPr>
        <p:spPr>
          <a:xfrm>
            <a:off x="250825" y="3213100"/>
            <a:ext cx="8893175" cy="1552575"/>
          </a:xfrm>
          <a:prstGeom prst="rect">
            <a:avLst/>
          </a:prstGeom>
          <a:noFill/>
          <a:ln w="9525">
            <a:noFill/>
          </a:ln>
        </p:spPr>
        <p:txBody>
          <a:bodyPr anchor="t">
            <a:spAutoFit/>
          </a:bodyPr>
          <a:lstStyle/>
          <a:p>
            <a:pPr lvl="1" indent="0" eaLnBrk="1" hangingPunct="1">
              <a:buFont typeface="Arial" panose="020B0604020202020204" pitchFamily="34" charset="0"/>
              <a:buChar char="•"/>
            </a:pPr>
            <a:r>
              <a:rPr lang="en-US" altLang="zh-CN" sz="2400" dirty="0">
                <a:latin typeface="Times New Roman" panose="02020603050405020304" pitchFamily="18" charset="0"/>
                <a:ea typeface="宋体" panose="02010600030101010101" pitchFamily="2" charset="-122"/>
              </a:rPr>
              <a:t>a variation of matrix-assisted laser desorption/ionization (MALDI) that uses a target modified to achieve biochemical affinity with the analyte compound. </a:t>
            </a:r>
            <a:r>
              <a:rPr lang="en-GB" altLang="en-US" sz="2400" dirty="0">
                <a:latin typeface="Times New Roman" panose="02020603050405020304" pitchFamily="18" charset="0"/>
                <a:ea typeface="宋体" panose="02010600030101010101" pitchFamily="2" charset="-122"/>
              </a:rPr>
              <a:t>  </a:t>
            </a:r>
          </a:p>
          <a:p>
            <a:pPr lvl="1" indent="0" eaLnBrk="1" hangingPunct="1">
              <a:buFont typeface="Arial" panose="020B0604020202020204" pitchFamily="34" charset="0"/>
              <a:buChar char="•"/>
            </a:pPr>
            <a:r>
              <a:rPr lang="en-GB" altLang="en-US" sz="2400" dirty="0">
                <a:latin typeface="Times New Roman" panose="02020603050405020304" pitchFamily="18" charset="0"/>
                <a:ea typeface="宋体" panose="02010600030101010101" pitchFamily="2" charset="-122"/>
              </a:rPr>
              <a:t>It combines chromatography,</a:t>
            </a:r>
            <a:r>
              <a:rPr lang="en-US" altLang="zh-CN" sz="2400" dirty="0">
                <a:solidFill>
                  <a:srgbClr val="FF0000"/>
                </a:solidFill>
                <a:latin typeface="Times New Roman" panose="02020603050405020304" pitchFamily="18" charset="0"/>
                <a:ea typeface="宋体" panose="02010600030101010101" pitchFamily="2" charset="-122"/>
              </a:rPr>
              <a:t>ProteinChip Systems</a:t>
            </a:r>
            <a:r>
              <a:rPr lang="en-GB" altLang="en-US" sz="2400" dirty="0">
                <a:latin typeface="Times New Roman" panose="02020603050405020304" pitchFamily="18" charset="0"/>
                <a:ea typeface="宋体" panose="02010600030101010101" pitchFamily="2" charset="-122"/>
              </a:rPr>
              <a:t> with TOF-MS.</a:t>
            </a:r>
            <a:endParaRPr lang="en-US" altLang="zh-CN" sz="2400" dirty="0">
              <a:latin typeface="Times New Roman" panose="02020603050405020304" pitchFamily="18" charset="0"/>
              <a:ea typeface="宋体" panose="02010600030101010101" pitchFamily="2" charset="-122"/>
            </a:endParaRPr>
          </a:p>
        </p:txBody>
      </p:sp>
      <p:sp>
        <p:nvSpPr>
          <p:cNvPr id="102410" name="Rectangle 10"/>
          <p:cNvSpPr/>
          <p:nvPr/>
        </p:nvSpPr>
        <p:spPr>
          <a:xfrm>
            <a:off x="684213" y="4940300"/>
            <a:ext cx="7993062" cy="1917700"/>
          </a:xfrm>
          <a:prstGeom prst="rect">
            <a:avLst/>
          </a:prstGeom>
          <a:noFill/>
          <a:ln w="9525">
            <a:noFill/>
          </a:ln>
        </p:spPr>
        <p:txBody>
          <a:bodyPr anchor="t">
            <a:spAutoFit/>
          </a:bodyPr>
          <a:lstStyle/>
          <a:p>
            <a:pPr>
              <a:buChar char="•"/>
            </a:pPr>
            <a:r>
              <a:rPr lang="en-US" altLang="zh-CN" sz="2400" dirty="0">
                <a:latin typeface="Times New Roman" panose="02020603050405020304" pitchFamily="18" charset="0"/>
                <a:ea typeface="宋体" panose="02010600030101010101" pitchFamily="2" charset="-122"/>
              </a:rPr>
              <a:t>  High throughput</a:t>
            </a:r>
          </a:p>
          <a:p>
            <a:pPr>
              <a:buChar char="•"/>
            </a:pPr>
            <a:r>
              <a:rPr lang="en-GB" altLang="en-US" sz="2400" dirty="0">
                <a:latin typeface="Times New Roman" panose="02020603050405020304" pitchFamily="18" charset="0"/>
                <a:ea typeface="宋体" panose="02010600030101010101" pitchFamily="2" charset="-122"/>
              </a:rPr>
              <a:t>  Small amounts of sample</a:t>
            </a:r>
          </a:p>
          <a:p>
            <a:pPr>
              <a:buChar char="•"/>
            </a:pPr>
            <a:r>
              <a:rPr lang="en-US" altLang="zh-CN" sz="2400" dirty="0">
                <a:latin typeface="Times New Roman" panose="02020603050405020304" pitchFamily="18" charset="0"/>
                <a:ea typeface="宋体" panose="02010600030101010101" pitchFamily="2" charset="-122"/>
              </a:rPr>
              <a:t>  More reproducible than 2DE, but lower resolving power</a:t>
            </a:r>
          </a:p>
          <a:p>
            <a:pPr>
              <a:buChar char="•"/>
            </a:pPr>
            <a:r>
              <a:rPr lang="en-US" altLang="zh-CN" sz="2400" dirty="0">
                <a:latin typeface="Times New Roman" panose="02020603050405020304" pitchFamily="18" charset="0"/>
                <a:ea typeface="宋体" panose="02010600030101010101" pitchFamily="2" charset="-122"/>
              </a:rPr>
              <a:t>  Applied for the analysis of crude samples</a:t>
            </a:r>
          </a:p>
          <a:p>
            <a:pPr>
              <a:buChar char="•"/>
            </a:pPr>
            <a:r>
              <a:rPr lang="en-US" altLang="zh-CN" sz="2400" dirty="0">
                <a:latin typeface="Times New Roman" panose="02020603050405020304" pitchFamily="18" charset="0"/>
                <a:ea typeface="宋体" panose="02010600030101010101" pitchFamily="2" charset="-122"/>
              </a:rPr>
              <a:t>  Process is not standardized</a:t>
            </a:r>
            <a:endParaRPr lang="el-GR" altLang="en-US" sz="2400" dirty="0">
              <a:latin typeface="Times New Roman" panose="02020603050405020304" pitchFamily="18" charset="0"/>
              <a:ea typeface="宋体" panose="02010600030101010101" pitchFamily="2" charset="-122"/>
            </a:endParaRPr>
          </a:p>
        </p:txBody>
      </p:sp>
      <p:grpSp>
        <p:nvGrpSpPr>
          <p:cNvPr id="24" name="组合 23">
            <a:extLst>
              <a:ext uri="{FF2B5EF4-FFF2-40B4-BE49-F238E27FC236}">
                <a16:creationId xmlns:a16="http://schemas.microsoft.com/office/drawing/2014/main" id="{DD1101D3-BC46-411B-B45E-D9899AEE7036}"/>
              </a:ext>
            </a:extLst>
          </p:cNvPr>
          <p:cNvGrpSpPr/>
          <p:nvPr/>
        </p:nvGrpSpPr>
        <p:grpSpPr>
          <a:xfrm>
            <a:off x="4614030" y="894930"/>
            <a:ext cx="1563120" cy="564840"/>
            <a:chOff x="4614030" y="894930"/>
            <a:chExt cx="1563120" cy="564840"/>
          </a:xfrm>
        </p:grpSpPr>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AA7744E3-B61C-4F6D-AB05-8CBDE31FE5B3}"/>
                    </a:ext>
                  </a:extLst>
                </p14:cNvPr>
                <p14:cNvContentPartPr/>
                <p14:nvPr/>
              </p14:nvContentPartPr>
              <p14:xfrm>
                <a:off x="4724190" y="894930"/>
                <a:ext cx="28800" cy="108000"/>
              </p14:xfrm>
            </p:contentPart>
          </mc:Choice>
          <mc:Fallback xmlns="">
            <p:pic>
              <p:nvPicPr>
                <p:cNvPr id="2" name="墨迹 1">
                  <a:extLst>
                    <a:ext uri="{FF2B5EF4-FFF2-40B4-BE49-F238E27FC236}">
                      <a16:creationId xmlns:a16="http://schemas.microsoft.com/office/drawing/2014/main" id="{AA7744E3-B61C-4F6D-AB05-8CBDE31FE5B3}"/>
                    </a:ext>
                  </a:extLst>
                </p:cNvPr>
                <p:cNvPicPr/>
                <p:nvPr/>
              </p:nvPicPr>
              <p:blipFill>
                <a:blip r:embed="rId5"/>
                <a:stretch>
                  <a:fillRect/>
                </a:stretch>
              </p:blipFill>
              <p:spPr>
                <a:xfrm>
                  <a:off x="4706190" y="876930"/>
                  <a:ext cx="6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B5543451-1F56-47D9-938B-B03D40C3C1C3}"/>
                    </a:ext>
                  </a:extLst>
                </p14:cNvPr>
                <p14:cNvContentPartPr/>
                <p14:nvPr/>
              </p14:nvContentPartPr>
              <p14:xfrm>
                <a:off x="4614030" y="1009410"/>
                <a:ext cx="219600" cy="70560"/>
              </p14:xfrm>
            </p:contentPart>
          </mc:Choice>
          <mc:Fallback xmlns="">
            <p:pic>
              <p:nvPicPr>
                <p:cNvPr id="3" name="墨迹 2">
                  <a:extLst>
                    <a:ext uri="{FF2B5EF4-FFF2-40B4-BE49-F238E27FC236}">
                      <a16:creationId xmlns:a16="http://schemas.microsoft.com/office/drawing/2014/main" id="{B5543451-1F56-47D9-938B-B03D40C3C1C3}"/>
                    </a:ext>
                  </a:extLst>
                </p:cNvPr>
                <p:cNvPicPr/>
                <p:nvPr/>
              </p:nvPicPr>
              <p:blipFill>
                <a:blip r:embed="rId7"/>
                <a:stretch>
                  <a:fillRect/>
                </a:stretch>
              </p:blipFill>
              <p:spPr>
                <a:xfrm>
                  <a:off x="4596390" y="991770"/>
                  <a:ext cx="2552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墨迹 3">
                  <a:extLst>
                    <a:ext uri="{FF2B5EF4-FFF2-40B4-BE49-F238E27FC236}">
                      <a16:creationId xmlns:a16="http://schemas.microsoft.com/office/drawing/2014/main" id="{EB336EB2-A55D-40AC-B593-8E6A3E4E43A8}"/>
                    </a:ext>
                  </a:extLst>
                </p14:cNvPr>
                <p14:cNvContentPartPr/>
                <p14:nvPr/>
              </p14:nvContentPartPr>
              <p14:xfrm>
                <a:off x="4725990" y="1020930"/>
                <a:ext cx="97200" cy="132120"/>
              </p14:xfrm>
            </p:contentPart>
          </mc:Choice>
          <mc:Fallback xmlns="">
            <p:pic>
              <p:nvPicPr>
                <p:cNvPr id="4" name="墨迹 3">
                  <a:extLst>
                    <a:ext uri="{FF2B5EF4-FFF2-40B4-BE49-F238E27FC236}">
                      <a16:creationId xmlns:a16="http://schemas.microsoft.com/office/drawing/2014/main" id="{EB336EB2-A55D-40AC-B593-8E6A3E4E43A8}"/>
                    </a:ext>
                  </a:extLst>
                </p:cNvPr>
                <p:cNvPicPr/>
                <p:nvPr/>
              </p:nvPicPr>
              <p:blipFill>
                <a:blip r:embed="rId9"/>
                <a:stretch>
                  <a:fillRect/>
                </a:stretch>
              </p:blipFill>
              <p:spPr>
                <a:xfrm>
                  <a:off x="4707990" y="1002930"/>
                  <a:ext cx="1328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墨迹 4">
                  <a:extLst>
                    <a:ext uri="{FF2B5EF4-FFF2-40B4-BE49-F238E27FC236}">
                      <a16:creationId xmlns:a16="http://schemas.microsoft.com/office/drawing/2014/main" id="{403FEA74-5B01-4991-8A9A-2C1EC5657304}"/>
                    </a:ext>
                  </a:extLst>
                </p14:cNvPr>
                <p14:cNvContentPartPr/>
                <p14:nvPr/>
              </p14:nvContentPartPr>
              <p14:xfrm>
                <a:off x="4693950" y="1089330"/>
                <a:ext cx="113760" cy="58320"/>
              </p14:xfrm>
            </p:contentPart>
          </mc:Choice>
          <mc:Fallback xmlns="">
            <p:pic>
              <p:nvPicPr>
                <p:cNvPr id="5" name="墨迹 4">
                  <a:extLst>
                    <a:ext uri="{FF2B5EF4-FFF2-40B4-BE49-F238E27FC236}">
                      <a16:creationId xmlns:a16="http://schemas.microsoft.com/office/drawing/2014/main" id="{403FEA74-5B01-4991-8A9A-2C1EC5657304}"/>
                    </a:ext>
                  </a:extLst>
                </p:cNvPr>
                <p:cNvPicPr/>
                <p:nvPr/>
              </p:nvPicPr>
              <p:blipFill>
                <a:blip r:embed="rId11"/>
                <a:stretch>
                  <a:fillRect/>
                </a:stretch>
              </p:blipFill>
              <p:spPr>
                <a:xfrm>
                  <a:off x="4676310" y="1071690"/>
                  <a:ext cx="149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墨迹 5">
                  <a:extLst>
                    <a:ext uri="{FF2B5EF4-FFF2-40B4-BE49-F238E27FC236}">
                      <a16:creationId xmlns:a16="http://schemas.microsoft.com/office/drawing/2014/main" id="{6CBB6243-59F4-43FD-8A84-71B648B31782}"/>
                    </a:ext>
                  </a:extLst>
                </p14:cNvPr>
                <p14:cNvContentPartPr/>
                <p14:nvPr/>
              </p14:nvContentPartPr>
              <p14:xfrm>
                <a:off x="4655790" y="1046490"/>
                <a:ext cx="233640" cy="183240"/>
              </p14:xfrm>
            </p:contentPart>
          </mc:Choice>
          <mc:Fallback xmlns="">
            <p:pic>
              <p:nvPicPr>
                <p:cNvPr id="6" name="墨迹 5">
                  <a:extLst>
                    <a:ext uri="{FF2B5EF4-FFF2-40B4-BE49-F238E27FC236}">
                      <a16:creationId xmlns:a16="http://schemas.microsoft.com/office/drawing/2014/main" id="{6CBB6243-59F4-43FD-8A84-71B648B31782}"/>
                    </a:ext>
                  </a:extLst>
                </p:cNvPr>
                <p:cNvPicPr/>
                <p:nvPr/>
              </p:nvPicPr>
              <p:blipFill>
                <a:blip r:embed="rId13"/>
                <a:stretch>
                  <a:fillRect/>
                </a:stretch>
              </p:blipFill>
              <p:spPr>
                <a:xfrm>
                  <a:off x="4637790" y="1028490"/>
                  <a:ext cx="2692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墨迹 6">
                  <a:extLst>
                    <a:ext uri="{FF2B5EF4-FFF2-40B4-BE49-F238E27FC236}">
                      <a16:creationId xmlns:a16="http://schemas.microsoft.com/office/drawing/2014/main" id="{55445488-9091-4F16-8CF4-CD94AB779EE2}"/>
                    </a:ext>
                  </a:extLst>
                </p14:cNvPr>
                <p14:cNvContentPartPr/>
                <p14:nvPr/>
              </p14:nvContentPartPr>
              <p14:xfrm>
                <a:off x="4642470" y="1304610"/>
                <a:ext cx="32400" cy="129960"/>
              </p14:xfrm>
            </p:contentPart>
          </mc:Choice>
          <mc:Fallback xmlns="">
            <p:pic>
              <p:nvPicPr>
                <p:cNvPr id="7" name="墨迹 6">
                  <a:extLst>
                    <a:ext uri="{FF2B5EF4-FFF2-40B4-BE49-F238E27FC236}">
                      <a16:creationId xmlns:a16="http://schemas.microsoft.com/office/drawing/2014/main" id="{55445488-9091-4F16-8CF4-CD94AB779EE2}"/>
                    </a:ext>
                  </a:extLst>
                </p:cNvPr>
                <p:cNvPicPr/>
                <p:nvPr/>
              </p:nvPicPr>
              <p:blipFill>
                <a:blip r:embed="rId15"/>
                <a:stretch>
                  <a:fillRect/>
                </a:stretch>
              </p:blipFill>
              <p:spPr>
                <a:xfrm>
                  <a:off x="4624830" y="1286610"/>
                  <a:ext cx="680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墨迹 7">
                  <a:extLst>
                    <a:ext uri="{FF2B5EF4-FFF2-40B4-BE49-F238E27FC236}">
                      <a16:creationId xmlns:a16="http://schemas.microsoft.com/office/drawing/2014/main" id="{257F213F-CFAC-451E-AB2B-EC6A2151F038}"/>
                    </a:ext>
                  </a:extLst>
                </p14:cNvPr>
                <p14:cNvContentPartPr/>
                <p14:nvPr/>
              </p14:nvContentPartPr>
              <p14:xfrm>
                <a:off x="4705110" y="1228290"/>
                <a:ext cx="300240" cy="231480"/>
              </p14:xfrm>
            </p:contentPart>
          </mc:Choice>
          <mc:Fallback xmlns="">
            <p:pic>
              <p:nvPicPr>
                <p:cNvPr id="8" name="墨迹 7">
                  <a:extLst>
                    <a:ext uri="{FF2B5EF4-FFF2-40B4-BE49-F238E27FC236}">
                      <a16:creationId xmlns:a16="http://schemas.microsoft.com/office/drawing/2014/main" id="{257F213F-CFAC-451E-AB2B-EC6A2151F038}"/>
                    </a:ext>
                  </a:extLst>
                </p:cNvPr>
                <p:cNvPicPr/>
                <p:nvPr/>
              </p:nvPicPr>
              <p:blipFill>
                <a:blip r:embed="rId17"/>
                <a:stretch>
                  <a:fillRect/>
                </a:stretch>
              </p:blipFill>
              <p:spPr>
                <a:xfrm>
                  <a:off x="4687470" y="1210650"/>
                  <a:ext cx="3358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墨迹 8">
                  <a:extLst>
                    <a:ext uri="{FF2B5EF4-FFF2-40B4-BE49-F238E27FC236}">
                      <a16:creationId xmlns:a16="http://schemas.microsoft.com/office/drawing/2014/main" id="{1C71E5D1-3954-4460-82BB-2B558CD91FE9}"/>
                    </a:ext>
                  </a:extLst>
                </p14:cNvPr>
                <p14:cNvContentPartPr/>
                <p14:nvPr/>
              </p14:nvContentPartPr>
              <p14:xfrm>
                <a:off x="4799430" y="1149810"/>
                <a:ext cx="102600" cy="287280"/>
              </p14:xfrm>
            </p:contentPart>
          </mc:Choice>
          <mc:Fallback xmlns="">
            <p:pic>
              <p:nvPicPr>
                <p:cNvPr id="9" name="墨迹 8">
                  <a:extLst>
                    <a:ext uri="{FF2B5EF4-FFF2-40B4-BE49-F238E27FC236}">
                      <a16:creationId xmlns:a16="http://schemas.microsoft.com/office/drawing/2014/main" id="{1C71E5D1-3954-4460-82BB-2B558CD91FE9}"/>
                    </a:ext>
                  </a:extLst>
                </p:cNvPr>
                <p:cNvPicPr/>
                <p:nvPr/>
              </p:nvPicPr>
              <p:blipFill>
                <a:blip r:embed="rId19"/>
                <a:stretch>
                  <a:fillRect/>
                </a:stretch>
              </p:blipFill>
              <p:spPr>
                <a:xfrm>
                  <a:off x="4781790" y="1131810"/>
                  <a:ext cx="13824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墨迹 9">
                  <a:extLst>
                    <a:ext uri="{FF2B5EF4-FFF2-40B4-BE49-F238E27FC236}">
                      <a16:creationId xmlns:a16="http://schemas.microsoft.com/office/drawing/2014/main" id="{D8C41542-D7C8-4D13-97EE-EF34F5FC8B20}"/>
                    </a:ext>
                  </a:extLst>
                </p14:cNvPr>
                <p14:cNvContentPartPr/>
                <p14:nvPr/>
              </p14:nvContentPartPr>
              <p14:xfrm>
                <a:off x="5034870" y="1075650"/>
                <a:ext cx="196920" cy="328680"/>
              </p14:xfrm>
            </p:contentPart>
          </mc:Choice>
          <mc:Fallback xmlns="">
            <p:pic>
              <p:nvPicPr>
                <p:cNvPr id="10" name="墨迹 9">
                  <a:extLst>
                    <a:ext uri="{FF2B5EF4-FFF2-40B4-BE49-F238E27FC236}">
                      <a16:creationId xmlns:a16="http://schemas.microsoft.com/office/drawing/2014/main" id="{D8C41542-D7C8-4D13-97EE-EF34F5FC8B20}"/>
                    </a:ext>
                  </a:extLst>
                </p:cNvPr>
                <p:cNvPicPr/>
                <p:nvPr/>
              </p:nvPicPr>
              <p:blipFill>
                <a:blip r:embed="rId21"/>
                <a:stretch>
                  <a:fillRect/>
                </a:stretch>
              </p:blipFill>
              <p:spPr>
                <a:xfrm>
                  <a:off x="5016870" y="1058010"/>
                  <a:ext cx="23256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墨迹 10">
                  <a:extLst>
                    <a:ext uri="{FF2B5EF4-FFF2-40B4-BE49-F238E27FC236}">
                      <a16:creationId xmlns:a16="http://schemas.microsoft.com/office/drawing/2014/main" id="{FD778367-C27A-4A10-A3F4-AA9D23533062}"/>
                    </a:ext>
                  </a:extLst>
                </p14:cNvPr>
                <p14:cNvContentPartPr/>
                <p14:nvPr/>
              </p14:nvContentPartPr>
              <p14:xfrm>
                <a:off x="5205150" y="1035690"/>
                <a:ext cx="167040" cy="356400"/>
              </p14:xfrm>
            </p:contentPart>
          </mc:Choice>
          <mc:Fallback xmlns="">
            <p:pic>
              <p:nvPicPr>
                <p:cNvPr id="11" name="墨迹 10">
                  <a:extLst>
                    <a:ext uri="{FF2B5EF4-FFF2-40B4-BE49-F238E27FC236}">
                      <a16:creationId xmlns:a16="http://schemas.microsoft.com/office/drawing/2014/main" id="{FD778367-C27A-4A10-A3F4-AA9D23533062}"/>
                    </a:ext>
                  </a:extLst>
                </p:cNvPr>
                <p:cNvPicPr/>
                <p:nvPr/>
              </p:nvPicPr>
              <p:blipFill>
                <a:blip r:embed="rId23"/>
                <a:stretch>
                  <a:fillRect/>
                </a:stretch>
              </p:blipFill>
              <p:spPr>
                <a:xfrm>
                  <a:off x="5187150" y="1017690"/>
                  <a:ext cx="20268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墨迹 11">
                  <a:extLst>
                    <a:ext uri="{FF2B5EF4-FFF2-40B4-BE49-F238E27FC236}">
                      <a16:creationId xmlns:a16="http://schemas.microsoft.com/office/drawing/2014/main" id="{C62CEEA4-B412-43D5-919F-B790E461BE8D}"/>
                    </a:ext>
                  </a:extLst>
                </p14:cNvPr>
                <p14:cNvContentPartPr/>
                <p14:nvPr/>
              </p14:nvContentPartPr>
              <p14:xfrm>
                <a:off x="5398830" y="1121010"/>
                <a:ext cx="160200" cy="156600"/>
              </p14:xfrm>
            </p:contentPart>
          </mc:Choice>
          <mc:Fallback xmlns="">
            <p:pic>
              <p:nvPicPr>
                <p:cNvPr id="12" name="墨迹 11">
                  <a:extLst>
                    <a:ext uri="{FF2B5EF4-FFF2-40B4-BE49-F238E27FC236}">
                      <a16:creationId xmlns:a16="http://schemas.microsoft.com/office/drawing/2014/main" id="{C62CEEA4-B412-43D5-919F-B790E461BE8D}"/>
                    </a:ext>
                  </a:extLst>
                </p:cNvPr>
                <p:cNvPicPr/>
                <p:nvPr/>
              </p:nvPicPr>
              <p:blipFill>
                <a:blip r:embed="rId25"/>
                <a:stretch>
                  <a:fillRect/>
                </a:stretch>
              </p:blipFill>
              <p:spPr>
                <a:xfrm>
                  <a:off x="5380830" y="1103370"/>
                  <a:ext cx="1958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墨迹 12">
                  <a:extLst>
                    <a:ext uri="{FF2B5EF4-FFF2-40B4-BE49-F238E27FC236}">
                      <a16:creationId xmlns:a16="http://schemas.microsoft.com/office/drawing/2014/main" id="{33FF17A8-E1BC-46B8-B789-AE0BC825B313}"/>
                    </a:ext>
                  </a:extLst>
                </p14:cNvPr>
                <p14:cNvContentPartPr/>
                <p14:nvPr/>
              </p14:nvContentPartPr>
              <p14:xfrm>
                <a:off x="5452830" y="1071690"/>
                <a:ext cx="170280" cy="297720"/>
              </p14:xfrm>
            </p:contentPart>
          </mc:Choice>
          <mc:Fallback xmlns="">
            <p:pic>
              <p:nvPicPr>
                <p:cNvPr id="13" name="墨迹 12">
                  <a:extLst>
                    <a:ext uri="{FF2B5EF4-FFF2-40B4-BE49-F238E27FC236}">
                      <a16:creationId xmlns:a16="http://schemas.microsoft.com/office/drawing/2014/main" id="{33FF17A8-E1BC-46B8-B789-AE0BC825B313}"/>
                    </a:ext>
                  </a:extLst>
                </p:cNvPr>
                <p:cNvPicPr/>
                <p:nvPr/>
              </p:nvPicPr>
              <p:blipFill>
                <a:blip r:embed="rId27"/>
                <a:stretch>
                  <a:fillRect/>
                </a:stretch>
              </p:blipFill>
              <p:spPr>
                <a:xfrm>
                  <a:off x="5434830" y="1053690"/>
                  <a:ext cx="20592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墨迹 14">
                  <a:extLst>
                    <a:ext uri="{FF2B5EF4-FFF2-40B4-BE49-F238E27FC236}">
                      <a16:creationId xmlns:a16="http://schemas.microsoft.com/office/drawing/2014/main" id="{994E2E7F-AAFA-4888-8A08-47DCF5A07BBD}"/>
                    </a:ext>
                  </a:extLst>
                </p14:cNvPr>
                <p14:cNvContentPartPr/>
                <p14:nvPr/>
              </p14:nvContentPartPr>
              <p14:xfrm>
                <a:off x="5717430" y="1029570"/>
                <a:ext cx="29160" cy="68400"/>
              </p14:xfrm>
            </p:contentPart>
          </mc:Choice>
          <mc:Fallback xmlns="">
            <p:pic>
              <p:nvPicPr>
                <p:cNvPr id="15" name="墨迹 14">
                  <a:extLst>
                    <a:ext uri="{FF2B5EF4-FFF2-40B4-BE49-F238E27FC236}">
                      <a16:creationId xmlns:a16="http://schemas.microsoft.com/office/drawing/2014/main" id="{994E2E7F-AAFA-4888-8A08-47DCF5A07BBD}"/>
                    </a:ext>
                  </a:extLst>
                </p:cNvPr>
                <p:cNvPicPr/>
                <p:nvPr/>
              </p:nvPicPr>
              <p:blipFill>
                <a:blip r:embed="rId29"/>
                <a:stretch>
                  <a:fillRect/>
                </a:stretch>
              </p:blipFill>
              <p:spPr>
                <a:xfrm>
                  <a:off x="5699790" y="1011930"/>
                  <a:ext cx="648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墨迹 15">
                  <a:extLst>
                    <a:ext uri="{FF2B5EF4-FFF2-40B4-BE49-F238E27FC236}">
                      <a16:creationId xmlns:a16="http://schemas.microsoft.com/office/drawing/2014/main" id="{F43B2F1A-9FF8-4ED1-8135-262F9F00A76D}"/>
                    </a:ext>
                  </a:extLst>
                </p14:cNvPr>
                <p14:cNvContentPartPr/>
                <p14:nvPr/>
              </p14:nvContentPartPr>
              <p14:xfrm>
                <a:off x="5682510" y="1176810"/>
                <a:ext cx="36360" cy="90720"/>
              </p14:xfrm>
            </p:contentPart>
          </mc:Choice>
          <mc:Fallback xmlns="">
            <p:pic>
              <p:nvPicPr>
                <p:cNvPr id="16" name="墨迹 15">
                  <a:extLst>
                    <a:ext uri="{FF2B5EF4-FFF2-40B4-BE49-F238E27FC236}">
                      <a16:creationId xmlns:a16="http://schemas.microsoft.com/office/drawing/2014/main" id="{F43B2F1A-9FF8-4ED1-8135-262F9F00A76D}"/>
                    </a:ext>
                  </a:extLst>
                </p:cNvPr>
                <p:cNvPicPr/>
                <p:nvPr/>
              </p:nvPicPr>
              <p:blipFill>
                <a:blip r:embed="rId31"/>
                <a:stretch>
                  <a:fillRect/>
                </a:stretch>
              </p:blipFill>
              <p:spPr>
                <a:xfrm>
                  <a:off x="5664870" y="1159170"/>
                  <a:ext cx="720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墨迹 16">
                  <a:extLst>
                    <a:ext uri="{FF2B5EF4-FFF2-40B4-BE49-F238E27FC236}">
                      <a16:creationId xmlns:a16="http://schemas.microsoft.com/office/drawing/2014/main" id="{BC5DC33A-7092-4867-BBA9-E895EDC2708A}"/>
                    </a:ext>
                  </a:extLst>
                </p14:cNvPr>
                <p14:cNvContentPartPr/>
                <p14:nvPr/>
              </p14:nvContentPartPr>
              <p14:xfrm>
                <a:off x="5691510" y="949290"/>
                <a:ext cx="280080" cy="467280"/>
              </p14:xfrm>
            </p:contentPart>
          </mc:Choice>
          <mc:Fallback xmlns="">
            <p:pic>
              <p:nvPicPr>
                <p:cNvPr id="17" name="墨迹 16">
                  <a:extLst>
                    <a:ext uri="{FF2B5EF4-FFF2-40B4-BE49-F238E27FC236}">
                      <a16:creationId xmlns:a16="http://schemas.microsoft.com/office/drawing/2014/main" id="{BC5DC33A-7092-4867-BBA9-E895EDC2708A}"/>
                    </a:ext>
                  </a:extLst>
                </p:cNvPr>
                <p:cNvPicPr/>
                <p:nvPr/>
              </p:nvPicPr>
              <p:blipFill>
                <a:blip r:embed="rId33"/>
                <a:stretch>
                  <a:fillRect/>
                </a:stretch>
              </p:blipFill>
              <p:spPr>
                <a:xfrm>
                  <a:off x="5673510" y="931290"/>
                  <a:ext cx="31572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墨迹 17">
                  <a:extLst>
                    <a:ext uri="{FF2B5EF4-FFF2-40B4-BE49-F238E27FC236}">
                      <a16:creationId xmlns:a16="http://schemas.microsoft.com/office/drawing/2014/main" id="{6F66581C-956F-41E2-B5F6-48FD5FA43A44}"/>
                    </a:ext>
                  </a:extLst>
                </p14:cNvPr>
                <p14:cNvContentPartPr/>
                <p14:nvPr/>
              </p14:nvContentPartPr>
              <p14:xfrm>
                <a:off x="5830470" y="1063410"/>
                <a:ext cx="38160" cy="358560"/>
              </p14:xfrm>
            </p:contentPart>
          </mc:Choice>
          <mc:Fallback xmlns="">
            <p:pic>
              <p:nvPicPr>
                <p:cNvPr id="18" name="墨迹 17">
                  <a:extLst>
                    <a:ext uri="{FF2B5EF4-FFF2-40B4-BE49-F238E27FC236}">
                      <a16:creationId xmlns:a16="http://schemas.microsoft.com/office/drawing/2014/main" id="{6F66581C-956F-41E2-B5F6-48FD5FA43A44}"/>
                    </a:ext>
                  </a:extLst>
                </p:cNvPr>
                <p:cNvPicPr/>
                <p:nvPr/>
              </p:nvPicPr>
              <p:blipFill>
                <a:blip r:embed="rId35"/>
                <a:stretch>
                  <a:fillRect/>
                </a:stretch>
              </p:blipFill>
              <p:spPr>
                <a:xfrm>
                  <a:off x="5812470" y="1045410"/>
                  <a:ext cx="7380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墨迹 18">
                  <a:extLst>
                    <a:ext uri="{FF2B5EF4-FFF2-40B4-BE49-F238E27FC236}">
                      <a16:creationId xmlns:a16="http://schemas.microsoft.com/office/drawing/2014/main" id="{E5E0CEF9-FF83-40C3-AB48-13442319AC9F}"/>
                    </a:ext>
                  </a:extLst>
                </p14:cNvPr>
                <p14:cNvContentPartPr/>
                <p14:nvPr/>
              </p14:nvContentPartPr>
              <p14:xfrm>
                <a:off x="5908230" y="1006530"/>
                <a:ext cx="67320" cy="245880"/>
              </p14:xfrm>
            </p:contentPart>
          </mc:Choice>
          <mc:Fallback xmlns="">
            <p:pic>
              <p:nvPicPr>
                <p:cNvPr id="19" name="墨迹 18">
                  <a:extLst>
                    <a:ext uri="{FF2B5EF4-FFF2-40B4-BE49-F238E27FC236}">
                      <a16:creationId xmlns:a16="http://schemas.microsoft.com/office/drawing/2014/main" id="{E5E0CEF9-FF83-40C3-AB48-13442319AC9F}"/>
                    </a:ext>
                  </a:extLst>
                </p:cNvPr>
                <p:cNvPicPr/>
                <p:nvPr/>
              </p:nvPicPr>
              <p:blipFill>
                <a:blip r:embed="rId37"/>
                <a:stretch>
                  <a:fillRect/>
                </a:stretch>
              </p:blipFill>
              <p:spPr>
                <a:xfrm>
                  <a:off x="5890590" y="988890"/>
                  <a:ext cx="1029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墨迹 19">
                  <a:extLst>
                    <a:ext uri="{FF2B5EF4-FFF2-40B4-BE49-F238E27FC236}">
                      <a16:creationId xmlns:a16="http://schemas.microsoft.com/office/drawing/2014/main" id="{BAF4292C-8FFD-4928-A35D-2DD152D2421C}"/>
                    </a:ext>
                  </a:extLst>
                </p14:cNvPr>
                <p14:cNvContentPartPr/>
                <p14:nvPr/>
              </p14:nvContentPartPr>
              <p14:xfrm>
                <a:off x="5975910" y="1073850"/>
                <a:ext cx="124560" cy="91440"/>
              </p14:xfrm>
            </p:contentPart>
          </mc:Choice>
          <mc:Fallback xmlns="">
            <p:pic>
              <p:nvPicPr>
                <p:cNvPr id="20" name="墨迹 19">
                  <a:extLst>
                    <a:ext uri="{FF2B5EF4-FFF2-40B4-BE49-F238E27FC236}">
                      <a16:creationId xmlns:a16="http://schemas.microsoft.com/office/drawing/2014/main" id="{BAF4292C-8FFD-4928-A35D-2DD152D2421C}"/>
                    </a:ext>
                  </a:extLst>
                </p:cNvPr>
                <p:cNvPicPr/>
                <p:nvPr/>
              </p:nvPicPr>
              <p:blipFill>
                <a:blip r:embed="rId39"/>
                <a:stretch>
                  <a:fillRect/>
                </a:stretch>
              </p:blipFill>
              <p:spPr>
                <a:xfrm>
                  <a:off x="5957910" y="1056210"/>
                  <a:ext cx="1602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 name="墨迹 20">
                  <a:extLst>
                    <a:ext uri="{FF2B5EF4-FFF2-40B4-BE49-F238E27FC236}">
                      <a16:creationId xmlns:a16="http://schemas.microsoft.com/office/drawing/2014/main" id="{BD9D6A8C-F903-4F1A-BE62-51C4B6A00A0B}"/>
                    </a:ext>
                  </a:extLst>
                </p14:cNvPr>
                <p14:cNvContentPartPr/>
                <p14:nvPr/>
              </p14:nvContentPartPr>
              <p14:xfrm>
                <a:off x="5968710" y="1108050"/>
                <a:ext cx="149400" cy="250200"/>
              </p14:xfrm>
            </p:contentPart>
          </mc:Choice>
          <mc:Fallback xmlns="">
            <p:pic>
              <p:nvPicPr>
                <p:cNvPr id="21" name="墨迹 20">
                  <a:extLst>
                    <a:ext uri="{FF2B5EF4-FFF2-40B4-BE49-F238E27FC236}">
                      <a16:creationId xmlns:a16="http://schemas.microsoft.com/office/drawing/2014/main" id="{BD9D6A8C-F903-4F1A-BE62-51C4B6A00A0B}"/>
                    </a:ext>
                  </a:extLst>
                </p:cNvPr>
                <p:cNvPicPr/>
                <p:nvPr/>
              </p:nvPicPr>
              <p:blipFill>
                <a:blip r:embed="rId41"/>
                <a:stretch>
                  <a:fillRect/>
                </a:stretch>
              </p:blipFill>
              <p:spPr>
                <a:xfrm>
                  <a:off x="5950710" y="1090050"/>
                  <a:ext cx="1850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2" name="墨迹 21">
                  <a:extLst>
                    <a:ext uri="{FF2B5EF4-FFF2-40B4-BE49-F238E27FC236}">
                      <a16:creationId xmlns:a16="http://schemas.microsoft.com/office/drawing/2014/main" id="{E89E38DF-B5C6-4770-8767-47EA748F76DE}"/>
                    </a:ext>
                  </a:extLst>
                </p14:cNvPr>
                <p14:cNvContentPartPr/>
                <p14:nvPr/>
              </p14:nvContentPartPr>
              <p14:xfrm>
                <a:off x="5922630" y="1205970"/>
                <a:ext cx="37440" cy="134640"/>
              </p14:xfrm>
            </p:contentPart>
          </mc:Choice>
          <mc:Fallback xmlns="">
            <p:pic>
              <p:nvPicPr>
                <p:cNvPr id="22" name="墨迹 21">
                  <a:extLst>
                    <a:ext uri="{FF2B5EF4-FFF2-40B4-BE49-F238E27FC236}">
                      <a16:creationId xmlns:a16="http://schemas.microsoft.com/office/drawing/2014/main" id="{E89E38DF-B5C6-4770-8767-47EA748F76DE}"/>
                    </a:ext>
                  </a:extLst>
                </p:cNvPr>
                <p:cNvPicPr/>
                <p:nvPr/>
              </p:nvPicPr>
              <p:blipFill>
                <a:blip r:embed="rId43"/>
                <a:stretch>
                  <a:fillRect/>
                </a:stretch>
              </p:blipFill>
              <p:spPr>
                <a:xfrm>
                  <a:off x="5904630" y="1187970"/>
                  <a:ext cx="730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 name="墨迹 22">
                  <a:extLst>
                    <a:ext uri="{FF2B5EF4-FFF2-40B4-BE49-F238E27FC236}">
                      <a16:creationId xmlns:a16="http://schemas.microsoft.com/office/drawing/2014/main" id="{E23095AA-491E-4528-835D-37FE666B9093}"/>
                    </a:ext>
                  </a:extLst>
                </p14:cNvPr>
                <p14:cNvContentPartPr/>
                <p14:nvPr/>
              </p14:nvContentPartPr>
              <p14:xfrm>
                <a:off x="6138990" y="1151970"/>
                <a:ext cx="38160" cy="76680"/>
              </p14:xfrm>
            </p:contentPart>
          </mc:Choice>
          <mc:Fallback xmlns="">
            <p:pic>
              <p:nvPicPr>
                <p:cNvPr id="23" name="墨迹 22">
                  <a:extLst>
                    <a:ext uri="{FF2B5EF4-FFF2-40B4-BE49-F238E27FC236}">
                      <a16:creationId xmlns:a16="http://schemas.microsoft.com/office/drawing/2014/main" id="{E23095AA-491E-4528-835D-37FE666B9093}"/>
                    </a:ext>
                  </a:extLst>
                </p:cNvPr>
                <p:cNvPicPr/>
                <p:nvPr/>
              </p:nvPicPr>
              <p:blipFill>
                <a:blip r:embed="rId45"/>
                <a:stretch>
                  <a:fillRect/>
                </a:stretch>
              </p:blipFill>
              <p:spPr>
                <a:xfrm>
                  <a:off x="6120990" y="1134330"/>
                  <a:ext cx="73800" cy="112320"/>
                </a:xfrm>
                <a:prstGeom prst="rect">
                  <a:avLst/>
                </a:prstGeom>
              </p:spPr>
            </p:pic>
          </mc:Fallback>
        </mc:AlternateContent>
      </p:gr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1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953" name="Group 2"/>
          <p:cNvGrpSpPr/>
          <p:nvPr/>
        </p:nvGrpSpPr>
        <p:grpSpPr>
          <a:xfrm>
            <a:off x="350838" y="2209800"/>
            <a:ext cx="8356600" cy="1758950"/>
            <a:chOff x="0" y="0"/>
            <a:chExt cx="5264" cy="1108"/>
          </a:xfrm>
        </p:grpSpPr>
        <p:sp>
          <p:nvSpPr>
            <p:cNvPr id="125954" name="Rectangle 3"/>
            <p:cNvSpPr/>
            <p:nvPr/>
          </p:nvSpPr>
          <p:spPr>
            <a:xfrm>
              <a:off x="0" y="0"/>
              <a:ext cx="1247" cy="258"/>
            </a:xfrm>
            <a:prstGeom prst="rect">
              <a:avLst/>
            </a:prstGeom>
            <a:noFill/>
            <a:ln w="9525">
              <a:noFill/>
            </a:ln>
          </p:spPr>
          <p:txBody>
            <a:bodyPr wrap="none" anchor="t">
              <a:spAutoFit/>
            </a:bodyPr>
            <a:lstStyle/>
            <a:p>
              <a:pPr eaLnBrk="0" hangingPunct="0">
                <a:lnSpc>
                  <a:spcPct val="130000"/>
                </a:lnSpc>
              </a:pPr>
              <a:r>
                <a:rPr lang="en-GB" altLang="en-US" sz="1600" dirty="0">
                  <a:latin typeface="Lucida Sans Unicode" panose="020B0602030504020204" pitchFamily="34" charset="0"/>
                  <a:ea typeface="宋体" panose="02010600030101010101" pitchFamily="2" charset="-122"/>
                </a:rPr>
                <a:t>Chemical Surfaces</a:t>
              </a:r>
            </a:p>
          </p:txBody>
        </p:sp>
        <p:grpSp>
          <p:nvGrpSpPr>
            <p:cNvPr id="125955" name="Group 4"/>
            <p:cNvGrpSpPr/>
            <p:nvPr/>
          </p:nvGrpSpPr>
          <p:grpSpPr>
            <a:xfrm>
              <a:off x="294" y="300"/>
              <a:ext cx="4970" cy="808"/>
              <a:chOff x="0" y="0"/>
              <a:chExt cx="4970" cy="808"/>
            </a:xfrm>
          </p:grpSpPr>
          <p:pic>
            <p:nvPicPr>
              <p:cNvPr id="125956" name="Picture 5"/>
              <p:cNvPicPr>
                <a:picLocks noChangeAspect="1"/>
              </p:cNvPicPr>
              <p:nvPr/>
            </p:nvPicPr>
            <p:blipFill>
              <a:blip r:embed="rId2"/>
              <a:stretch>
                <a:fillRect/>
              </a:stretch>
            </p:blipFill>
            <p:spPr>
              <a:xfrm>
                <a:off x="1046" y="103"/>
                <a:ext cx="767" cy="436"/>
              </a:xfrm>
              <a:prstGeom prst="rect">
                <a:avLst/>
              </a:prstGeom>
              <a:noFill/>
              <a:ln w="9525">
                <a:noFill/>
              </a:ln>
            </p:spPr>
          </p:pic>
          <p:pic>
            <p:nvPicPr>
              <p:cNvPr id="125957" name="Picture 6"/>
              <p:cNvPicPr>
                <a:picLocks noChangeAspect="1"/>
              </p:cNvPicPr>
              <p:nvPr/>
            </p:nvPicPr>
            <p:blipFill>
              <a:blip r:embed="rId3"/>
              <a:stretch>
                <a:fillRect/>
              </a:stretch>
            </p:blipFill>
            <p:spPr>
              <a:xfrm>
                <a:off x="27" y="0"/>
                <a:ext cx="750" cy="539"/>
              </a:xfrm>
              <a:prstGeom prst="rect">
                <a:avLst/>
              </a:prstGeom>
              <a:solidFill>
                <a:srgbClr val="993300"/>
              </a:solidFill>
              <a:ln w="9525">
                <a:noFill/>
              </a:ln>
            </p:spPr>
          </p:pic>
          <p:pic>
            <p:nvPicPr>
              <p:cNvPr id="125958" name="Picture 7"/>
              <p:cNvPicPr>
                <a:picLocks noChangeAspect="1"/>
              </p:cNvPicPr>
              <p:nvPr/>
            </p:nvPicPr>
            <p:blipFill>
              <a:blip r:embed="rId4"/>
              <a:stretch>
                <a:fillRect/>
              </a:stretch>
            </p:blipFill>
            <p:spPr>
              <a:xfrm>
                <a:off x="3119" y="71"/>
                <a:ext cx="767" cy="468"/>
              </a:xfrm>
              <a:prstGeom prst="rect">
                <a:avLst/>
              </a:prstGeom>
              <a:noFill/>
              <a:ln w="9525">
                <a:noFill/>
              </a:ln>
            </p:spPr>
          </p:pic>
          <p:pic>
            <p:nvPicPr>
              <p:cNvPr id="125959" name="Picture 8"/>
              <p:cNvPicPr>
                <a:picLocks noChangeAspect="1"/>
              </p:cNvPicPr>
              <p:nvPr/>
            </p:nvPicPr>
            <p:blipFill>
              <a:blip r:embed="rId5"/>
              <a:stretch>
                <a:fillRect/>
              </a:stretch>
            </p:blipFill>
            <p:spPr>
              <a:xfrm>
                <a:off x="2082" y="120"/>
                <a:ext cx="768" cy="419"/>
              </a:xfrm>
              <a:prstGeom prst="rect">
                <a:avLst/>
              </a:prstGeom>
              <a:noFill/>
              <a:ln w="9525">
                <a:noFill/>
              </a:ln>
            </p:spPr>
          </p:pic>
          <p:pic>
            <p:nvPicPr>
              <p:cNvPr id="125960" name="Picture 9"/>
              <p:cNvPicPr>
                <a:picLocks noChangeAspect="1"/>
              </p:cNvPicPr>
              <p:nvPr/>
            </p:nvPicPr>
            <p:blipFill>
              <a:blip r:embed="rId6"/>
              <a:stretch>
                <a:fillRect/>
              </a:stretch>
            </p:blipFill>
            <p:spPr>
              <a:xfrm>
                <a:off x="4156" y="97"/>
                <a:ext cx="760" cy="442"/>
              </a:xfrm>
              <a:prstGeom prst="rect">
                <a:avLst/>
              </a:prstGeom>
              <a:noFill/>
              <a:ln w="9525">
                <a:noFill/>
              </a:ln>
            </p:spPr>
          </p:pic>
          <p:sp>
            <p:nvSpPr>
              <p:cNvPr id="125961" name="Rectangle 10"/>
              <p:cNvSpPr/>
              <p:nvPr/>
            </p:nvSpPr>
            <p:spPr>
              <a:xfrm>
                <a:off x="0" y="576"/>
                <a:ext cx="809" cy="232"/>
              </a:xfrm>
              <a:prstGeom prst="rect">
                <a:avLst/>
              </a:prstGeom>
              <a:noFill/>
              <a:ln w="9525">
                <a:noFill/>
              </a:ln>
            </p:spPr>
            <p:txBody>
              <a:bodyPr wrap="none" anchor="t">
                <a:spAutoFit/>
              </a:bodyPr>
              <a:lstStyle/>
              <a:p>
                <a:pPr algn="ctr" eaLnBrk="0" hangingPunct="0">
                  <a:lnSpc>
                    <a:spcPct val="130000"/>
                  </a:lnSpc>
                </a:pPr>
                <a:r>
                  <a:rPr lang="en-GB" altLang="en-US" sz="1400" dirty="0">
                    <a:latin typeface="Times New Roman" panose="02020603050405020304" pitchFamily="18" charset="0"/>
                    <a:ea typeface="宋体" panose="02010600030101010101" pitchFamily="2" charset="-122"/>
                  </a:rPr>
                  <a:t>(Hydrophobic)</a:t>
                </a:r>
                <a:r>
                  <a:rPr lang="en-GB" altLang="en-US" sz="1400" dirty="0">
                    <a:solidFill>
                      <a:srgbClr val="FFFFFF"/>
                    </a:solidFill>
                    <a:latin typeface="Times New Roman" panose="02020603050405020304" pitchFamily="18" charset="0"/>
                    <a:ea typeface="宋体" panose="02010600030101010101" pitchFamily="2" charset="-122"/>
                  </a:rPr>
                  <a:t> </a:t>
                </a:r>
              </a:p>
            </p:txBody>
          </p:sp>
          <p:sp>
            <p:nvSpPr>
              <p:cNvPr id="125962" name="Rectangle 11"/>
              <p:cNvSpPr/>
              <p:nvPr/>
            </p:nvSpPr>
            <p:spPr>
              <a:xfrm>
                <a:off x="906" y="576"/>
                <a:ext cx="1045" cy="232"/>
              </a:xfrm>
              <a:prstGeom prst="rect">
                <a:avLst/>
              </a:prstGeom>
              <a:noFill/>
              <a:ln w="9525">
                <a:noFill/>
              </a:ln>
            </p:spPr>
            <p:txBody>
              <a:bodyPr anchor="t">
                <a:spAutoFit/>
              </a:bodyPr>
              <a:lstStyle/>
              <a:p>
                <a:pPr algn="ctr" eaLnBrk="0" hangingPunct="0">
                  <a:lnSpc>
                    <a:spcPct val="130000"/>
                  </a:lnSpc>
                </a:pPr>
                <a:r>
                  <a:rPr lang="en-GB" altLang="en-US" sz="1400" dirty="0">
                    <a:latin typeface="Times New Roman" panose="02020603050405020304" pitchFamily="18" charset="0"/>
                    <a:ea typeface="宋体" panose="02010600030101010101" pitchFamily="2" charset="-122"/>
                  </a:rPr>
                  <a:t>(Anionic)</a:t>
                </a:r>
              </a:p>
            </p:txBody>
          </p:sp>
          <p:sp>
            <p:nvSpPr>
              <p:cNvPr id="125963" name="Rectangle 12"/>
              <p:cNvSpPr/>
              <p:nvPr/>
            </p:nvSpPr>
            <p:spPr>
              <a:xfrm>
                <a:off x="3207" y="576"/>
                <a:ext cx="629" cy="232"/>
              </a:xfrm>
              <a:prstGeom prst="rect">
                <a:avLst/>
              </a:prstGeom>
              <a:noFill/>
              <a:ln w="9525">
                <a:noFill/>
              </a:ln>
            </p:spPr>
            <p:txBody>
              <a:bodyPr wrap="none" anchor="t">
                <a:spAutoFit/>
              </a:bodyPr>
              <a:lstStyle/>
              <a:p>
                <a:pPr eaLnBrk="0" hangingPunct="0">
                  <a:lnSpc>
                    <a:spcPct val="130000"/>
                  </a:lnSpc>
                </a:pPr>
                <a:r>
                  <a:rPr lang="en-GB" altLang="en-US" sz="1400" dirty="0">
                    <a:latin typeface="Times New Roman" panose="02020603050405020304" pitchFamily="18" charset="0"/>
                    <a:ea typeface="宋体" panose="02010600030101010101" pitchFamily="2" charset="-122"/>
                  </a:rPr>
                  <a:t>(Metal Ion)</a:t>
                </a:r>
              </a:p>
            </p:txBody>
          </p:sp>
          <p:sp>
            <p:nvSpPr>
              <p:cNvPr id="125964" name="Rectangle 13"/>
              <p:cNvSpPr/>
              <p:nvPr/>
            </p:nvSpPr>
            <p:spPr>
              <a:xfrm>
                <a:off x="4148" y="576"/>
                <a:ext cx="822" cy="232"/>
              </a:xfrm>
              <a:prstGeom prst="rect">
                <a:avLst/>
              </a:prstGeom>
              <a:noFill/>
              <a:ln w="9525">
                <a:noFill/>
              </a:ln>
            </p:spPr>
            <p:txBody>
              <a:bodyPr wrap="none" anchor="t">
                <a:spAutoFit/>
              </a:bodyPr>
              <a:lstStyle/>
              <a:p>
                <a:pPr eaLnBrk="0" hangingPunct="0">
                  <a:lnSpc>
                    <a:spcPct val="130000"/>
                  </a:lnSpc>
                </a:pPr>
                <a:r>
                  <a:rPr lang="en-GB" altLang="en-US" sz="1400" dirty="0">
                    <a:latin typeface="Times New Roman" panose="02020603050405020304" pitchFamily="18" charset="0"/>
                    <a:ea typeface="宋体" panose="02010600030101010101" pitchFamily="2" charset="-122"/>
                  </a:rPr>
                  <a:t>(Normal Phase)</a:t>
                </a:r>
              </a:p>
            </p:txBody>
          </p:sp>
          <p:sp>
            <p:nvSpPr>
              <p:cNvPr id="125965" name="Rectangle 14"/>
              <p:cNvSpPr/>
              <p:nvPr/>
            </p:nvSpPr>
            <p:spPr>
              <a:xfrm>
                <a:off x="1950" y="576"/>
                <a:ext cx="1068" cy="232"/>
              </a:xfrm>
              <a:prstGeom prst="rect">
                <a:avLst/>
              </a:prstGeom>
              <a:noFill/>
              <a:ln w="9525">
                <a:noFill/>
              </a:ln>
            </p:spPr>
            <p:txBody>
              <a:bodyPr anchor="t">
                <a:spAutoFit/>
              </a:bodyPr>
              <a:lstStyle/>
              <a:p>
                <a:pPr algn="ctr" eaLnBrk="0" hangingPunct="0">
                  <a:lnSpc>
                    <a:spcPct val="130000"/>
                  </a:lnSpc>
                </a:pPr>
                <a:r>
                  <a:rPr lang="en-GB" altLang="en-US" sz="1400" dirty="0">
                    <a:latin typeface="Times New Roman" panose="02020603050405020304" pitchFamily="18" charset="0"/>
                    <a:ea typeface="宋体" panose="02010600030101010101" pitchFamily="2" charset="-122"/>
                  </a:rPr>
                  <a:t>(Cationic)</a:t>
                </a:r>
              </a:p>
            </p:txBody>
          </p:sp>
        </p:grpSp>
      </p:grpSp>
      <p:sp>
        <p:nvSpPr>
          <p:cNvPr id="103439" name="Rectangle 15"/>
          <p:cNvSpPr/>
          <p:nvPr/>
        </p:nvSpPr>
        <p:spPr>
          <a:xfrm>
            <a:off x="490538" y="304800"/>
            <a:ext cx="8278812" cy="1143000"/>
          </a:xfrm>
          <a:prstGeom prst="rect">
            <a:avLst/>
          </a:prstGeom>
          <a:noFill/>
          <a:ln w="9525">
            <a:noFill/>
          </a:ln>
        </p:spPr>
        <p:txBody>
          <a:bodyPr anchor="ctr"/>
          <a:lstStyle/>
          <a:p>
            <a:pPr algn="r" eaLnBrk="0" hangingPunct="0"/>
            <a:r>
              <a:rPr lang="en-US" altLang="zh-CN" sz="4400" b="1" dirty="0">
                <a:latin typeface="Comic Sans MS" panose="030F0702030302020204" pitchFamily="66" charset="0"/>
                <a:ea typeface="宋体" panose="02010600030101010101" pitchFamily="2" charset="-122"/>
              </a:rPr>
              <a:t>ProteinChip Arrays</a:t>
            </a:r>
          </a:p>
        </p:txBody>
      </p:sp>
      <p:grpSp>
        <p:nvGrpSpPr>
          <p:cNvPr id="125967" name="Group 16"/>
          <p:cNvGrpSpPr/>
          <p:nvPr/>
        </p:nvGrpSpPr>
        <p:grpSpPr>
          <a:xfrm>
            <a:off x="773113" y="4465638"/>
            <a:ext cx="7646987" cy="1862137"/>
            <a:chOff x="0" y="0"/>
            <a:chExt cx="5217" cy="1173"/>
          </a:xfrm>
        </p:grpSpPr>
        <p:grpSp>
          <p:nvGrpSpPr>
            <p:cNvPr id="125968" name="Group 17"/>
            <p:cNvGrpSpPr>
              <a:grpSpLocks noChangeAspect="1"/>
            </p:cNvGrpSpPr>
            <p:nvPr/>
          </p:nvGrpSpPr>
          <p:grpSpPr>
            <a:xfrm>
              <a:off x="4351" y="0"/>
              <a:ext cx="772" cy="836"/>
              <a:chOff x="0" y="0"/>
              <a:chExt cx="773" cy="836"/>
            </a:xfrm>
          </p:grpSpPr>
          <p:pic>
            <p:nvPicPr>
              <p:cNvPr id="125969" name="Picture 18"/>
              <p:cNvPicPr>
                <a:picLocks noChangeAspect="1"/>
              </p:cNvPicPr>
              <p:nvPr/>
            </p:nvPicPr>
            <p:blipFill>
              <a:blip r:embed="rId7"/>
              <a:srcRect l="15878" t="41599" r="8397" b="19066"/>
              <a:stretch>
                <a:fillRect/>
              </a:stretch>
            </p:blipFill>
            <p:spPr>
              <a:xfrm>
                <a:off x="56" y="505"/>
                <a:ext cx="648" cy="331"/>
              </a:xfrm>
              <a:prstGeom prst="rect">
                <a:avLst/>
              </a:prstGeom>
              <a:noFill/>
              <a:ln w="9525">
                <a:noFill/>
              </a:ln>
            </p:spPr>
          </p:pic>
          <p:pic>
            <p:nvPicPr>
              <p:cNvPr id="125970" name="Picture 19"/>
              <p:cNvPicPr>
                <a:picLocks noChangeAspect="1"/>
              </p:cNvPicPr>
              <p:nvPr/>
            </p:nvPicPr>
            <p:blipFill>
              <a:blip r:embed="rId8"/>
              <a:srcRect b="23468"/>
              <a:stretch>
                <a:fillRect/>
              </a:stretch>
            </p:blipFill>
            <p:spPr>
              <a:xfrm>
                <a:off x="0" y="0"/>
                <a:ext cx="773" cy="600"/>
              </a:xfrm>
              <a:prstGeom prst="rect">
                <a:avLst/>
              </a:prstGeom>
              <a:noFill/>
              <a:ln w="9525">
                <a:noFill/>
              </a:ln>
            </p:spPr>
          </p:pic>
        </p:grpSp>
        <p:pic>
          <p:nvPicPr>
            <p:cNvPr id="125971" name="Picture 20"/>
            <p:cNvPicPr>
              <a:picLocks noChangeAspect="1"/>
            </p:cNvPicPr>
            <p:nvPr/>
          </p:nvPicPr>
          <p:blipFill>
            <a:blip r:embed="rId9"/>
            <a:stretch>
              <a:fillRect/>
            </a:stretch>
          </p:blipFill>
          <p:spPr>
            <a:xfrm>
              <a:off x="1787" y="254"/>
              <a:ext cx="840" cy="582"/>
            </a:xfrm>
            <a:prstGeom prst="rect">
              <a:avLst/>
            </a:prstGeom>
            <a:noFill/>
            <a:ln w="9525">
              <a:noFill/>
            </a:ln>
          </p:spPr>
        </p:pic>
        <p:pic>
          <p:nvPicPr>
            <p:cNvPr id="125972" name="Picture 21"/>
            <p:cNvPicPr>
              <a:picLocks noChangeAspect="1"/>
            </p:cNvPicPr>
            <p:nvPr/>
          </p:nvPicPr>
          <p:blipFill>
            <a:blip r:embed="rId10"/>
            <a:srcRect l="15878" t="41599" r="8397" b="19066"/>
            <a:stretch>
              <a:fillRect/>
            </a:stretch>
          </p:blipFill>
          <p:spPr>
            <a:xfrm>
              <a:off x="3191" y="505"/>
              <a:ext cx="648" cy="331"/>
            </a:xfrm>
            <a:prstGeom prst="rect">
              <a:avLst/>
            </a:prstGeom>
            <a:noFill/>
            <a:ln w="9525">
              <a:noFill/>
            </a:ln>
          </p:spPr>
        </p:pic>
        <p:sp>
          <p:nvSpPr>
            <p:cNvPr id="125973" name="Rectangle 22"/>
            <p:cNvSpPr/>
            <p:nvPr/>
          </p:nvSpPr>
          <p:spPr>
            <a:xfrm>
              <a:off x="1630" y="891"/>
              <a:ext cx="1156" cy="232"/>
            </a:xfrm>
            <a:prstGeom prst="rect">
              <a:avLst/>
            </a:prstGeom>
            <a:noFill/>
            <a:ln w="9525">
              <a:noFill/>
            </a:ln>
          </p:spPr>
          <p:txBody>
            <a:bodyPr wrap="none" anchor="t">
              <a:spAutoFit/>
            </a:bodyPr>
            <a:lstStyle/>
            <a:p>
              <a:pPr eaLnBrk="0" hangingPunct="0">
                <a:lnSpc>
                  <a:spcPct val="130000"/>
                </a:lnSpc>
              </a:pPr>
              <a:r>
                <a:rPr lang="en-GB" altLang="en-US" sz="1400" dirty="0">
                  <a:latin typeface="Times New Roman" panose="02020603050405020304" pitchFamily="18" charset="0"/>
                  <a:ea typeface="宋体" panose="02010600030101010101" pitchFamily="2" charset="-122"/>
                </a:rPr>
                <a:t>(Antibody - Antigen)</a:t>
              </a:r>
            </a:p>
          </p:txBody>
        </p:sp>
        <p:sp>
          <p:nvSpPr>
            <p:cNvPr id="125974" name="Rectangle 23"/>
            <p:cNvSpPr/>
            <p:nvPr/>
          </p:nvSpPr>
          <p:spPr>
            <a:xfrm>
              <a:off x="3011" y="891"/>
              <a:ext cx="1089" cy="232"/>
            </a:xfrm>
            <a:prstGeom prst="rect">
              <a:avLst/>
            </a:prstGeom>
            <a:noFill/>
            <a:ln w="9525">
              <a:noFill/>
            </a:ln>
          </p:spPr>
          <p:txBody>
            <a:bodyPr wrap="none" anchor="t">
              <a:spAutoFit/>
            </a:bodyPr>
            <a:lstStyle/>
            <a:p>
              <a:pPr eaLnBrk="0" hangingPunct="0">
                <a:lnSpc>
                  <a:spcPct val="130000"/>
                </a:lnSpc>
              </a:pPr>
              <a:r>
                <a:rPr lang="en-GB" altLang="en-US" sz="1400" dirty="0">
                  <a:latin typeface="Times New Roman" panose="02020603050405020304" pitchFamily="18" charset="0"/>
                  <a:ea typeface="宋体" panose="02010600030101010101" pitchFamily="2" charset="-122"/>
                </a:rPr>
                <a:t>(Receptor - Ligand)</a:t>
              </a:r>
            </a:p>
          </p:txBody>
        </p:sp>
        <p:sp>
          <p:nvSpPr>
            <p:cNvPr id="125975" name="Rectangle 24"/>
            <p:cNvSpPr/>
            <p:nvPr/>
          </p:nvSpPr>
          <p:spPr>
            <a:xfrm>
              <a:off x="4298" y="891"/>
              <a:ext cx="919" cy="232"/>
            </a:xfrm>
            <a:prstGeom prst="rect">
              <a:avLst/>
            </a:prstGeom>
            <a:noFill/>
            <a:ln w="9525">
              <a:noFill/>
            </a:ln>
          </p:spPr>
          <p:txBody>
            <a:bodyPr wrap="none" anchor="t">
              <a:spAutoFit/>
            </a:bodyPr>
            <a:lstStyle/>
            <a:p>
              <a:pPr eaLnBrk="0" hangingPunct="0">
                <a:lnSpc>
                  <a:spcPct val="130000"/>
                </a:lnSpc>
              </a:pPr>
              <a:r>
                <a:rPr lang="en-GB" altLang="en-US" sz="1400" dirty="0">
                  <a:latin typeface="Times New Roman" panose="02020603050405020304" pitchFamily="18" charset="0"/>
                  <a:ea typeface="宋体" panose="02010600030101010101" pitchFamily="2" charset="-122"/>
                </a:rPr>
                <a:t>(DNA - Protein)</a:t>
              </a:r>
            </a:p>
          </p:txBody>
        </p:sp>
        <p:pic>
          <p:nvPicPr>
            <p:cNvPr id="125976" name="Picture 25"/>
            <p:cNvPicPr>
              <a:picLocks noChangeAspect="1"/>
            </p:cNvPicPr>
            <p:nvPr/>
          </p:nvPicPr>
          <p:blipFill>
            <a:blip r:embed="rId11">
              <a:biLevel thresh="50000"/>
              <a:grayscl/>
              <a:lum bright="-94000" contrast="100000"/>
            </a:blip>
            <a:srcRect r="29091" b="23155"/>
            <a:stretch>
              <a:fillRect/>
            </a:stretch>
          </p:blipFill>
          <p:spPr>
            <a:xfrm>
              <a:off x="3172" y="316"/>
              <a:ext cx="312" cy="292"/>
            </a:xfrm>
            <a:prstGeom prst="rect">
              <a:avLst/>
            </a:prstGeom>
            <a:noFill/>
            <a:ln w="9525">
              <a:noFill/>
            </a:ln>
          </p:spPr>
        </p:pic>
        <p:pic>
          <p:nvPicPr>
            <p:cNvPr id="125977" name="Picture 26"/>
            <p:cNvPicPr>
              <a:picLocks noChangeAspect="1"/>
            </p:cNvPicPr>
            <p:nvPr/>
          </p:nvPicPr>
          <p:blipFill>
            <a:blip r:embed="rId11"/>
            <a:srcRect b="18947"/>
            <a:stretch>
              <a:fillRect/>
            </a:stretch>
          </p:blipFill>
          <p:spPr>
            <a:xfrm>
              <a:off x="3484" y="316"/>
              <a:ext cx="440" cy="308"/>
            </a:xfrm>
            <a:prstGeom prst="rect">
              <a:avLst/>
            </a:prstGeom>
            <a:noFill/>
            <a:ln w="9525">
              <a:noFill/>
            </a:ln>
          </p:spPr>
        </p:pic>
        <p:grpSp>
          <p:nvGrpSpPr>
            <p:cNvPr id="125978" name="Group 27"/>
            <p:cNvGrpSpPr/>
            <p:nvPr/>
          </p:nvGrpSpPr>
          <p:grpSpPr>
            <a:xfrm>
              <a:off x="0" y="19"/>
              <a:ext cx="1380" cy="1154"/>
              <a:chOff x="0" y="0"/>
              <a:chExt cx="1380" cy="1154"/>
            </a:xfrm>
          </p:grpSpPr>
          <p:pic>
            <p:nvPicPr>
              <p:cNvPr id="125979" name="Picture 28"/>
              <p:cNvPicPr>
                <a:picLocks noChangeAspect="1"/>
              </p:cNvPicPr>
              <p:nvPr/>
            </p:nvPicPr>
            <p:blipFill>
              <a:blip r:embed="rId12"/>
              <a:srcRect l="9375" t="31752" r="5206" b="17442"/>
              <a:stretch>
                <a:fillRect/>
              </a:stretch>
            </p:blipFill>
            <p:spPr>
              <a:xfrm>
                <a:off x="224" y="349"/>
                <a:ext cx="1007" cy="590"/>
              </a:xfrm>
              <a:prstGeom prst="rect">
                <a:avLst/>
              </a:prstGeom>
              <a:noFill/>
              <a:ln w="9525">
                <a:noFill/>
              </a:ln>
            </p:spPr>
          </p:pic>
          <p:sp>
            <p:nvSpPr>
              <p:cNvPr id="125980" name="Rectangle 29"/>
              <p:cNvSpPr/>
              <p:nvPr/>
            </p:nvSpPr>
            <p:spPr>
              <a:xfrm>
                <a:off x="312" y="922"/>
                <a:ext cx="878" cy="232"/>
              </a:xfrm>
              <a:prstGeom prst="rect">
                <a:avLst/>
              </a:prstGeom>
              <a:noFill/>
              <a:ln w="9525">
                <a:noFill/>
              </a:ln>
            </p:spPr>
            <p:txBody>
              <a:bodyPr wrap="none" anchor="t">
                <a:spAutoFit/>
              </a:bodyPr>
              <a:lstStyle/>
              <a:p>
                <a:pPr eaLnBrk="0" hangingPunct="0">
                  <a:lnSpc>
                    <a:spcPct val="130000"/>
                  </a:lnSpc>
                </a:pPr>
                <a:r>
                  <a:rPr lang="en-GB" altLang="en-US" sz="1400" dirty="0">
                    <a:latin typeface="Times New Roman" panose="02020603050405020304" pitchFamily="18" charset="0"/>
                    <a:ea typeface="宋体" panose="02010600030101010101" pitchFamily="2" charset="-122"/>
                  </a:rPr>
                  <a:t>(PS10 or PS20)</a:t>
                </a:r>
              </a:p>
            </p:txBody>
          </p:sp>
          <p:sp>
            <p:nvSpPr>
              <p:cNvPr id="125981" name="Rectangle 30"/>
              <p:cNvSpPr/>
              <p:nvPr/>
            </p:nvSpPr>
            <p:spPr>
              <a:xfrm>
                <a:off x="0" y="0"/>
                <a:ext cx="1380" cy="258"/>
              </a:xfrm>
              <a:prstGeom prst="rect">
                <a:avLst/>
              </a:prstGeom>
              <a:noFill/>
              <a:ln w="9525">
                <a:noFill/>
              </a:ln>
            </p:spPr>
            <p:txBody>
              <a:bodyPr wrap="none" anchor="t">
                <a:spAutoFit/>
              </a:bodyPr>
              <a:lstStyle/>
              <a:p>
                <a:pPr eaLnBrk="0" hangingPunct="0">
                  <a:lnSpc>
                    <a:spcPct val="130000"/>
                  </a:lnSpc>
                </a:pPr>
                <a:r>
                  <a:rPr lang="en-GB" altLang="en-US" sz="1600" dirty="0">
                    <a:latin typeface="Lucida Sans Unicode" panose="020B0602030504020204" pitchFamily="34" charset="0"/>
                    <a:ea typeface="宋体" panose="02010600030101010101" pitchFamily="2" charset="-122"/>
                  </a:rPr>
                  <a:t>Biological Surfaces</a:t>
                </a:r>
              </a:p>
            </p:txBody>
          </p:sp>
        </p:grpSp>
      </p:grpSp>
      <p:pic>
        <p:nvPicPr>
          <p:cNvPr id="125982" name="Picture 31" descr="SELDI_chip"/>
          <p:cNvPicPr>
            <a:picLocks noGrp="1" noChangeAspect="1"/>
          </p:cNvPicPr>
          <p:nvPr>
            <p:ph idx="4294967295"/>
          </p:nvPr>
        </p:nvPicPr>
        <p:blipFill>
          <a:blip r:embed="rId13"/>
          <a:stretch>
            <a:fillRect/>
          </a:stretch>
        </p:blipFill>
        <p:spPr>
          <a:xfrm>
            <a:off x="5894388" y="1668463"/>
            <a:ext cx="2562225" cy="414337"/>
          </a:xfrm>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3439"/>
                                        </p:tgtEl>
                                        <p:attrNameLst>
                                          <p:attrName>style.visibility</p:attrName>
                                        </p:attrNameLst>
                                      </p:cBhvr>
                                      <p:to>
                                        <p:strVal val="visible"/>
                                      </p:to>
                                    </p:set>
                                    <p:animEffect transition="in" filter="dissolve">
                                      <p:cBhvr>
                                        <p:cTn id="7" dur="500"/>
                                        <p:tgtEl>
                                          <p:spTgt spid="103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3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Picture 2" descr="SimpleProteinChipExample"/>
          <p:cNvPicPr>
            <a:picLocks noChangeAspect="1"/>
          </p:cNvPicPr>
          <p:nvPr/>
        </p:nvPicPr>
        <p:blipFill>
          <a:blip r:embed="rId2"/>
          <a:stretch>
            <a:fillRect/>
          </a:stretch>
        </p:blipFill>
        <p:spPr>
          <a:xfrm>
            <a:off x="4876800" y="1752600"/>
            <a:ext cx="4008438" cy="4343400"/>
          </a:xfrm>
          <a:prstGeom prst="rect">
            <a:avLst/>
          </a:prstGeom>
          <a:noFill/>
          <a:ln w="9525">
            <a:noFill/>
          </a:ln>
        </p:spPr>
      </p:pic>
      <p:sp>
        <p:nvSpPr>
          <p:cNvPr id="104451" name="Rectangle 3"/>
          <p:cNvSpPr>
            <a:spLocks noGrp="1" noChangeArrowheads="1"/>
          </p:cNvSpPr>
          <p:nvPr>
            <p:ph type="body" idx="1"/>
          </p:nvPr>
        </p:nvSpPr>
        <p:spPr>
          <a:xfrm>
            <a:off x="179388" y="1844675"/>
            <a:ext cx="4572000" cy="3948113"/>
          </a:xfrm>
        </p:spPr>
        <p:txBody>
          <a:bodyPr vert="horz" wrap="square" lIns="91440" tIns="45720" rIns="91440" bIns="45720" numCol="1" anchor="t" anchorCtr="0" compatLnSpc="1"/>
          <a:lstStyle/>
          <a:p>
            <a:pPr marL="339725" marR="0" lvl="0" indent="-339725" algn="l" defTabSz="914400" rtl="0" eaLnBrk="1" fontAlgn="base" latinLnBrk="0" hangingPunct="1">
              <a:lnSpc>
                <a:spcPct val="90000"/>
              </a:lnSpc>
              <a:spcBef>
                <a:spcPct val="50000"/>
              </a:spcBef>
              <a:spcAft>
                <a:spcPct val="0"/>
              </a:spcAft>
              <a:buClrTx/>
              <a:buSzTx/>
              <a:buFont typeface="Wingdings" panose="05000000000000000000" pitchFamily="2" charset="2"/>
              <a:buNone/>
              <a:defRPr/>
            </a:pPr>
            <a:r>
              <a:rPr kumimoji="0" lang="en-US" sz="28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rPr>
              <a:t>1. High throughput analysis of hundreds of thousands of proteins. </a:t>
            </a:r>
          </a:p>
          <a:p>
            <a:pPr marL="339725" marR="0" lvl="0" indent="-339725" algn="l" defTabSz="914400" rtl="0" eaLnBrk="1" fontAlgn="base" latinLnBrk="0" hangingPunct="1">
              <a:lnSpc>
                <a:spcPct val="90000"/>
              </a:lnSpc>
              <a:spcBef>
                <a:spcPct val="50000"/>
              </a:spcBef>
              <a:spcAft>
                <a:spcPct val="0"/>
              </a:spcAft>
              <a:buClrTx/>
              <a:buSzTx/>
              <a:buFont typeface="Wingdings" panose="05000000000000000000" pitchFamily="2" charset="2"/>
              <a:buNone/>
              <a:defRPr/>
            </a:pPr>
            <a:r>
              <a:rPr kumimoji="0" lang="en-US" sz="28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rPr>
              <a:t>2. Proteins are immobilized on glass chip.</a:t>
            </a:r>
          </a:p>
          <a:p>
            <a:pPr marL="339725" marR="0" lvl="0" indent="-339725" algn="l" defTabSz="914400" rtl="0" eaLnBrk="1" fontAlgn="base" latinLnBrk="0" hangingPunct="1">
              <a:lnSpc>
                <a:spcPct val="90000"/>
              </a:lnSpc>
              <a:spcBef>
                <a:spcPct val="50000"/>
              </a:spcBef>
              <a:spcAft>
                <a:spcPct val="0"/>
              </a:spcAft>
              <a:buClrTx/>
              <a:buSzTx/>
              <a:buFont typeface="Wingdings" panose="05000000000000000000" pitchFamily="2" charset="2"/>
              <a:buNone/>
              <a:defRPr/>
            </a:pPr>
            <a:r>
              <a:rPr kumimoji="0" lang="en-US" sz="28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rPr>
              <a:t>3. Various probes (protein, lipids, DNA, peptides, etc) are used. </a:t>
            </a:r>
          </a:p>
        </p:txBody>
      </p:sp>
      <p:sp>
        <p:nvSpPr>
          <p:cNvPr id="126979" name="Text Box 4"/>
          <p:cNvSpPr txBox="1"/>
          <p:nvPr/>
        </p:nvSpPr>
        <p:spPr>
          <a:xfrm>
            <a:off x="2268538" y="238125"/>
            <a:ext cx="4222750" cy="641350"/>
          </a:xfrm>
          <a:prstGeom prst="rect">
            <a:avLst/>
          </a:prstGeom>
          <a:noFill/>
          <a:ln w="9525">
            <a:noFill/>
          </a:ln>
        </p:spPr>
        <p:txBody>
          <a:bodyPr wrap="none" anchor="t">
            <a:spAutoFit/>
          </a:bodyPr>
          <a:lstStyle/>
          <a:p>
            <a:pPr eaLnBrk="0" hangingPunct="0"/>
            <a:r>
              <a:rPr lang="en-US" altLang="zh-CN" b="1" dirty="0">
                <a:latin typeface="Arial" panose="020B0604020202020204" pitchFamily="34" charset="0"/>
                <a:ea typeface="宋体" panose="02010600030101010101" pitchFamily="2" charset="-122"/>
              </a:rPr>
              <a:t>Protein Microarray</a:t>
            </a:r>
          </a:p>
        </p:txBody>
      </p:sp>
    </p:spTree>
  </p:cSld>
  <p:clrMapOvr>
    <a:masterClrMapping/>
  </p:clrMapOvr>
  <p:transition>
    <p:randomBar dir="ver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Text Box 2"/>
          <p:cNvSpPr txBox="1"/>
          <p:nvPr/>
        </p:nvSpPr>
        <p:spPr>
          <a:xfrm>
            <a:off x="228600" y="395288"/>
            <a:ext cx="8424863" cy="641350"/>
          </a:xfrm>
          <a:prstGeom prst="rect">
            <a:avLst/>
          </a:prstGeom>
          <a:noFill/>
          <a:ln w="9525">
            <a:noFill/>
          </a:ln>
        </p:spPr>
        <p:txBody>
          <a:bodyPr anchor="t">
            <a:spAutoFit/>
          </a:bodyPr>
          <a:lstStyle/>
          <a:p>
            <a:pPr marL="196850" indent="-196850" algn="r">
              <a:spcBef>
                <a:spcPct val="50000"/>
              </a:spcBef>
            </a:pPr>
            <a:r>
              <a:rPr lang="en-GB" altLang="en-US" b="1" dirty="0">
                <a:latin typeface="Arial" panose="020B0604020202020204" pitchFamily="34" charset="0"/>
                <a:ea typeface="宋体" panose="02010600030101010101" pitchFamily="2" charset="-122"/>
              </a:rPr>
              <a:t>SELDI Process</a:t>
            </a:r>
          </a:p>
        </p:txBody>
      </p:sp>
      <p:sp>
        <p:nvSpPr>
          <p:cNvPr id="128002" name="Rectangle 3"/>
          <p:cNvSpPr/>
          <p:nvPr/>
        </p:nvSpPr>
        <p:spPr>
          <a:xfrm>
            <a:off x="4327525" y="6369050"/>
            <a:ext cx="4387850" cy="336550"/>
          </a:xfrm>
          <a:prstGeom prst="rect">
            <a:avLst/>
          </a:prstGeom>
          <a:noFill/>
          <a:ln w="9525">
            <a:noFill/>
          </a:ln>
        </p:spPr>
        <p:txBody>
          <a:bodyPr wrap="none" anchor="t">
            <a:spAutoFit/>
          </a:bodyPr>
          <a:lstStyle/>
          <a:p>
            <a:r>
              <a:rPr lang="en-GB" altLang="en-US" sz="1600" dirty="0">
                <a:latin typeface="Times New Roman" panose="02020603050405020304" pitchFamily="18" charset="0"/>
                <a:ea typeface="宋体" panose="02010600030101010101" pitchFamily="2" charset="-122"/>
              </a:rPr>
              <a:t>copy from http://www.bmskorea.co.kr/new01_21-1.htm</a:t>
            </a:r>
          </a:p>
        </p:txBody>
      </p:sp>
      <p:grpSp>
        <p:nvGrpSpPr>
          <p:cNvPr id="128003" name="Group 4"/>
          <p:cNvGrpSpPr/>
          <p:nvPr/>
        </p:nvGrpSpPr>
        <p:grpSpPr>
          <a:xfrm>
            <a:off x="1187450" y="1628775"/>
            <a:ext cx="7210425" cy="4484688"/>
            <a:chOff x="0" y="0"/>
            <a:chExt cx="4919" cy="2825"/>
          </a:xfrm>
        </p:grpSpPr>
        <p:grpSp>
          <p:nvGrpSpPr>
            <p:cNvPr id="128004" name="Group 5"/>
            <p:cNvGrpSpPr/>
            <p:nvPr/>
          </p:nvGrpSpPr>
          <p:grpSpPr>
            <a:xfrm>
              <a:off x="0" y="0"/>
              <a:ext cx="4919" cy="2523"/>
              <a:chOff x="0" y="0"/>
              <a:chExt cx="4919" cy="2523"/>
            </a:xfrm>
          </p:grpSpPr>
          <p:pic>
            <p:nvPicPr>
              <p:cNvPr id="128005" name="Picture 6" descr="SELDI_pic1"/>
              <p:cNvPicPr>
                <a:picLocks noChangeAspect="1"/>
              </p:cNvPicPr>
              <p:nvPr/>
            </p:nvPicPr>
            <p:blipFill>
              <a:blip r:embed="rId2"/>
              <a:stretch>
                <a:fillRect/>
              </a:stretch>
            </p:blipFill>
            <p:spPr>
              <a:xfrm>
                <a:off x="33" y="0"/>
                <a:ext cx="2443" cy="843"/>
              </a:xfrm>
              <a:prstGeom prst="rect">
                <a:avLst/>
              </a:prstGeom>
              <a:noFill/>
              <a:ln w="9525">
                <a:noFill/>
              </a:ln>
            </p:spPr>
          </p:pic>
          <p:pic>
            <p:nvPicPr>
              <p:cNvPr id="128006" name="Picture 7" descr="SELDI_pic2"/>
              <p:cNvPicPr>
                <a:picLocks noChangeAspect="1"/>
              </p:cNvPicPr>
              <p:nvPr/>
            </p:nvPicPr>
            <p:blipFill>
              <a:blip r:embed="rId3"/>
              <a:stretch>
                <a:fillRect/>
              </a:stretch>
            </p:blipFill>
            <p:spPr>
              <a:xfrm>
                <a:off x="2484" y="432"/>
                <a:ext cx="2435" cy="832"/>
              </a:xfrm>
              <a:prstGeom prst="rect">
                <a:avLst/>
              </a:prstGeom>
              <a:noFill/>
              <a:ln w="9525">
                <a:noFill/>
              </a:ln>
            </p:spPr>
          </p:pic>
          <p:pic>
            <p:nvPicPr>
              <p:cNvPr id="128007" name="Picture 8" descr="SELDI_pic3"/>
              <p:cNvPicPr>
                <a:picLocks noChangeAspect="1"/>
              </p:cNvPicPr>
              <p:nvPr/>
            </p:nvPicPr>
            <p:blipFill>
              <a:blip r:embed="rId4"/>
              <a:stretch>
                <a:fillRect/>
              </a:stretch>
            </p:blipFill>
            <p:spPr>
              <a:xfrm>
                <a:off x="33" y="1276"/>
                <a:ext cx="2430" cy="836"/>
              </a:xfrm>
              <a:prstGeom prst="rect">
                <a:avLst/>
              </a:prstGeom>
              <a:noFill/>
              <a:ln w="9525">
                <a:noFill/>
              </a:ln>
            </p:spPr>
          </p:pic>
          <p:pic>
            <p:nvPicPr>
              <p:cNvPr id="128008" name="Picture 9" descr="SELDI_pic4"/>
              <p:cNvPicPr>
                <a:picLocks noChangeAspect="1"/>
              </p:cNvPicPr>
              <p:nvPr/>
            </p:nvPicPr>
            <p:blipFill>
              <a:blip r:embed="rId5"/>
              <a:stretch>
                <a:fillRect/>
              </a:stretch>
            </p:blipFill>
            <p:spPr>
              <a:xfrm>
                <a:off x="2485" y="1692"/>
                <a:ext cx="2434" cy="831"/>
              </a:xfrm>
              <a:prstGeom prst="rect">
                <a:avLst/>
              </a:prstGeom>
              <a:noFill/>
              <a:ln w="9525">
                <a:noFill/>
              </a:ln>
            </p:spPr>
          </p:pic>
          <p:sp>
            <p:nvSpPr>
              <p:cNvPr id="128009" name="Text Box 10"/>
              <p:cNvSpPr txBox="1"/>
              <p:nvPr/>
            </p:nvSpPr>
            <p:spPr>
              <a:xfrm>
                <a:off x="0" y="2160"/>
                <a:ext cx="2216" cy="288"/>
              </a:xfrm>
              <a:prstGeom prst="rect">
                <a:avLst/>
              </a:prstGeom>
              <a:noFill/>
              <a:ln w="9525">
                <a:noFill/>
              </a:ln>
            </p:spPr>
            <p:txBody>
              <a:bodyPr wrap="none" anchor="t">
                <a:spAutoFit/>
              </a:bodyPr>
              <a:lstStyle/>
              <a:p>
                <a:r>
                  <a:rPr lang="en-GB" altLang="en-US" sz="2400" dirty="0">
                    <a:latin typeface="Times New Roman" panose="02020603050405020304" pitchFamily="18" charset="0"/>
                    <a:ea typeface="宋体" panose="02010600030101010101" pitchFamily="2" charset="-122"/>
                  </a:rPr>
                  <a:t>4. Detection by TOF-MS</a:t>
                </a:r>
              </a:p>
            </p:txBody>
          </p:sp>
          <p:sp>
            <p:nvSpPr>
              <p:cNvPr id="128010" name="Text Box 11"/>
              <p:cNvSpPr txBox="1"/>
              <p:nvPr/>
            </p:nvSpPr>
            <p:spPr>
              <a:xfrm>
                <a:off x="1144" y="912"/>
                <a:ext cx="1072" cy="288"/>
              </a:xfrm>
              <a:prstGeom prst="rect">
                <a:avLst/>
              </a:prstGeom>
              <a:noFill/>
              <a:ln w="9525">
                <a:noFill/>
              </a:ln>
            </p:spPr>
            <p:txBody>
              <a:bodyPr wrap="none" anchor="t">
                <a:spAutoFit/>
              </a:bodyPr>
              <a:lstStyle/>
              <a:p>
                <a:r>
                  <a:rPr lang="en-GB" altLang="en-US" sz="2400" dirty="0">
                    <a:latin typeface="Times New Roman" panose="02020603050405020304" pitchFamily="18" charset="0"/>
                    <a:ea typeface="宋体" panose="02010600030101010101" pitchFamily="2" charset="-122"/>
                  </a:rPr>
                  <a:t>2. Washing</a:t>
                </a:r>
              </a:p>
            </p:txBody>
          </p:sp>
          <p:sp>
            <p:nvSpPr>
              <p:cNvPr id="128011" name="Text Box 12"/>
              <p:cNvSpPr txBox="1"/>
              <p:nvPr/>
            </p:nvSpPr>
            <p:spPr>
              <a:xfrm>
                <a:off x="2814" y="1344"/>
                <a:ext cx="1206" cy="288"/>
              </a:xfrm>
              <a:prstGeom prst="rect">
                <a:avLst/>
              </a:prstGeom>
              <a:noFill/>
              <a:ln w="9525">
                <a:noFill/>
              </a:ln>
            </p:spPr>
            <p:txBody>
              <a:bodyPr wrap="none" anchor="t">
                <a:spAutoFit/>
              </a:bodyPr>
              <a:lstStyle/>
              <a:p>
                <a:r>
                  <a:rPr lang="en-GB" altLang="en-US" sz="2400" dirty="0">
                    <a:latin typeface="Times New Roman" panose="02020603050405020304" pitchFamily="18" charset="0"/>
                    <a:ea typeface="宋体" panose="02010600030101010101" pitchFamily="2" charset="-122"/>
                  </a:rPr>
                  <a:t>3. Add EAM</a:t>
                </a:r>
              </a:p>
            </p:txBody>
          </p:sp>
          <p:sp>
            <p:nvSpPr>
              <p:cNvPr id="128012" name="Line 13"/>
              <p:cNvSpPr/>
              <p:nvPr/>
            </p:nvSpPr>
            <p:spPr>
              <a:xfrm>
                <a:off x="2164" y="1056"/>
                <a:ext cx="312" cy="0"/>
              </a:xfrm>
              <a:prstGeom prst="line">
                <a:avLst/>
              </a:prstGeom>
              <a:ln w="38100" cap="flat" cmpd="sng">
                <a:solidFill>
                  <a:schemeClr val="tx1"/>
                </a:solidFill>
                <a:prstDash val="solid"/>
                <a:round/>
                <a:headEnd type="none" w="med" len="med"/>
                <a:tailEnd type="triangle" w="med" len="med"/>
              </a:ln>
            </p:spPr>
          </p:sp>
          <p:sp>
            <p:nvSpPr>
              <p:cNvPr id="128013" name="Line 14"/>
              <p:cNvSpPr/>
              <p:nvPr/>
            </p:nvSpPr>
            <p:spPr>
              <a:xfrm>
                <a:off x="2164" y="2304"/>
                <a:ext cx="312" cy="0"/>
              </a:xfrm>
              <a:prstGeom prst="line">
                <a:avLst/>
              </a:prstGeom>
              <a:ln w="38100" cap="flat" cmpd="sng">
                <a:solidFill>
                  <a:schemeClr val="tx1"/>
                </a:solidFill>
                <a:prstDash val="solid"/>
                <a:round/>
                <a:headEnd type="none" w="med" len="med"/>
                <a:tailEnd type="triangle" w="med" len="med"/>
              </a:ln>
            </p:spPr>
          </p:sp>
          <p:sp>
            <p:nvSpPr>
              <p:cNvPr id="128014" name="Text Box 15"/>
              <p:cNvSpPr txBox="1"/>
              <p:nvPr/>
            </p:nvSpPr>
            <p:spPr>
              <a:xfrm>
                <a:off x="2736" y="48"/>
                <a:ext cx="1821" cy="288"/>
              </a:xfrm>
              <a:prstGeom prst="rect">
                <a:avLst/>
              </a:prstGeom>
              <a:noFill/>
              <a:ln w="9525">
                <a:noFill/>
              </a:ln>
            </p:spPr>
            <p:txBody>
              <a:bodyPr wrap="none" anchor="t">
                <a:spAutoFit/>
              </a:bodyPr>
              <a:lstStyle/>
              <a:p>
                <a:r>
                  <a:rPr lang="en-GB" altLang="en-US" sz="2400" dirty="0">
                    <a:latin typeface="Times New Roman" panose="02020603050405020304" pitchFamily="18" charset="0"/>
                    <a:ea typeface="宋体" panose="02010600030101010101" pitchFamily="2" charset="-122"/>
                  </a:rPr>
                  <a:t>1. Add crude extract</a:t>
                </a:r>
              </a:p>
            </p:txBody>
          </p:sp>
          <p:sp>
            <p:nvSpPr>
              <p:cNvPr id="128015" name="Line 16"/>
              <p:cNvSpPr/>
              <p:nvPr/>
            </p:nvSpPr>
            <p:spPr>
              <a:xfrm rot="10752256">
                <a:off x="2476" y="1488"/>
                <a:ext cx="312" cy="1"/>
              </a:xfrm>
              <a:prstGeom prst="line">
                <a:avLst/>
              </a:prstGeom>
              <a:ln w="38100" cap="flat" cmpd="sng">
                <a:solidFill>
                  <a:schemeClr val="tx1"/>
                </a:solidFill>
                <a:prstDash val="solid"/>
                <a:round/>
                <a:headEnd type="none" w="med" len="med"/>
                <a:tailEnd type="triangle" w="med" len="med"/>
              </a:ln>
            </p:spPr>
          </p:sp>
          <p:sp>
            <p:nvSpPr>
              <p:cNvPr id="128016" name="Line 17"/>
              <p:cNvSpPr/>
              <p:nvPr/>
            </p:nvSpPr>
            <p:spPr>
              <a:xfrm rot="10752256">
                <a:off x="2476" y="192"/>
                <a:ext cx="312" cy="1"/>
              </a:xfrm>
              <a:prstGeom prst="line">
                <a:avLst/>
              </a:prstGeom>
              <a:ln w="38100" cap="flat" cmpd="sng">
                <a:solidFill>
                  <a:schemeClr val="tx1"/>
                </a:solidFill>
                <a:prstDash val="solid"/>
                <a:round/>
                <a:headEnd type="none" w="med" len="med"/>
                <a:tailEnd type="triangle" w="med" len="med"/>
              </a:ln>
            </p:spPr>
          </p:sp>
        </p:grpSp>
        <p:sp>
          <p:nvSpPr>
            <p:cNvPr id="128017" name="Text Box 18"/>
            <p:cNvSpPr txBox="1"/>
            <p:nvPr/>
          </p:nvSpPr>
          <p:spPr>
            <a:xfrm>
              <a:off x="12" y="2575"/>
              <a:ext cx="2598" cy="250"/>
            </a:xfrm>
            <a:prstGeom prst="rect">
              <a:avLst/>
            </a:prstGeom>
            <a:noFill/>
            <a:ln w="9525">
              <a:noFill/>
            </a:ln>
          </p:spPr>
          <p:txBody>
            <a:bodyPr wrap="none" anchor="t">
              <a:spAutoFit/>
            </a:bodyPr>
            <a:lstStyle/>
            <a:p>
              <a:r>
                <a:rPr lang="en-GB" altLang="en-US" sz="2000" dirty="0">
                  <a:latin typeface="Times New Roman" panose="02020603050405020304" pitchFamily="18" charset="0"/>
                  <a:ea typeface="宋体" panose="02010600030101010101" pitchFamily="2" charset="-122"/>
                </a:rPr>
                <a:t>EAM = Energy absorbing molecule</a:t>
              </a:r>
            </a:p>
          </p:txBody>
        </p:sp>
      </p:grpSp>
    </p:spTree>
  </p:cSld>
  <p:clrMapOvr>
    <a:masterClrMapping/>
  </p:clrMapOvr>
  <p:transition>
    <p:randomBar dir="vert"/>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标题 1"/>
          <p:cNvSpPr>
            <a:spLocks noGrp="1"/>
          </p:cNvSpPr>
          <p:nvPr>
            <p:ph type="title"/>
          </p:nvPr>
        </p:nvSpPr>
        <p:spPr>
          <a:xfrm>
            <a:off x="1554480" y="186055"/>
            <a:ext cx="6969125" cy="1325880"/>
          </a:xfrm>
        </p:spPr>
        <p:txBody>
          <a:bodyPr wrap="square" lIns="91440" tIns="45720" rIns="91440" bIns="45720" anchor="ctr"/>
          <a:lstStyle/>
          <a:p>
            <a:r>
              <a:rPr lang="en-US" altLang="zh-CN" sz="3600" dirty="0"/>
              <a:t>Questions</a:t>
            </a:r>
          </a:p>
        </p:txBody>
      </p:sp>
      <p:sp>
        <p:nvSpPr>
          <p:cNvPr id="129026" name="内容占位符 2"/>
          <p:cNvSpPr>
            <a:spLocks noGrp="1"/>
          </p:cNvSpPr>
          <p:nvPr>
            <p:ph idx="1"/>
          </p:nvPr>
        </p:nvSpPr>
        <p:spPr>
          <a:xfrm>
            <a:off x="827088" y="1341438"/>
            <a:ext cx="7859712" cy="4967287"/>
          </a:xfrm>
        </p:spPr>
        <p:txBody>
          <a:bodyPr wrap="square" lIns="91440" tIns="45720" rIns="91440" bIns="45720" anchor="t">
            <a:normAutofit lnSpcReduction="10000"/>
          </a:bodyPr>
          <a:lstStyle/>
          <a:p>
            <a:r>
              <a:rPr sz="2800" dirty="0"/>
              <a:t>What is differential proteomics? Why </a:t>
            </a:r>
            <a:r>
              <a:rPr lang="en-US" sz="2800" dirty="0"/>
              <a:t>should</a:t>
            </a:r>
            <a:r>
              <a:rPr sz="2800" dirty="0"/>
              <a:t> we compare differential proteom</a:t>
            </a:r>
            <a:r>
              <a:rPr lang="en-US" sz="2800" dirty="0"/>
              <a:t>es</a:t>
            </a:r>
            <a:r>
              <a:rPr sz="2800" dirty="0"/>
              <a:t>?</a:t>
            </a:r>
          </a:p>
          <a:p>
            <a:r>
              <a:rPr sz="2800" dirty="0"/>
              <a:t>What are the main research techniques </a:t>
            </a:r>
            <a:r>
              <a:rPr lang="en-US" sz="2800" dirty="0"/>
              <a:t>for</a:t>
            </a:r>
            <a:r>
              <a:rPr sz="2800" dirty="0"/>
              <a:t> differential proteome research? </a:t>
            </a:r>
            <a:r>
              <a:rPr lang="en-US" sz="2800" dirty="0"/>
              <a:t>Which</a:t>
            </a:r>
            <a:r>
              <a:rPr sz="2800" dirty="0"/>
              <a:t> are gel dependent technologies and which are non gel dependent technologies?</a:t>
            </a:r>
          </a:p>
          <a:p>
            <a:r>
              <a:rPr sz="2800" dirty="0"/>
              <a:t>Comparing 2D-DIGE &amp; Two-in-one-gel</a:t>
            </a:r>
          </a:p>
          <a:p>
            <a:r>
              <a:rPr sz="2800" dirty="0"/>
              <a:t>What are the stable isotope labeling techniques? How are they classified? What are the  representative </a:t>
            </a:r>
            <a:r>
              <a:rPr lang="en-US" sz="2800" dirty="0"/>
              <a:t>techbiques</a:t>
            </a:r>
            <a:r>
              <a:rPr sz="2800" dirty="0"/>
              <a:t>?</a:t>
            </a:r>
          </a:p>
          <a:p>
            <a:r>
              <a:rPr sz="2800" dirty="0"/>
              <a:t>Comparing ICAT &amp; iTRAQ Technology</a:t>
            </a:r>
          </a:p>
          <a:p>
            <a:r>
              <a:rPr sz="2800" dirty="0"/>
              <a:t>What is SELDI technology?</a:t>
            </a:r>
          </a:p>
        </p:txBody>
      </p:sp>
    </p:spTree>
  </p:cSld>
  <p:clrMapOvr>
    <a:masterClrMapping/>
  </p:clrMapOvr>
  <p:transition>
    <p:randomBar dir="vert"/>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内容占位符 3"/>
          <p:cNvPicPr>
            <a:picLocks noGrp="1" noChangeAspect="1"/>
          </p:cNvPicPr>
          <p:nvPr>
            <p:ph idx="1"/>
          </p:nvPr>
        </p:nvPicPr>
        <p:blipFill>
          <a:blip r:embed="rId2"/>
          <a:stretch>
            <a:fillRect/>
          </a:stretch>
        </p:blipFill>
        <p:spPr>
          <a:xfrm>
            <a:off x="452438" y="2520950"/>
            <a:ext cx="6684962" cy="2527300"/>
          </a:xfrm>
        </p:spPr>
      </p:pic>
    </p:spTree>
  </p:cSld>
  <p:clrMapOvr>
    <a:masterClrMapping/>
  </p:clrMapOvr>
  <p:transition>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p:cNvSpPr>
          <p:nvPr>
            <p:ph type="title" idx="4294967295"/>
          </p:nvPr>
        </p:nvSpPr>
        <p:spPr>
          <a:xfrm>
            <a:off x="1835150" y="328613"/>
            <a:ext cx="6851650" cy="512762"/>
          </a:xfrm>
        </p:spPr>
        <p:txBody>
          <a:bodyPr wrap="square" lIns="91440" tIns="45720" rIns="91440" bIns="45720" anchor="ctr">
            <a:normAutofit fontScale="90000"/>
          </a:bodyPr>
          <a:lstStyle/>
          <a:p>
            <a:pPr eaLnBrk="1" hangingPunct="1"/>
            <a:r>
              <a:rPr lang="zh-CN" altLang="zh-CN" sz="3200" dirty="0">
                <a:solidFill>
                  <a:schemeClr val="tx1"/>
                </a:solidFill>
                <a:ea typeface="楷体" panose="02010609060101010101" charset="-122"/>
                <a:cs typeface="Arial" panose="020B0604020202020204" pitchFamily="34" charset="0"/>
              </a:rPr>
              <a:t>Normalization and quantification</a:t>
            </a:r>
          </a:p>
        </p:txBody>
      </p:sp>
      <p:sp>
        <p:nvSpPr>
          <p:cNvPr id="18435" name="Rectangle 3"/>
          <p:cNvSpPr>
            <a:spLocks noGrp="1" noChangeArrowheads="1"/>
          </p:cNvSpPr>
          <p:nvPr>
            <p:ph type="body" idx="1"/>
          </p:nvPr>
        </p:nvSpPr>
        <p:spPr>
          <a:xfrm>
            <a:off x="1476375" y="1196975"/>
            <a:ext cx="7412038" cy="4491038"/>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Blip>
                <a:blip r:embed="rId2"/>
              </a:buBlip>
              <a:defRPr/>
            </a:pPr>
            <a:r>
              <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The abundance of different proteins on a 2D-gel is determined by the </a:t>
            </a:r>
            <a:r>
              <a:rPr kumimoji="0" lang="en-US" sz="2800" b="0" i="0" u="none" strike="noStrike" kern="0" cap="none" spc="0" normalizeH="0" baseline="0" noProof="0" dirty="0">
                <a:ln>
                  <a:noFill/>
                </a:ln>
                <a:solidFill>
                  <a:srgbClr val="FF0000"/>
                </a:solidFill>
                <a:effectLst>
                  <a:outerShdw blurRad="38100" dist="38100" dir="2700000" algn="tl">
                    <a:srgbClr val="C0C0C0"/>
                  </a:outerShdw>
                </a:effectLst>
                <a:uLnTx/>
                <a:uFillTx/>
                <a:ea typeface="+mn-ea"/>
                <a:cs typeface="Arial" panose="020B0604020202020204" pitchFamily="34" charset="0"/>
              </a:rPr>
              <a:t>shape, size</a:t>
            </a:r>
            <a:r>
              <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 and </a:t>
            </a:r>
            <a:r>
              <a:rPr kumimoji="0" lang="en-US" sz="2800" b="0" i="0" u="none" strike="noStrike" kern="0" cap="none" spc="0" normalizeH="0" baseline="0" noProof="0" dirty="0">
                <a:ln>
                  <a:noFill/>
                </a:ln>
                <a:solidFill>
                  <a:srgbClr val="FF0000"/>
                </a:solidFill>
                <a:effectLst>
                  <a:outerShdw blurRad="38100" dist="38100" dir="2700000" algn="tl">
                    <a:srgbClr val="C0C0C0"/>
                  </a:outerShdw>
                </a:effectLst>
                <a:uLnTx/>
                <a:uFillTx/>
                <a:ea typeface="+mn-ea"/>
                <a:cs typeface="Arial" panose="020B0604020202020204" pitchFamily="34" charset="0"/>
              </a:rPr>
              <a:t>intensity</a:t>
            </a:r>
            <a:r>
              <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 of the corresponding spots.</a:t>
            </a: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Blip>
                <a:blip r:embed="rId2"/>
              </a:buBlip>
              <a:defRPr/>
            </a:pPr>
            <a:endPar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Blip>
                <a:blip r:embed="rId2"/>
              </a:buBlip>
              <a:defRPr/>
            </a:pPr>
            <a:r>
              <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Hence, protein quantification requires the </a:t>
            </a:r>
            <a:r>
              <a:rPr kumimoji="0" lang="en-US" sz="2800" b="0" i="0" u="none" strike="noStrike" kern="0" cap="none" spc="0" normalizeH="0" baseline="0" noProof="0" dirty="0">
                <a:ln>
                  <a:noFill/>
                </a:ln>
                <a:solidFill>
                  <a:srgbClr val="FF0000"/>
                </a:solidFill>
                <a:effectLst>
                  <a:outerShdw blurRad="38100" dist="38100" dir="2700000" algn="tl">
                    <a:srgbClr val="C0C0C0"/>
                  </a:outerShdw>
                </a:effectLst>
                <a:uLnTx/>
                <a:uFillTx/>
                <a:ea typeface="+mn-ea"/>
                <a:cs typeface="Arial" panose="020B0604020202020204" pitchFamily="34" charset="0"/>
              </a:rPr>
              <a:t>conversion </a:t>
            </a:r>
            <a:r>
              <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of an analogue gel image into digital data, resulting in a catalog of individual spots listed as x/y positions, shape parameters and quantitative values (integrated spot intensities).</a:t>
            </a:r>
          </a:p>
        </p:txBody>
      </p:sp>
    </p:spTree>
  </p:cSld>
  <p:clrMapOvr>
    <a:masterClrMapping/>
  </p:clrMapOvr>
  <p:transition>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2"/>
          <p:cNvPicPr>
            <a:picLocks noChangeAspect="1"/>
          </p:cNvPicPr>
          <p:nvPr/>
        </p:nvPicPr>
        <p:blipFill>
          <a:blip r:embed="rId2"/>
          <a:stretch>
            <a:fillRect/>
          </a:stretch>
        </p:blipFill>
        <p:spPr>
          <a:xfrm>
            <a:off x="684213" y="1700213"/>
            <a:ext cx="3927475" cy="4164012"/>
          </a:xfrm>
          <a:prstGeom prst="rect">
            <a:avLst/>
          </a:prstGeom>
          <a:noFill/>
          <a:ln w="9525">
            <a:noFill/>
          </a:ln>
        </p:spPr>
      </p:pic>
      <p:sp>
        <p:nvSpPr>
          <p:cNvPr id="19458" name="Text Box 3"/>
          <p:cNvSpPr txBox="1"/>
          <p:nvPr/>
        </p:nvSpPr>
        <p:spPr>
          <a:xfrm>
            <a:off x="5394325" y="935038"/>
            <a:ext cx="3216275" cy="457200"/>
          </a:xfrm>
          <a:prstGeom prst="rect">
            <a:avLst/>
          </a:prstGeom>
          <a:noFill/>
          <a:ln w="9525">
            <a:noFill/>
          </a:ln>
        </p:spPr>
        <p:txBody>
          <a:bodyPr anchor="t">
            <a:spAutoFit/>
          </a:bodyPr>
          <a:lstStyle/>
          <a:p>
            <a:endParaRPr lang="zh-CN" altLang="en-US" sz="2400" dirty="0">
              <a:latin typeface="Times New Roman" panose="02020603050405020304" pitchFamily="18" charset="0"/>
              <a:ea typeface="宋体" panose="02010600030101010101" pitchFamily="2" charset="-122"/>
            </a:endParaRPr>
          </a:p>
        </p:txBody>
      </p:sp>
      <p:sp>
        <p:nvSpPr>
          <p:cNvPr id="19460" name="Text Box 4"/>
          <p:cNvSpPr txBox="1"/>
          <p:nvPr/>
        </p:nvSpPr>
        <p:spPr>
          <a:xfrm>
            <a:off x="5208588" y="3644900"/>
            <a:ext cx="3935412" cy="2835275"/>
          </a:xfrm>
          <a:prstGeom prst="rect">
            <a:avLst/>
          </a:prstGeom>
          <a:noFill/>
          <a:ln w="9525">
            <a:noFill/>
          </a:ln>
        </p:spPr>
        <p:txBody>
          <a:bodyPr anchor="t">
            <a:spAutoFit/>
          </a:bodyPr>
          <a:lstStyle/>
          <a:p>
            <a:pPr>
              <a:spcBef>
                <a:spcPct val="20000"/>
              </a:spcBef>
              <a:buBlip>
                <a:blip r:embed="rId3"/>
              </a:buBlip>
            </a:pPr>
            <a:r>
              <a:rPr lang="en-US" altLang="zh-CN" sz="2000" b="1" dirty="0">
                <a:latin typeface="Arial" panose="020B0604020202020204" pitchFamily="34" charset="0"/>
                <a:ea typeface="PMingLiU" pitchFamily="18" charset="-120"/>
              </a:rPr>
              <a:t>The end result is a table of spot values (x/y coordinates, shape parameters and integrated spot intensities) arranged as a N</a:t>
            </a:r>
            <a:r>
              <a:rPr lang="en-US" altLang="zh-CN" sz="2000" b="1" dirty="0">
                <a:latin typeface="Arial" panose="020B0604020202020204" pitchFamily="34" charset="0"/>
                <a:ea typeface="PMingLiU" pitchFamily="18" charset="-120"/>
                <a:sym typeface="Symbol" panose="05050102010706020507" pitchFamily="18" charset="2"/>
              </a:rPr>
              <a:t></a:t>
            </a:r>
            <a:r>
              <a:rPr lang="en-US" altLang="zh-CN" sz="2000" b="1" dirty="0">
                <a:latin typeface="Arial" panose="020B0604020202020204" pitchFamily="34" charset="0"/>
                <a:ea typeface="PMingLiU" pitchFamily="18" charset="-120"/>
              </a:rPr>
              <a:t>M matrix where N represents all the different spots that have been identified and M represents all the gels.</a:t>
            </a:r>
            <a:endParaRPr lang="en-US" altLang="zh-CN" sz="2000" dirty="0">
              <a:latin typeface="Arial" panose="020B0604020202020204" pitchFamily="34" charset="0"/>
              <a:ea typeface="宋体" panose="02010600030101010101" pitchFamily="2" charset="-122"/>
            </a:endParaRPr>
          </a:p>
        </p:txBody>
      </p:sp>
      <p:pic>
        <p:nvPicPr>
          <p:cNvPr id="19461" name="Picture 5"/>
          <p:cNvPicPr>
            <a:picLocks noChangeAspect="1"/>
          </p:cNvPicPr>
          <p:nvPr/>
        </p:nvPicPr>
        <p:blipFill>
          <a:blip r:embed="rId4"/>
          <a:stretch>
            <a:fillRect/>
          </a:stretch>
        </p:blipFill>
        <p:spPr>
          <a:xfrm>
            <a:off x="5508625" y="0"/>
            <a:ext cx="3635375" cy="3241675"/>
          </a:xfrm>
          <a:prstGeom prst="rect">
            <a:avLst/>
          </a:prstGeom>
          <a:noFill/>
          <a:ln w="9525">
            <a:noFill/>
          </a:ln>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6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2"/>
          <p:cNvPicPr>
            <a:picLocks noChangeAspect="1"/>
          </p:cNvPicPr>
          <p:nvPr/>
        </p:nvPicPr>
        <p:blipFill>
          <a:blip r:embed="rId2"/>
          <a:srcRect l="26250" t="22777" r="33749" b="25833"/>
          <a:stretch>
            <a:fillRect/>
          </a:stretch>
        </p:blipFill>
        <p:spPr>
          <a:xfrm>
            <a:off x="1331913" y="1484313"/>
            <a:ext cx="3733800" cy="3597275"/>
          </a:xfrm>
          <a:prstGeom prst="rect">
            <a:avLst/>
          </a:prstGeom>
          <a:noFill/>
          <a:ln w="19050" cap="flat" cmpd="sng">
            <a:solidFill>
              <a:schemeClr val="bg1"/>
            </a:solidFill>
            <a:prstDash val="solid"/>
            <a:miter/>
            <a:headEnd type="none" w="med" len="med"/>
            <a:tailEnd type="none" w="med" len="med"/>
          </a:ln>
        </p:spPr>
      </p:pic>
      <p:sp>
        <p:nvSpPr>
          <p:cNvPr id="20482" name="Text Box 3"/>
          <p:cNvSpPr txBox="1"/>
          <p:nvPr/>
        </p:nvSpPr>
        <p:spPr>
          <a:xfrm>
            <a:off x="1973263" y="692150"/>
            <a:ext cx="1168400" cy="457200"/>
          </a:xfrm>
          <a:prstGeom prst="rect">
            <a:avLst/>
          </a:prstGeom>
          <a:noFill/>
          <a:ln w="9525">
            <a:noFill/>
          </a:ln>
        </p:spPr>
        <p:txBody>
          <a:bodyPr anchor="t">
            <a:spAutoFit/>
          </a:bodyPr>
          <a:lstStyle/>
          <a:p>
            <a:pPr>
              <a:spcBef>
                <a:spcPct val="50000"/>
              </a:spcBef>
            </a:pPr>
            <a:r>
              <a:rPr lang="en-US" altLang="zh-CN" sz="2400" dirty="0">
                <a:latin typeface="Arial" panose="020B0604020202020204" pitchFamily="34" charset="0"/>
                <a:ea typeface="宋体" panose="02010600030101010101" pitchFamily="2" charset="-122"/>
              </a:rPr>
              <a:t>Control</a:t>
            </a:r>
          </a:p>
        </p:txBody>
      </p:sp>
      <p:sp>
        <p:nvSpPr>
          <p:cNvPr id="20483" name="Oval 4"/>
          <p:cNvSpPr/>
          <p:nvPr/>
        </p:nvSpPr>
        <p:spPr>
          <a:xfrm>
            <a:off x="2747963" y="4363403"/>
            <a:ext cx="381000" cy="381000"/>
          </a:xfrm>
          <a:prstGeom prst="ellipse">
            <a:avLst/>
          </a:prstGeom>
          <a:noFill/>
          <a:ln w="12700" cap="flat" cmpd="sng">
            <a:solidFill>
              <a:srgbClr val="FC1921"/>
            </a:solidFill>
            <a:prstDash val="solid"/>
            <a:round/>
            <a:headEnd type="none" w="med" len="med"/>
            <a:tailEnd type="none" w="med" len="med"/>
          </a:ln>
        </p:spPr>
        <p:txBody>
          <a:bodyPr wrap="none" anchor="ctr">
            <a:spAutoFit/>
          </a:bodyPr>
          <a:lstStyle/>
          <a:p>
            <a:endParaRPr lang="zh-CN" altLang="en-US" dirty="0">
              <a:latin typeface="Arial" panose="020B0604020202020204" pitchFamily="34" charset="0"/>
              <a:ea typeface="PMingLiU" pitchFamily="18" charset="-120"/>
            </a:endParaRPr>
          </a:p>
        </p:txBody>
      </p:sp>
      <p:sp>
        <p:nvSpPr>
          <p:cNvPr id="20484" name="Text Box 5"/>
          <p:cNvSpPr txBox="1"/>
          <p:nvPr/>
        </p:nvSpPr>
        <p:spPr>
          <a:xfrm>
            <a:off x="745490" y="5453380"/>
            <a:ext cx="7930515" cy="1198880"/>
          </a:xfrm>
          <a:prstGeom prst="rect">
            <a:avLst/>
          </a:prstGeom>
          <a:noFill/>
          <a:ln w="9525">
            <a:noFill/>
          </a:ln>
        </p:spPr>
        <p:txBody>
          <a:bodyPr wrap="square" anchor="t">
            <a:spAutoFit/>
          </a:bodyPr>
          <a:lstStyle/>
          <a:p>
            <a:pPr>
              <a:spcBef>
                <a:spcPct val="50000"/>
              </a:spcBef>
              <a:buChar char="•"/>
            </a:pPr>
            <a:r>
              <a:rPr lang="en-US" altLang="zh-CN" sz="1600" dirty="0">
                <a:latin typeface="Times New Roman" panose="02020603050405020304" pitchFamily="18" charset="0"/>
                <a:ea typeface="宋体" panose="02010600030101010101" pitchFamily="2" charset="-122"/>
              </a:rPr>
              <a:t> </a:t>
            </a:r>
            <a:r>
              <a:rPr lang="en-US" altLang="zh-CN" sz="1800" dirty="0">
                <a:ea typeface="宋体" panose="02010600030101010101" pitchFamily="2" charset="-122"/>
              </a:rPr>
              <a:t>mouse cardiac; 250 </a:t>
            </a:r>
            <a:r>
              <a:rPr lang="en-US" altLang="zh-CN" sz="1800" dirty="0">
                <a:ea typeface="宋体" panose="02010600030101010101" pitchFamily="2" charset="-122"/>
                <a:sym typeface="Symbol" panose="05050102010706020507" pitchFamily="18" charset="2"/>
              </a:rPr>
              <a:t>g loading; pH 3-10 IEF strips; 12.5% SDS-PAGE; </a:t>
            </a:r>
          </a:p>
          <a:p>
            <a:pPr>
              <a:spcBef>
                <a:spcPct val="50000"/>
              </a:spcBef>
              <a:buChar char="•"/>
            </a:pPr>
            <a:r>
              <a:rPr lang="en-US" altLang="zh-CN" sz="1800" dirty="0">
                <a:ea typeface="宋体" panose="02010600030101010101" pitchFamily="2" charset="-122"/>
                <a:sym typeface="Symbol" panose="05050102010706020507" pitchFamily="18" charset="2"/>
              </a:rPr>
              <a:t>file ID: sc13con vs. sc08iso; </a:t>
            </a:r>
          </a:p>
          <a:p>
            <a:pPr>
              <a:spcBef>
                <a:spcPct val="50000"/>
              </a:spcBef>
              <a:buChar char="•"/>
            </a:pPr>
            <a:r>
              <a:rPr lang="en-US" altLang="zh-CN" sz="1800" dirty="0">
                <a:ea typeface="宋体" panose="02010600030101010101" pitchFamily="2" charset="-122"/>
                <a:sym typeface="Symbol" panose="05050102010706020507" pitchFamily="18" charset="2"/>
              </a:rPr>
              <a:t>spot ID: S8-1</a:t>
            </a:r>
            <a:r>
              <a:rPr lang="en-US" altLang="zh-CN" sz="1800" dirty="0">
                <a:ea typeface="宋体" panose="02010600030101010101" pitchFamily="2" charset="-122"/>
              </a:rPr>
              <a:t> </a:t>
            </a:r>
          </a:p>
        </p:txBody>
      </p:sp>
      <p:pic>
        <p:nvPicPr>
          <p:cNvPr id="20485" name="Picture 6"/>
          <p:cNvPicPr>
            <a:picLocks noChangeAspect="1"/>
          </p:cNvPicPr>
          <p:nvPr/>
        </p:nvPicPr>
        <p:blipFill>
          <a:blip r:embed="rId3"/>
          <a:srcRect l="25626" t="26666" r="35625" b="22501"/>
          <a:stretch>
            <a:fillRect/>
          </a:stretch>
        </p:blipFill>
        <p:spPr>
          <a:xfrm>
            <a:off x="5168265" y="1483043"/>
            <a:ext cx="3657600" cy="3598862"/>
          </a:xfrm>
          <a:prstGeom prst="rect">
            <a:avLst/>
          </a:prstGeom>
          <a:noFill/>
          <a:ln w="19050" cap="flat" cmpd="sng">
            <a:solidFill>
              <a:schemeClr val="bg1"/>
            </a:solidFill>
            <a:prstDash val="solid"/>
            <a:miter/>
            <a:headEnd type="none" w="med" len="med"/>
            <a:tailEnd type="none" w="med" len="med"/>
          </a:ln>
        </p:spPr>
      </p:pic>
      <p:sp>
        <p:nvSpPr>
          <p:cNvPr id="20486" name="Text Box 7"/>
          <p:cNvSpPr txBox="1"/>
          <p:nvPr/>
        </p:nvSpPr>
        <p:spPr>
          <a:xfrm>
            <a:off x="5724525" y="692150"/>
            <a:ext cx="1965325" cy="457200"/>
          </a:xfrm>
          <a:prstGeom prst="rect">
            <a:avLst/>
          </a:prstGeom>
          <a:noFill/>
          <a:ln w="9525">
            <a:noFill/>
          </a:ln>
        </p:spPr>
        <p:txBody>
          <a:bodyPr wrap="none" anchor="t">
            <a:spAutoFit/>
          </a:bodyPr>
          <a:lstStyle/>
          <a:p>
            <a:pPr>
              <a:spcBef>
                <a:spcPct val="50000"/>
              </a:spcBef>
            </a:pPr>
            <a:r>
              <a:rPr lang="en-US" altLang="zh-CN" sz="2400" dirty="0">
                <a:latin typeface="Arial" panose="020B0604020202020204" pitchFamily="34" charset="0"/>
                <a:ea typeface="宋体" panose="02010600030101010101" pitchFamily="2" charset="-122"/>
              </a:rPr>
              <a:t>Experimental</a:t>
            </a:r>
          </a:p>
        </p:txBody>
      </p:sp>
      <p:sp>
        <p:nvSpPr>
          <p:cNvPr id="20487" name="Oval 8"/>
          <p:cNvSpPr/>
          <p:nvPr/>
        </p:nvSpPr>
        <p:spPr>
          <a:xfrm>
            <a:off x="6514465" y="4394200"/>
            <a:ext cx="381000" cy="381000"/>
          </a:xfrm>
          <a:prstGeom prst="ellipse">
            <a:avLst/>
          </a:prstGeom>
          <a:noFill/>
          <a:ln w="12700" cap="flat" cmpd="sng">
            <a:solidFill>
              <a:srgbClr val="FC1921"/>
            </a:solidFill>
            <a:prstDash val="solid"/>
            <a:round/>
            <a:headEnd type="none" w="med" len="med"/>
            <a:tailEnd type="none" w="med" len="med"/>
          </a:ln>
        </p:spPr>
        <p:txBody>
          <a:bodyPr wrap="none" anchor="ctr">
            <a:spAutoFit/>
          </a:bodyPr>
          <a:lstStyle/>
          <a:p>
            <a:endParaRPr lang="zh-CN" altLang="en-US" dirty="0">
              <a:latin typeface="Arial" panose="020B0604020202020204" pitchFamily="34" charset="0"/>
              <a:ea typeface="PMingLiU" pitchFamily="18" charset="-120"/>
            </a:endParaRPr>
          </a:p>
        </p:txBody>
      </p:sp>
      <p:cxnSp>
        <p:nvCxnSpPr>
          <p:cNvPr id="2" name="直接箭头连接符 1"/>
          <p:cNvCxnSpPr/>
          <p:nvPr/>
        </p:nvCxnSpPr>
        <p:spPr>
          <a:xfrm flipH="1">
            <a:off x="6673215" y="4169410"/>
            <a:ext cx="287655" cy="288290"/>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sp>
        <p:nvSpPr>
          <p:cNvPr id="4" name="文本框 3"/>
          <p:cNvSpPr txBox="1"/>
          <p:nvPr/>
        </p:nvSpPr>
        <p:spPr>
          <a:xfrm>
            <a:off x="6613525" y="3924300"/>
            <a:ext cx="1253490" cy="245110"/>
          </a:xfrm>
          <a:prstGeom prst="rect">
            <a:avLst/>
          </a:prstGeom>
          <a:noFill/>
          <a:ln>
            <a:noFill/>
          </a:ln>
        </p:spPr>
        <p:txBody>
          <a:bodyPr wrap="square" rtlCol="0">
            <a:spAutoFit/>
          </a:bodyPr>
          <a:lstStyle/>
          <a:p>
            <a:r>
              <a:rPr lang="en-US" altLang="zh-CN" sz="1000"/>
              <a:t>spod ID:S8-1</a:t>
            </a:r>
          </a:p>
        </p:txBody>
      </p:sp>
    </p:spTree>
  </p:cSld>
  <p:clrMapOvr>
    <a:masterClrMapping/>
  </p:clrMapOvr>
  <p:transition>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Group 2"/>
          <p:cNvGrpSpPr/>
          <p:nvPr/>
        </p:nvGrpSpPr>
        <p:grpSpPr>
          <a:xfrm>
            <a:off x="1258888" y="620713"/>
            <a:ext cx="5868987" cy="3963987"/>
            <a:chOff x="0" y="0"/>
            <a:chExt cx="3697" cy="2497"/>
          </a:xfrm>
        </p:grpSpPr>
        <p:grpSp>
          <p:nvGrpSpPr>
            <p:cNvPr id="21506" name="Group 3"/>
            <p:cNvGrpSpPr/>
            <p:nvPr/>
          </p:nvGrpSpPr>
          <p:grpSpPr>
            <a:xfrm>
              <a:off x="1738" y="0"/>
              <a:ext cx="1062" cy="1248"/>
              <a:chOff x="0" y="0"/>
              <a:chExt cx="1062" cy="1248"/>
            </a:xfrm>
          </p:grpSpPr>
          <p:sp>
            <p:nvSpPr>
              <p:cNvPr id="21507" name="Line 4"/>
              <p:cNvSpPr/>
              <p:nvPr/>
            </p:nvSpPr>
            <p:spPr>
              <a:xfrm>
                <a:off x="1044" y="0"/>
                <a:ext cx="0" cy="1248"/>
              </a:xfrm>
              <a:prstGeom prst="line">
                <a:avLst/>
              </a:prstGeom>
              <a:ln w="19050" cap="flat" cmpd="sng">
                <a:solidFill>
                  <a:schemeClr val="bg1"/>
                </a:solidFill>
                <a:prstDash val="dash"/>
                <a:round/>
                <a:headEnd type="none" w="med" len="med"/>
                <a:tailEnd type="triangle" w="med" len="med"/>
              </a:ln>
            </p:spPr>
          </p:sp>
          <p:sp>
            <p:nvSpPr>
              <p:cNvPr id="21508" name="Text Box 5"/>
              <p:cNvSpPr txBox="1"/>
              <p:nvPr/>
            </p:nvSpPr>
            <p:spPr>
              <a:xfrm>
                <a:off x="0" y="472"/>
                <a:ext cx="1062" cy="212"/>
              </a:xfrm>
              <a:prstGeom prst="rect">
                <a:avLst/>
              </a:prstGeom>
              <a:noFill/>
              <a:ln w="9525">
                <a:noFill/>
              </a:ln>
            </p:spPr>
            <p:txBody>
              <a:bodyPr wrap="none" anchor="t">
                <a:spAutoFit/>
              </a:bodyPr>
              <a:lstStyle/>
              <a:p>
                <a:pPr>
                  <a:spcBef>
                    <a:spcPct val="50000"/>
                  </a:spcBef>
                </a:pPr>
                <a:r>
                  <a:rPr lang="en-US" altLang="zh-CN" sz="1600" b="1" dirty="0">
                    <a:latin typeface="Times New Roman" panose="02020603050405020304" pitchFamily="18" charset="0"/>
                    <a:ea typeface="宋体" panose="02010600030101010101" pitchFamily="2" charset="-122"/>
                  </a:rPr>
                  <a:t>Downregulation?</a:t>
                </a:r>
              </a:p>
            </p:txBody>
          </p:sp>
        </p:grpSp>
        <p:sp>
          <p:nvSpPr>
            <p:cNvPr id="21509" name="Text Box 6"/>
            <p:cNvSpPr txBox="1"/>
            <p:nvPr/>
          </p:nvSpPr>
          <p:spPr>
            <a:xfrm>
              <a:off x="502" y="444"/>
              <a:ext cx="736" cy="288"/>
            </a:xfrm>
            <a:prstGeom prst="rect">
              <a:avLst/>
            </a:prstGeom>
            <a:noFill/>
            <a:ln w="9525">
              <a:noFill/>
            </a:ln>
          </p:spPr>
          <p:txBody>
            <a:bodyPr wrap="none" anchor="t">
              <a:spAutoFit/>
            </a:bodyPr>
            <a:lstStyle/>
            <a:p>
              <a:pPr>
                <a:spcBef>
                  <a:spcPct val="50000"/>
                </a:spcBef>
              </a:pPr>
              <a:r>
                <a:rPr lang="en-US" altLang="zh-CN" sz="2400" dirty="0">
                  <a:latin typeface="Arial" panose="020B0604020202020204" pitchFamily="34" charset="0"/>
                  <a:ea typeface="宋体" panose="02010600030101010101" pitchFamily="2" charset="-122"/>
                </a:rPr>
                <a:t>Control</a:t>
              </a:r>
            </a:p>
          </p:txBody>
        </p:sp>
        <p:sp>
          <p:nvSpPr>
            <p:cNvPr id="21510" name="Text Box 7"/>
            <p:cNvSpPr txBox="1"/>
            <p:nvPr/>
          </p:nvSpPr>
          <p:spPr>
            <a:xfrm>
              <a:off x="0" y="1723"/>
              <a:ext cx="1238" cy="288"/>
            </a:xfrm>
            <a:prstGeom prst="rect">
              <a:avLst/>
            </a:prstGeom>
            <a:noFill/>
            <a:ln w="9525">
              <a:noFill/>
            </a:ln>
          </p:spPr>
          <p:txBody>
            <a:bodyPr wrap="none" anchor="t">
              <a:spAutoFit/>
            </a:bodyPr>
            <a:lstStyle/>
            <a:p>
              <a:pPr>
                <a:spcBef>
                  <a:spcPct val="50000"/>
                </a:spcBef>
              </a:pPr>
              <a:r>
                <a:rPr lang="en-US" altLang="zh-CN" sz="2400" dirty="0">
                  <a:latin typeface="Arial" panose="020B0604020202020204" pitchFamily="34" charset="0"/>
                  <a:ea typeface="宋体" panose="02010600030101010101" pitchFamily="2" charset="-122"/>
                </a:rPr>
                <a:t>Experimental</a:t>
              </a:r>
            </a:p>
          </p:txBody>
        </p:sp>
        <p:pic>
          <p:nvPicPr>
            <p:cNvPr id="21511" name="Picture 8"/>
            <p:cNvPicPr>
              <a:picLocks noChangeAspect="1"/>
            </p:cNvPicPr>
            <p:nvPr/>
          </p:nvPicPr>
          <p:blipFill>
            <a:blip r:embed="rId2"/>
            <a:stretch>
              <a:fillRect/>
            </a:stretch>
          </p:blipFill>
          <p:spPr>
            <a:xfrm>
              <a:off x="1403" y="81"/>
              <a:ext cx="2289" cy="1136"/>
            </a:xfrm>
            <a:prstGeom prst="rect">
              <a:avLst/>
            </a:prstGeom>
            <a:noFill/>
            <a:ln w="19050" cap="flat" cmpd="sng">
              <a:solidFill>
                <a:schemeClr val="bg1"/>
              </a:solidFill>
              <a:prstDash val="solid"/>
              <a:miter/>
              <a:headEnd type="none" w="med" len="med"/>
              <a:tailEnd type="none" w="med" len="med"/>
            </a:ln>
          </p:spPr>
        </p:pic>
        <p:pic>
          <p:nvPicPr>
            <p:cNvPr id="21512" name="Picture 9"/>
            <p:cNvPicPr>
              <a:picLocks noChangeAspect="1"/>
            </p:cNvPicPr>
            <p:nvPr/>
          </p:nvPicPr>
          <p:blipFill>
            <a:blip r:embed="rId3"/>
            <a:stretch>
              <a:fillRect/>
            </a:stretch>
          </p:blipFill>
          <p:spPr>
            <a:xfrm>
              <a:off x="1421" y="1377"/>
              <a:ext cx="2276" cy="1120"/>
            </a:xfrm>
            <a:prstGeom prst="rect">
              <a:avLst/>
            </a:prstGeom>
            <a:noFill/>
            <a:ln w="19050" cap="flat" cmpd="sng">
              <a:solidFill>
                <a:schemeClr val="bg1"/>
              </a:solidFill>
              <a:prstDash val="solid"/>
              <a:miter/>
              <a:headEnd type="none" w="med" len="med"/>
              <a:tailEnd type="none" w="med" len="med"/>
            </a:ln>
          </p:spPr>
        </p:pic>
        <p:grpSp>
          <p:nvGrpSpPr>
            <p:cNvPr id="21513" name="Group 10"/>
            <p:cNvGrpSpPr/>
            <p:nvPr/>
          </p:nvGrpSpPr>
          <p:grpSpPr>
            <a:xfrm>
              <a:off x="2274" y="596"/>
              <a:ext cx="269" cy="1853"/>
              <a:chOff x="0" y="0"/>
              <a:chExt cx="269" cy="1853"/>
            </a:xfrm>
          </p:grpSpPr>
          <p:sp>
            <p:nvSpPr>
              <p:cNvPr id="21514" name="Oval 11"/>
              <p:cNvSpPr/>
              <p:nvPr/>
            </p:nvSpPr>
            <p:spPr>
              <a:xfrm>
                <a:off x="38" y="0"/>
                <a:ext cx="231" cy="547"/>
              </a:xfrm>
              <a:prstGeom prst="ellipse">
                <a:avLst/>
              </a:prstGeom>
              <a:noFill/>
              <a:ln w="19050" cap="flat" cmpd="sng">
                <a:solidFill>
                  <a:srgbClr val="FC1921"/>
                </a:solidFill>
                <a:prstDash val="solid"/>
                <a:round/>
                <a:headEnd type="none" w="med" len="med"/>
                <a:tailEnd type="none" w="med" len="med"/>
              </a:ln>
            </p:spPr>
            <p:txBody>
              <a:bodyPr anchor="ctr">
                <a:spAutoFit/>
              </a:bodyPr>
              <a:lstStyle/>
              <a:p>
                <a:endParaRPr lang="zh-CN" altLang="en-US" dirty="0">
                  <a:latin typeface="Arial" panose="020B0604020202020204" pitchFamily="34" charset="0"/>
                  <a:ea typeface="PMingLiU" pitchFamily="18" charset="-120"/>
                </a:endParaRPr>
              </a:p>
            </p:txBody>
          </p:sp>
          <p:sp>
            <p:nvSpPr>
              <p:cNvPr id="21515" name="Oval 12"/>
              <p:cNvSpPr/>
              <p:nvPr/>
            </p:nvSpPr>
            <p:spPr>
              <a:xfrm>
                <a:off x="0" y="1306"/>
                <a:ext cx="231" cy="547"/>
              </a:xfrm>
              <a:prstGeom prst="ellipse">
                <a:avLst/>
              </a:prstGeom>
              <a:noFill/>
              <a:ln w="19050" cap="flat" cmpd="sng">
                <a:solidFill>
                  <a:srgbClr val="FC1921"/>
                </a:solidFill>
                <a:prstDash val="solid"/>
                <a:round/>
                <a:headEnd type="none" w="med" len="med"/>
                <a:tailEnd type="none" w="med" len="med"/>
              </a:ln>
            </p:spPr>
            <p:txBody>
              <a:bodyPr anchor="ctr">
                <a:spAutoFit/>
              </a:bodyPr>
              <a:lstStyle/>
              <a:p>
                <a:endParaRPr lang="zh-CN" altLang="en-US" dirty="0">
                  <a:latin typeface="Arial" panose="020B0604020202020204" pitchFamily="34" charset="0"/>
                  <a:ea typeface="PMingLiU" pitchFamily="18" charset="-120"/>
                </a:endParaRPr>
              </a:p>
            </p:txBody>
          </p:sp>
        </p:grpSp>
        <p:grpSp>
          <p:nvGrpSpPr>
            <p:cNvPr id="21516" name="Group 13"/>
            <p:cNvGrpSpPr/>
            <p:nvPr/>
          </p:nvGrpSpPr>
          <p:grpSpPr>
            <a:xfrm>
              <a:off x="2983" y="733"/>
              <a:ext cx="266" cy="1513"/>
              <a:chOff x="0" y="0"/>
              <a:chExt cx="266" cy="1513"/>
            </a:xfrm>
          </p:grpSpPr>
          <p:sp>
            <p:nvSpPr>
              <p:cNvPr id="21517" name="Oval 14"/>
              <p:cNvSpPr/>
              <p:nvPr/>
            </p:nvSpPr>
            <p:spPr>
              <a:xfrm>
                <a:off x="16" y="0"/>
                <a:ext cx="250" cy="231"/>
              </a:xfrm>
              <a:prstGeom prst="ellipse">
                <a:avLst/>
              </a:prstGeom>
              <a:noFill/>
              <a:ln w="19050" cap="flat" cmpd="sng">
                <a:solidFill>
                  <a:srgbClr val="FC1921"/>
                </a:solidFill>
                <a:prstDash val="solid"/>
                <a:round/>
                <a:headEnd type="none" w="med" len="med"/>
                <a:tailEnd type="none" w="med" len="med"/>
              </a:ln>
            </p:spPr>
            <p:txBody>
              <a:bodyPr anchor="ctr">
                <a:spAutoFit/>
              </a:bodyPr>
              <a:lstStyle/>
              <a:p>
                <a:endParaRPr lang="zh-CN" altLang="en-US" dirty="0">
                  <a:latin typeface="Arial" panose="020B0604020202020204" pitchFamily="34" charset="0"/>
                  <a:ea typeface="PMingLiU" pitchFamily="18" charset="-120"/>
                </a:endParaRPr>
              </a:p>
            </p:txBody>
          </p:sp>
          <p:sp>
            <p:nvSpPr>
              <p:cNvPr id="21518" name="Oval 15"/>
              <p:cNvSpPr/>
              <p:nvPr/>
            </p:nvSpPr>
            <p:spPr>
              <a:xfrm>
                <a:off x="0" y="1282"/>
                <a:ext cx="250" cy="231"/>
              </a:xfrm>
              <a:prstGeom prst="ellipse">
                <a:avLst/>
              </a:prstGeom>
              <a:noFill/>
              <a:ln w="19050" cap="flat" cmpd="sng">
                <a:solidFill>
                  <a:srgbClr val="FC1921"/>
                </a:solidFill>
                <a:prstDash val="solid"/>
                <a:round/>
                <a:headEnd type="none" w="med" len="med"/>
                <a:tailEnd type="none" w="med" len="med"/>
              </a:ln>
            </p:spPr>
            <p:txBody>
              <a:bodyPr anchor="ctr">
                <a:spAutoFit/>
              </a:bodyPr>
              <a:lstStyle/>
              <a:p>
                <a:endParaRPr lang="zh-CN" altLang="en-US" dirty="0">
                  <a:latin typeface="Arial" panose="020B0604020202020204" pitchFamily="34" charset="0"/>
                  <a:ea typeface="PMingLiU" pitchFamily="18" charset="-120"/>
                </a:endParaRPr>
              </a:p>
            </p:txBody>
          </p:sp>
        </p:grpSp>
        <p:grpSp>
          <p:nvGrpSpPr>
            <p:cNvPr id="21519" name="Group 16"/>
            <p:cNvGrpSpPr/>
            <p:nvPr/>
          </p:nvGrpSpPr>
          <p:grpSpPr>
            <a:xfrm>
              <a:off x="2418" y="658"/>
              <a:ext cx="653" cy="212"/>
              <a:chOff x="0" y="0"/>
              <a:chExt cx="653" cy="212"/>
            </a:xfrm>
          </p:grpSpPr>
          <p:sp>
            <p:nvSpPr>
              <p:cNvPr id="21520" name="Line 17"/>
              <p:cNvSpPr/>
              <p:nvPr/>
            </p:nvSpPr>
            <p:spPr>
              <a:xfrm flipH="1">
                <a:off x="0" y="193"/>
                <a:ext cx="653" cy="0"/>
              </a:xfrm>
              <a:prstGeom prst="line">
                <a:avLst/>
              </a:prstGeom>
              <a:ln w="19050" cap="flat" cmpd="sng">
                <a:solidFill>
                  <a:schemeClr val="bg1"/>
                </a:solidFill>
                <a:prstDash val="dash"/>
                <a:round/>
                <a:headEnd type="none" w="med" len="med"/>
                <a:tailEnd type="triangle" w="med" len="med"/>
              </a:ln>
            </p:spPr>
          </p:sp>
          <p:sp>
            <p:nvSpPr>
              <p:cNvPr id="21521" name="Text Box 18"/>
              <p:cNvSpPr txBox="1"/>
              <p:nvPr/>
            </p:nvSpPr>
            <p:spPr>
              <a:xfrm>
                <a:off x="145" y="0"/>
                <a:ext cx="464" cy="212"/>
              </a:xfrm>
              <a:prstGeom prst="rect">
                <a:avLst/>
              </a:prstGeom>
              <a:noFill/>
              <a:ln w="9525">
                <a:noFill/>
              </a:ln>
            </p:spPr>
            <p:txBody>
              <a:bodyPr wrap="none" anchor="t">
                <a:spAutoFit/>
              </a:bodyPr>
              <a:lstStyle/>
              <a:p>
                <a:pPr>
                  <a:spcBef>
                    <a:spcPct val="50000"/>
                  </a:spcBef>
                </a:pPr>
                <a:r>
                  <a:rPr lang="en-US" altLang="zh-CN" sz="1600" b="1" dirty="0">
                    <a:solidFill>
                      <a:srgbClr val="FC1921"/>
                    </a:solidFill>
                    <a:latin typeface="Times New Roman" panose="02020603050405020304" pitchFamily="18" charset="0"/>
                    <a:ea typeface="宋体" panose="02010600030101010101" pitchFamily="2" charset="-122"/>
                  </a:rPr>
                  <a:t>PTM?</a:t>
                </a:r>
              </a:p>
            </p:txBody>
          </p:sp>
        </p:grpSp>
        <p:grpSp>
          <p:nvGrpSpPr>
            <p:cNvPr id="21522" name="Group 19"/>
            <p:cNvGrpSpPr/>
            <p:nvPr/>
          </p:nvGrpSpPr>
          <p:grpSpPr>
            <a:xfrm>
              <a:off x="2084" y="898"/>
              <a:ext cx="1062" cy="1248"/>
              <a:chOff x="0" y="0"/>
              <a:chExt cx="1062" cy="1248"/>
            </a:xfrm>
          </p:grpSpPr>
          <p:sp>
            <p:nvSpPr>
              <p:cNvPr id="21523" name="Line 20"/>
              <p:cNvSpPr/>
              <p:nvPr/>
            </p:nvSpPr>
            <p:spPr>
              <a:xfrm>
                <a:off x="1044" y="0"/>
                <a:ext cx="0" cy="1248"/>
              </a:xfrm>
              <a:prstGeom prst="line">
                <a:avLst/>
              </a:prstGeom>
              <a:ln w="19050" cap="flat" cmpd="sng">
                <a:solidFill>
                  <a:schemeClr val="bg1"/>
                </a:solidFill>
                <a:prstDash val="dash"/>
                <a:round/>
                <a:headEnd type="none" w="med" len="med"/>
                <a:tailEnd type="triangle" w="med" len="med"/>
              </a:ln>
            </p:spPr>
          </p:sp>
          <p:sp>
            <p:nvSpPr>
              <p:cNvPr id="21524" name="Text Box 21"/>
              <p:cNvSpPr txBox="1"/>
              <p:nvPr/>
            </p:nvSpPr>
            <p:spPr>
              <a:xfrm>
                <a:off x="0" y="472"/>
                <a:ext cx="1062" cy="212"/>
              </a:xfrm>
              <a:prstGeom prst="rect">
                <a:avLst/>
              </a:prstGeom>
              <a:noFill/>
              <a:ln w="9525">
                <a:noFill/>
              </a:ln>
            </p:spPr>
            <p:txBody>
              <a:bodyPr wrap="none" anchor="t">
                <a:spAutoFit/>
              </a:bodyPr>
              <a:lstStyle/>
              <a:p>
                <a:pPr>
                  <a:spcBef>
                    <a:spcPct val="50000"/>
                  </a:spcBef>
                </a:pPr>
                <a:r>
                  <a:rPr lang="en-US" altLang="zh-CN" sz="1600" b="1" dirty="0">
                    <a:solidFill>
                      <a:srgbClr val="FC1921"/>
                    </a:solidFill>
                    <a:latin typeface="Times New Roman" panose="02020603050405020304" pitchFamily="18" charset="0"/>
                    <a:ea typeface="宋体" panose="02010600030101010101" pitchFamily="2" charset="-122"/>
                  </a:rPr>
                  <a:t>Downregulation?</a:t>
                </a:r>
              </a:p>
            </p:txBody>
          </p:sp>
        </p:grpSp>
      </p:grpSp>
      <p:sp>
        <p:nvSpPr>
          <p:cNvPr id="21525" name="Text Box 22"/>
          <p:cNvSpPr txBox="1"/>
          <p:nvPr/>
        </p:nvSpPr>
        <p:spPr>
          <a:xfrm>
            <a:off x="540385" y="5229225"/>
            <a:ext cx="7597140" cy="1322070"/>
          </a:xfrm>
          <a:prstGeom prst="rect">
            <a:avLst/>
          </a:prstGeom>
          <a:noFill/>
          <a:ln w="9525">
            <a:noFill/>
          </a:ln>
        </p:spPr>
        <p:txBody>
          <a:bodyPr wrap="square" anchor="t">
            <a:spAutoFit/>
          </a:bodyPr>
          <a:lstStyle/>
          <a:p>
            <a:pPr>
              <a:spcBef>
                <a:spcPct val="50000"/>
              </a:spcBef>
              <a:buChar char="•"/>
            </a:pPr>
            <a:r>
              <a:rPr lang="en-US" altLang="zh-CN" sz="16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mouse cardiac; 250 </a:t>
            </a:r>
            <a:r>
              <a:rPr lang="en-US" altLang="zh-CN" sz="2000" dirty="0">
                <a:latin typeface="Times New Roman" panose="02020603050405020304" pitchFamily="18" charset="0"/>
                <a:ea typeface="宋体" panose="02010600030101010101" pitchFamily="2" charset="-122"/>
                <a:sym typeface="Symbol" panose="05050102010706020507" pitchFamily="18" charset="2"/>
              </a:rPr>
              <a:t>g loading; pH 3-10 IEF strips; 12.5% SDS-PAGE; </a:t>
            </a:r>
          </a:p>
          <a:p>
            <a:pPr>
              <a:spcBef>
                <a:spcPct val="50000"/>
              </a:spcBef>
              <a:buChar char="•"/>
            </a:pPr>
            <a:r>
              <a:rPr lang="en-US" altLang="zh-CN" sz="2000" dirty="0">
                <a:latin typeface="Times New Roman" panose="02020603050405020304" pitchFamily="18" charset="0"/>
                <a:ea typeface="宋体" panose="02010600030101010101" pitchFamily="2" charset="-122"/>
                <a:sym typeface="Symbol" panose="05050102010706020507" pitchFamily="18" charset="2"/>
              </a:rPr>
              <a:t>file ID: sc13con vs. sc08iso; </a:t>
            </a:r>
          </a:p>
          <a:p>
            <a:pPr>
              <a:spcBef>
                <a:spcPct val="50000"/>
              </a:spcBef>
              <a:buChar char="•"/>
            </a:pPr>
            <a:r>
              <a:rPr lang="en-US" altLang="zh-CN" sz="2000" dirty="0">
                <a:latin typeface="Times New Roman" panose="02020603050405020304" pitchFamily="18" charset="0"/>
                <a:ea typeface="宋体" panose="02010600030101010101" pitchFamily="2" charset="-122"/>
                <a:sym typeface="Symbol" panose="05050102010706020507" pitchFamily="18" charset="2"/>
              </a:rPr>
              <a:t>spot ID: S8-1</a:t>
            </a:r>
            <a:r>
              <a:rPr lang="en-US" altLang="zh-CN" sz="2000" dirty="0">
                <a:latin typeface="Times New Roman" panose="02020603050405020304" pitchFamily="18" charset="0"/>
                <a:ea typeface="宋体" panose="02010600030101010101" pitchFamily="2" charset="-122"/>
              </a:rPr>
              <a:t> </a:t>
            </a:r>
          </a:p>
        </p:txBody>
      </p:sp>
    </p:spTree>
  </p:cSld>
  <p:clrMapOvr>
    <a:masterClrMapping/>
  </p:clrMapOvr>
  <p:transition>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a:xfrm>
            <a:off x="1619250" y="333375"/>
            <a:ext cx="7416800" cy="579438"/>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rPr>
              <a:t>DIGE (difference gel electrophoresis)</a:t>
            </a:r>
          </a:p>
        </p:txBody>
      </p:sp>
      <p:sp>
        <p:nvSpPr>
          <p:cNvPr id="22531" name="Rectangle 3"/>
          <p:cNvSpPr>
            <a:spLocks noGrp="1" noChangeArrowheads="1"/>
          </p:cNvSpPr>
          <p:nvPr>
            <p:ph type="body" idx="1"/>
          </p:nvPr>
        </p:nvSpPr>
        <p:spPr>
          <a:xfrm>
            <a:off x="142558" y="1323658"/>
            <a:ext cx="8893175" cy="5472113"/>
          </a:xfrm>
        </p:spPr>
        <p:txBody>
          <a:bodyPr vert="horz" wrap="square" lIns="91440" tIns="45720" rIns="91440" bIns="45720" numCol="1" anchor="t" anchorCtr="0" compatLnSpc="1"/>
          <a:lstStyle/>
          <a:p>
            <a:pPr marL="342900" marR="0" lvl="0" indent="-342900" algn="l" defTabSz="914400" rtl="0" eaLnBrk="1" fontAlgn="base" latinLnBrk="0" hangingPunct="1">
              <a:lnSpc>
                <a:spcPct val="110000"/>
              </a:lnSpc>
              <a:spcBef>
                <a:spcPct val="30000"/>
              </a:spcBef>
              <a:spcAft>
                <a:spcPct val="5000"/>
              </a:spcAft>
              <a:buClrTx/>
              <a:buSzTx/>
              <a:buFont typeface="Wingdings" panose="05000000000000000000" pitchFamily="2" charset="2"/>
              <a:buChar char="l"/>
              <a:defRPr/>
            </a:pPr>
            <a:r>
              <a:rPr kumimoji="0" lang="en-US" sz="24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Built upon the classical gel approach to protein quantification (gel densitometry)</a:t>
            </a:r>
          </a:p>
          <a:p>
            <a:pPr marL="342900" marR="0" lvl="0" indent="-342900" algn="l" defTabSz="914400" rtl="0" eaLnBrk="0" fontAlgn="base" latinLnBrk="0" hangingPunct="0">
              <a:lnSpc>
                <a:spcPct val="120000"/>
              </a:lnSpc>
              <a:spcBef>
                <a:spcPct val="20000"/>
              </a:spcBef>
              <a:spcAft>
                <a:spcPct val="0"/>
              </a:spcAft>
              <a:buClrTx/>
              <a:buSzTx/>
              <a:buFont typeface="Wingdings" panose="05000000000000000000" pitchFamily="2" charset="2"/>
              <a:buChar char="u"/>
              <a:defRPr/>
            </a:pPr>
            <a:r>
              <a:rPr kumimoji="0" lang="en-US" sz="2400" b="1" i="0" u="none" strike="noStrike" kern="0" cap="none" spc="0" normalizeH="0" baseline="0" noProof="0" dirty="0">
                <a:ln>
                  <a:noFill/>
                </a:ln>
                <a:solidFill>
                  <a:schemeClr val="tx1"/>
                </a:solidFill>
                <a:effectLst>
                  <a:outerShdw blurRad="38100" dist="38100" dir="2700000" algn="tl">
                    <a:srgbClr val="C0C0C0"/>
                  </a:outerShdw>
                </a:effectLst>
                <a:uLnTx/>
                <a:uFillTx/>
                <a:ea typeface="PMingLiU" pitchFamily="18" charset="-120"/>
                <a:cs typeface="Arial" panose="020B0604020202020204" pitchFamily="34" charset="0"/>
              </a:rPr>
              <a:t>Allows the separation of treated (or diseased) and untreated (or control) samples </a:t>
            </a:r>
            <a:r>
              <a:rPr kumimoji="0" lang="en-US" sz="2400" b="1" i="0" u="none" strike="noStrike" kern="0" cap="none" spc="0" normalizeH="0" baseline="0" noProof="0" dirty="0">
                <a:ln>
                  <a:noFill/>
                </a:ln>
                <a:solidFill>
                  <a:srgbClr val="FF0000"/>
                </a:solidFill>
                <a:effectLst>
                  <a:outerShdw blurRad="38100" dist="38100" dir="2700000" algn="tl">
                    <a:srgbClr val="C0C0C0"/>
                  </a:outerShdw>
                </a:effectLst>
                <a:uLnTx/>
                <a:uFillTx/>
                <a:ea typeface="PMingLiU" pitchFamily="18" charset="-120"/>
                <a:cs typeface="Arial" panose="020B0604020202020204" pitchFamily="34" charset="0"/>
              </a:rPr>
              <a:t>in a single physical gel</a:t>
            </a:r>
            <a:r>
              <a:rPr kumimoji="0" lang="en-US" sz="2400" b="1" i="0" u="none" strike="noStrike" kern="0" cap="none" spc="0" normalizeH="0" baseline="0" noProof="0" dirty="0">
                <a:ln>
                  <a:noFill/>
                </a:ln>
                <a:solidFill>
                  <a:schemeClr val="tx1"/>
                </a:solidFill>
                <a:effectLst>
                  <a:outerShdw blurRad="38100" dist="38100" dir="2700000" algn="tl">
                    <a:srgbClr val="C0C0C0"/>
                  </a:outerShdw>
                </a:effectLst>
                <a:uLnTx/>
                <a:uFillTx/>
                <a:ea typeface="PMingLiU" pitchFamily="18" charset="-120"/>
                <a:cs typeface="Arial" panose="020B0604020202020204" pitchFamily="34" charset="0"/>
              </a:rPr>
              <a:t>.</a:t>
            </a:r>
          </a:p>
          <a:p>
            <a:pPr marL="342900" marR="0" lvl="0" indent="-342900" algn="l" defTabSz="914400" rtl="0" eaLnBrk="0" fontAlgn="base" latinLnBrk="0" hangingPunct="0">
              <a:lnSpc>
                <a:spcPct val="120000"/>
              </a:lnSpc>
              <a:spcBef>
                <a:spcPct val="20000"/>
              </a:spcBef>
              <a:spcAft>
                <a:spcPct val="0"/>
              </a:spcAft>
              <a:buClrTx/>
              <a:buSzTx/>
              <a:buFont typeface="Wingdings" panose="05000000000000000000" pitchFamily="2" charset="2"/>
              <a:buChar char="u"/>
              <a:defRPr/>
            </a:pPr>
            <a:r>
              <a:rPr kumimoji="0" lang="en-US" sz="2400" b="1" i="0" u="none" strike="noStrike" kern="0" cap="none" spc="0" normalizeH="0" baseline="0" noProof="0" dirty="0">
                <a:ln>
                  <a:noFill/>
                </a:ln>
                <a:solidFill>
                  <a:schemeClr val="tx1"/>
                </a:solidFill>
                <a:effectLst>
                  <a:outerShdw blurRad="38100" dist="38100" dir="2700000" algn="tl">
                    <a:srgbClr val="C0C0C0"/>
                  </a:outerShdw>
                </a:effectLst>
                <a:uLnTx/>
                <a:uFillTx/>
                <a:ea typeface="PMingLiU" pitchFamily="18" charset="-120"/>
                <a:cs typeface="Arial" panose="020B0604020202020204" pitchFamily="34" charset="0"/>
              </a:rPr>
              <a:t>Quick comparison in the differences of the protein profiles of each sample by overlaying the unwrapped maps of treated and untreated samples. It is possible to see which proteins are shared by both, which are present in one sample but not in the other.</a:t>
            </a:r>
          </a:p>
          <a:p>
            <a:pPr marL="342900" marR="0" lvl="0" indent="-342900" algn="l" defTabSz="914400" rtl="0" eaLnBrk="0" fontAlgn="base" latinLnBrk="0" hangingPunct="0">
              <a:lnSpc>
                <a:spcPct val="120000"/>
              </a:lnSpc>
              <a:spcBef>
                <a:spcPct val="20000"/>
              </a:spcBef>
              <a:spcAft>
                <a:spcPct val="0"/>
              </a:spcAft>
              <a:buClrTx/>
              <a:buSzTx/>
              <a:buFont typeface="Wingdings" panose="05000000000000000000" pitchFamily="2" charset="2"/>
              <a:buChar char="u"/>
              <a:defRPr/>
            </a:pPr>
            <a:endParaRPr kumimoji="0" lang="en-US"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PMingLiU" pitchFamily="18" charset="-120"/>
              <a:cs typeface="+mn-cs"/>
            </a:endParaRPr>
          </a:p>
          <a:p>
            <a:pPr marL="342900" marR="0" lvl="0" indent="-342900" algn="l" defTabSz="914400" rtl="0" eaLnBrk="1" fontAlgn="base" latinLnBrk="0" hangingPunct="1">
              <a:lnSpc>
                <a:spcPct val="110000"/>
              </a:lnSpc>
              <a:spcBef>
                <a:spcPct val="30000"/>
              </a:spcBef>
              <a:spcAft>
                <a:spcPct val="5000"/>
              </a:spcAft>
              <a:buClrTx/>
              <a:buSzTx/>
              <a:buFont typeface="Wingdings" panose="05000000000000000000" pitchFamily="2" charset="2"/>
              <a:buChar char="l"/>
              <a:defRPr/>
            </a:pPr>
            <a:endParaRPr kumimoji="0" lang="en-US"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PMingLiU" pitchFamily="18" charset="-120"/>
              <a:cs typeface="+mn-cs"/>
            </a:endParaRPr>
          </a:p>
          <a:p>
            <a:pPr marL="342900" marR="0" lvl="0" indent="-342900" algn="l" defTabSz="914400" rtl="0" eaLnBrk="1" fontAlgn="base" latinLnBrk="0" hangingPunct="1">
              <a:lnSpc>
                <a:spcPct val="110000"/>
              </a:lnSpc>
              <a:spcBef>
                <a:spcPct val="30000"/>
              </a:spcBef>
              <a:spcAft>
                <a:spcPct val="5000"/>
              </a:spcAft>
              <a:buClrTx/>
              <a:buSzTx/>
              <a:buFont typeface="Wingdings" panose="05000000000000000000" pitchFamily="2" charset="2"/>
              <a:buChar char="l"/>
              <a:defRPr/>
            </a:pPr>
            <a:endParaRPr kumimoji="0" lang="en-US"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endParaRPr>
          </a:p>
        </p:txBody>
      </p:sp>
    </p:spTree>
  </p:cSld>
  <p:clrMapOvr>
    <a:masterClrMapping/>
  </p:clrMapOvr>
  <p:transition>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1619250" y="333375"/>
            <a:ext cx="7416800" cy="579438"/>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DIGE (difference gel electrophoresis)</a:t>
            </a:r>
          </a:p>
        </p:txBody>
      </p:sp>
      <p:sp>
        <p:nvSpPr>
          <p:cNvPr id="2" name="Rectangle 3"/>
          <p:cNvSpPr>
            <a:spLocks noGrp="1"/>
          </p:cNvSpPr>
          <p:nvPr>
            <p:ph type="body" idx="4294967295"/>
          </p:nvPr>
        </p:nvSpPr>
        <p:spPr>
          <a:xfrm>
            <a:off x="682625" y="1341755"/>
            <a:ext cx="7993380" cy="4392295"/>
          </a:xfrm>
        </p:spPr>
        <p:txBody>
          <a:bodyPr wrap="square" lIns="91440" tIns="45720" rIns="91440" bIns="45720" anchor="t">
            <a:noAutofit/>
          </a:bodyPr>
          <a:lstStyle/>
          <a:p>
            <a:pPr>
              <a:lnSpc>
                <a:spcPct val="120000"/>
              </a:lnSpc>
              <a:buSzPct val="70000"/>
              <a:buFont typeface="Wingdings" panose="05000000000000000000" charset="0"/>
              <a:buChar char="l"/>
            </a:pPr>
            <a:r>
              <a:rPr lang="en-US" altLang="zh-CN" sz="2400" dirty="0">
                <a:solidFill>
                  <a:schemeClr val="tx1"/>
                </a:solidFill>
                <a:ea typeface="PMingLiU" pitchFamily="18" charset="-120"/>
                <a:cs typeface="Arial" panose="020B0604020202020204" pitchFamily="34" charset="0"/>
              </a:rPr>
              <a:t> </a:t>
            </a:r>
            <a:r>
              <a:rPr lang="en-US" altLang="zh-CN" sz="2400" b="1" dirty="0">
                <a:solidFill>
                  <a:schemeClr val="tx1"/>
                </a:solidFill>
                <a:ea typeface="PMingLiU" pitchFamily="18" charset="-120"/>
                <a:cs typeface="Arial" panose="020B0604020202020204" pitchFamily="34" charset="0"/>
              </a:rPr>
              <a:t>In a DIGE system, proteins are </a:t>
            </a:r>
            <a:r>
              <a:rPr lang="en-US" altLang="zh-CN" sz="2400" b="1" dirty="0">
                <a:solidFill>
                  <a:srgbClr val="FF0000"/>
                </a:solidFill>
                <a:ea typeface="PMingLiU" pitchFamily="18" charset="-120"/>
                <a:cs typeface="Arial" panose="020B0604020202020204" pitchFamily="34" charset="0"/>
              </a:rPr>
              <a:t>pre-labelled </a:t>
            </a:r>
            <a:r>
              <a:rPr lang="en-US" altLang="zh-CN" sz="2400" b="1" dirty="0">
                <a:solidFill>
                  <a:schemeClr val="tx1"/>
                </a:solidFill>
                <a:ea typeface="PMingLiU" pitchFamily="18" charset="-120"/>
                <a:cs typeface="Arial" panose="020B0604020202020204" pitchFamily="34" charset="0"/>
              </a:rPr>
              <a:t>with fluorescent CyDyes™ such as Cy3, and Cy5 prior to electrophoretic separations. </a:t>
            </a:r>
          </a:p>
          <a:p>
            <a:pPr>
              <a:lnSpc>
                <a:spcPct val="120000"/>
              </a:lnSpc>
              <a:buSzPct val="70000"/>
              <a:buFont typeface="Wingdings" panose="05000000000000000000" charset="0"/>
              <a:buChar char="l"/>
            </a:pPr>
            <a:r>
              <a:rPr lang="en-US" altLang="zh-CN" sz="2400" b="1" dirty="0">
                <a:solidFill>
                  <a:schemeClr val="tx1"/>
                </a:solidFill>
                <a:ea typeface="PMingLiU" pitchFamily="18" charset="-120"/>
                <a:cs typeface="Arial" panose="020B0604020202020204" pitchFamily="34" charset="0"/>
              </a:rPr>
              <a:t> Labelled samples are </a:t>
            </a:r>
            <a:r>
              <a:rPr lang="en-US" altLang="zh-CN" sz="2400" b="1" dirty="0">
                <a:solidFill>
                  <a:srgbClr val="FF0000"/>
                </a:solidFill>
                <a:ea typeface="PMingLiU" pitchFamily="18" charset="-120"/>
                <a:cs typeface="Arial" panose="020B0604020202020204" pitchFamily="34" charset="0"/>
              </a:rPr>
              <a:t>mixed</a:t>
            </a:r>
            <a:r>
              <a:rPr lang="en-US" altLang="zh-CN" sz="2400" b="1" dirty="0">
                <a:solidFill>
                  <a:schemeClr val="tx1"/>
                </a:solidFill>
                <a:ea typeface="PMingLiU" pitchFamily="18" charset="-120"/>
                <a:cs typeface="Arial" panose="020B0604020202020204" pitchFamily="34" charset="0"/>
              </a:rPr>
              <a:t> before isoelectric focusing, and </a:t>
            </a:r>
            <a:r>
              <a:rPr lang="en-US" altLang="zh-CN" sz="2400" b="1" dirty="0">
                <a:solidFill>
                  <a:srgbClr val="FF0000"/>
                </a:solidFill>
                <a:ea typeface="PMingLiU" pitchFamily="18" charset="-120"/>
                <a:cs typeface="Arial" panose="020B0604020202020204" pitchFamily="34" charset="0"/>
              </a:rPr>
              <a:t>resolved</a:t>
            </a:r>
            <a:r>
              <a:rPr lang="en-US" altLang="zh-CN" sz="2400" b="1" dirty="0">
                <a:solidFill>
                  <a:schemeClr val="tx1"/>
                </a:solidFill>
                <a:ea typeface="PMingLiU" pitchFamily="18" charset="-120"/>
                <a:cs typeface="Arial" panose="020B0604020202020204" pitchFamily="34" charset="0"/>
              </a:rPr>
              <a:t> on the </a:t>
            </a:r>
            <a:r>
              <a:rPr lang="en-US" altLang="zh-CN" sz="2400" b="1" dirty="0">
                <a:solidFill>
                  <a:srgbClr val="FF0000"/>
                </a:solidFill>
                <a:ea typeface="PMingLiU" pitchFamily="18" charset="-120"/>
                <a:cs typeface="Arial" panose="020B0604020202020204" pitchFamily="34" charset="0"/>
              </a:rPr>
              <a:t>same</a:t>
            </a:r>
            <a:r>
              <a:rPr lang="en-US" altLang="zh-CN" sz="2400" b="1" dirty="0">
                <a:solidFill>
                  <a:schemeClr val="tx1"/>
                </a:solidFill>
                <a:ea typeface="PMingLiU" pitchFamily="18" charset="-120"/>
                <a:cs typeface="Arial" panose="020B0604020202020204" pitchFamily="34" charset="0"/>
              </a:rPr>
              <a:t> 2D gel </a:t>
            </a:r>
            <a:r>
              <a:rPr lang="en-US" altLang="zh-CN" sz="2400" b="1" dirty="0">
                <a:solidFill>
                  <a:schemeClr val="tx1"/>
                </a:solidFill>
                <a:ea typeface="PMingLiU" pitchFamily="18" charset="-120"/>
                <a:cs typeface="Arial" panose="020B0604020202020204" pitchFamily="34" charset="0"/>
                <a:sym typeface="Arial" panose="020B0604020202020204" pitchFamily="34" charset="0"/>
              </a:rPr>
              <a:t>(</a:t>
            </a:r>
            <a:r>
              <a:rPr lang="el-GR" altLang="en-US" sz="2400" b="1" dirty="0">
                <a:solidFill>
                  <a:schemeClr val="tx1"/>
                </a:solidFill>
                <a:ea typeface="PMingLiU" pitchFamily="18" charset="-120"/>
                <a:cs typeface="Arial" panose="020B0604020202020204" pitchFamily="34" charset="0"/>
                <a:sym typeface="Arial" panose="020B0604020202020204" pitchFamily="34" charset="0"/>
              </a:rPr>
              <a:t>Δ</a:t>
            </a:r>
            <a:r>
              <a:rPr lang="en-US" altLang="zh-CN" sz="2400" b="1" dirty="0">
                <a:solidFill>
                  <a:schemeClr val="tx1"/>
                </a:solidFill>
                <a:ea typeface="PMingLiU" pitchFamily="18" charset="-120"/>
                <a:cs typeface="Arial" panose="020B0604020202020204" pitchFamily="34" charset="0"/>
                <a:sym typeface="Arial" panose="020B0604020202020204" pitchFamily="34" charset="0"/>
              </a:rPr>
              <a:t>MW of proteins is negligible)</a:t>
            </a:r>
          </a:p>
          <a:p>
            <a:pPr>
              <a:lnSpc>
                <a:spcPct val="120000"/>
              </a:lnSpc>
              <a:buSzPct val="70000"/>
              <a:buFont typeface="Wingdings" panose="05000000000000000000" charset="0"/>
              <a:buChar char="l"/>
            </a:pPr>
            <a:r>
              <a:rPr lang="en-US" altLang="zh-CN" sz="2400" b="1" dirty="0">
                <a:solidFill>
                  <a:schemeClr val="tx1"/>
                </a:solidFill>
                <a:ea typeface="PMingLiU" pitchFamily="18" charset="-120"/>
                <a:cs typeface="Arial" panose="020B0604020202020204" pitchFamily="34" charset="0"/>
                <a:sym typeface="Arial" panose="020B0604020202020204" pitchFamily="34" charset="0"/>
              </a:rPr>
              <a:t> Quantitative Analysis is based on relative intensities of fluorescing labels at specific spots (relative quantification) or to labeled standard (absolute quantification).</a:t>
            </a:r>
          </a:p>
        </p:txBody>
      </p:sp>
      <p:grpSp>
        <p:nvGrpSpPr>
          <p:cNvPr id="40" name="组合 39">
            <a:extLst>
              <a:ext uri="{FF2B5EF4-FFF2-40B4-BE49-F238E27FC236}">
                <a16:creationId xmlns:a16="http://schemas.microsoft.com/office/drawing/2014/main" id="{805E6146-DDD7-408A-85B6-E5D19583AD0E}"/>
              </a:ext>
            </a:extLst>
          </p:cNvPr>
          <p:cNvGrpSpPr/>
          <p:nvPr/>
        </p:nvGrpSpPr>
        <p:grpSpPr>
          <a:xfrm>
            <a:off x="2579256" y="842184"/>
            <a:ext cx="2294280" cy="732600"/>
            <a:chOff x="2579256" y="842184"/>
            <a:chExt cx="2294280" cy="732600"/>
          </a:xfrm>
        </p:grpSpPr>
        <mc:AlternateContent xmlns:mc="http://schemas.openxmlformats.org/markup-compatibility/2006" xmlns:p14="http://schemas.microsoft.com/office/powerpoint/2010/main">
          <mc:Choice Requires="p14">
            <p:contentPart p14:bwMode="auto" r:id="rId2">
              <p14:nvContentPartPr>
                <p14:cNvPr id="3" name="墨迹 2">
                  <a:extLst>
                    <a:ext uri="{FF2B5EF4-FFF2-40B4-BE49-F238E27FC236}">
                      <a16:creationId xmlns:a16="http://schemas.microsoft.com/office/drawing/2014/main" id="{E4BF24AE-A8DC-4C16-99CE-A278D53FDCCB}"/>
                    </a:ext>
                  </a:extLst>
                </p14:cNvPr>
                <p14:cNvContentPartPr/>
                <p14:nvPr/>
              </p14:nvContentPartPr>
              <p14:xfrm>
                <a:off x="2650896" y="896544"/>
                <a:ext cx="18000" cy="77400"/>
              </p14:xfrm>
            </p:contentPart>
          </mc:Choice>
          <mc:Fallback xmlns="">
            <p:pic>
              <p:nvPicPr>
                <p:cNvPr id="3" name="墨迹 2">
                  <a:extLst>
                    <a:ext uri="{FF2B5EF4-FFF2-40B4-BE49-F238E27FC236}">
                      <a16:creationId xmlns:a16="http://schemas.microsoft.com/office/drawing/2014/main" id="{E4BF24AE-A8DC-4C16-99CE-A278D53FDCCB}"/>
                    </a:ext>
                  </a:extLst>
                </p:cNvPr>
                <p:cNvPicPr/>
                <p:nvPr/>
              </p:nvPicPr>
              <p:blipFill>
                <a:blip r:embed="rId3"/>
                <a:stretch>
                  <a:fillRect/>
                </a:stretch>
              </p:blipFill>
              <p:spPr>
                <a:xfrm>
                  <a:off x="2633256" y="878904"/>
                  <a:ext cx="536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墨迹 3">
                  <a:extLst>
                    <a:ext uri="{FF2B5EF4-FFF2-40B4-BE49-F238E27FC236}">
                      <a16:creationId xmlns:a16="http://schemas.microsoft.com/office/drawing/2014/main" id="{018B2D4C-754A-4BB6-ABA2-4DD519662F89}"/>
                    </a:ext>
                  </a:extLst>
                </p14:cNvPr>
                <p14:cNvContentPartPr/>
                <p14:nvPr/>
              </p14:nvContentPartPr>
              <p14:xfrm>
                <a:off x="2687256" y="842184"/>
                <a:ext cx="69120" cy="149760"/>
              </p14:xfrm>
            </p:contentPart>
          </mc:Choice>
          <mc:Fallback xmlns="">
            <p:pic>
              <p:nvPicPr>
                <p:cNvPr id="4" name="墨迹 3">
                  <a:extLst>
                    <a:ext uri="{FF2B5EF4-FFF2-40B4-BE49-F238E27FC236}">
                      <a16:creationId xmlns:a16="http://schemas.microsoft.com/office/drawing/2014/main" id="{018B2D4C-754A-4BB6-ABA2-4DD519662F89}"/>
                    </a:ext>
                  </a:extLst>
                </p:cNvPr>
                <p:cNvPicPr/>
                <p:nvPr/>
              </p:nvPicPr>
              <p:blipFill>
                <a:blip r:embed="rId5"/>
                <a:stretch>
                  <a:fillRect/>
                </a:stretch>
              </p:blipFill>
              <p:spPr>
                <a:xfrm>
                  <a:off x="2669256" y="824544"/>
                  <a:ext cx="1047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墨迹 4">
                  <a:extLst>
                    <a:ext uri="{FF2B5EF4-FFF2-40B4-BE49-F238E27FC236}">
                      <a16:creationId xmlns:a16="http://schemas.microsoft.com/office/drawing/2014/main" id="{7ACCC10A-24DB-480A-A9E6-74C3519B72D0}"/>
                    </a:ext>
                  </a:extLst>
                </p14:cNvPr>
                <p14:cNvContentPartPr/>
                <p14:nvPr/>
              </p14:nvContentPartPr>
              <p14:xfrm>
                <a:off x="2604816" y="1004544"/>
                <a:ext cx="131400" cy="33840"/>
              </p14:xfrm>
            </p:contentPart>
          </mc:Choice>
          <mc:Fallback xmlns="">
            <p:pic>
              <p:nvPicPr>
                <p:cNvPr id="5" name="墨迹 4">
                  <a:extLst>
                    <a:ext uri="{FF2B5EF4-FFF2-40B4-BE49-F238E27FC236}">
                      <a16:creationId xmlns:a16="http://schemas.microsoft.com/office/drawing/2014/main" id="{7ACCC10A-24DB-480A-A9E6-74C3519B72D0}"/>
                    </a:ext>
                  </a:extLst>
                </p:cNvPr>
                <p:cNvPicPr/>
                <p:nvPr/>
              </p:nvPicPr>
              <p:blipFill>
                <a:blip r:embed="rId7"/>
                <a:stretch>
                  <a:fillRect/>
                </a:stretch>
              </p:blipFill>
              <p:spPr>
                <a:xfrm>
                  <a:off x="2587176" y="986544"/>
                  <a:ext cx="1670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墨迹 5">
                  <a:extLst>
                    <a:ext uri="{FF2B5EF4-FFF2-40B4-BE49-F238E27FC236}">
                      <a16:creationId xmlns:a16="http://schemas.microsoft.com/office/drawing/2014/main" id="{531B0E10-9A2B-4BEF-82E1-C04646BCFB6B}"/>
                    </a:ext>
                  </a:extLst>
                </p14:cNvPr>
                <p14:cNvContentPartPr/>
                <p14:nvPr/>
              </p14:nvContentPartPr>
              <p14:xfrm>
                <a:off x="2579256" y="1086984"/>
                <a:ext cx="178560" cy="129600"/>
              </p14:xfrm>
            </p:contentPart>
          </mc:Choice>
          <mc:Fallback xmlns="">
            <p:pic>
              <p:nvPicPr>
                <p:cNvPr id="6" name="墨迹 5">
                  <a:extLst>
                    <a:ext uri="{FF2B5EF4-FFF2-40B4-BE49-F238E27FC236}">
                      <a16:creationId xmlns:a16="http://schemas.microsoft.com/office/drawing/2014/main" id="{531B0E10-9A2B-4BEF-82E1-C04646BCFB6B}"/>
                    </a:ext>
                  </a:extLst>
                </p:cNvPr>
                <p:cNvPicPr/>
                <p:nvPr/>
              </p:nvPicPr>
              <p:blipFill>
                <a:blip r:embed="rId9"/>
                <a:stretch>
                  <a:fillRect/>
                </a:stretch>
              </p:blipFill>
              <p:spPr>
                <a:xfrm>
                  <a:off x="2561616" y="1068984"/>
                  <a:ext cx="2142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墨迹 6">
                  <a:extLst>
                    <a:ext uri="{FF2B5EF4-FFF2-40B4-BE49-F238E27FC236}">
                      <a16:creationId xmlns:a16="http://schemas.microsoft.com/office/drawing/2014/main" id="{E43E1E1D-2CD8-405F-85E4-6EC102720A34}"/>
                    </a:ext>
                  </a:extLst>
                </p14:cNvPr>
                <p14:cNvContentPartPr/>
                <p14:nvPr/>
              </p14:nvContentPartPr>
              <p14:xfrm>
                <a:off x="2634696" y="1032984"/>
                <a:ext cx="216000" cy="390960"/>
              </p14:xfrm>
            </p:contentPart>
          </mc:Choice>
          <mc:Fallback xmlns="">
            <p:pic>
              <p:nvPicPr>
                <p:cNvPr id="7" name="墨迹 6">
                  <a:extLst>
                    <a:ext uri="{FF2B5EF4-FFF2-40B4-BE49-F238E27FC236}">
                      <a16:creationId xmlns:a16="http://schemas.microsoft.com/office/drawing/2014/main" id="{E43E1E1D-2CD8-405F-85E4-6EC102720A34}"/>
                    </a:ext>
                  </a:extLst>
                </p:cNvPr>
                <p:cNvPicPr/>
                <p:nvPr/>
              </p:nvPicPr>
              <p:blipFill>
                <a:blip r:embed="rId11"/>
                <a:stretch>
                  <a:fillRect/>
                </a:stretch>
              </p:blipFill>
              <p:spPr>
                <a:xfrm>
                  <a:off x="2616696" y="1014984"/>
                  <a:ext cx="25164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墨迹 7">
                  <a:extLst>
                    <a:ext uri="{FF2B5EF4-FFF2-40B4-BE49-F238E27FC236}">
                      <a16:creationId xmlns:a16="http://schemas.microsoft.com/office/drawing/2014/main" id="{DE830D7F-6412-4610-898F-A4787CDDEC9E}"/>
                    </a:ext>
                  </a:extLst>
                </p14:cNvPr>
                <p14:cNvContentPartPr/>
                <p14:nvPr/>
              </p14:nvContentPartPr>
              <p14:xfrm>
                <a:off x="2862576" y="962784"/>
                <a:ext cx="209160" cy="280800"/>
              </p14:xfrm>
            </p:contentPart>
          </mc:Choice>
          <mc:Fallback xmlns="">
            <p:pic>
              <p:nvPicPr>
                <p:cNvPr id="8" name="墨迹 7">
                  <a:extLst>
                    <a:ext uri="{FF2B5EF4-FFF2-40B4-BE49-F238E27FC236}">
                      <a16:creationId xmlns:a16="http://schemas.microsoft.com/office/drawing/2014/main" id="{DE830D7F-6412-4610-898F-A4787CDDEC9E}"/>
                    </a:ext>
                  </a:extLst>
                </p:cNvPr>
                <p:cNvPicPr/>
                <p:nvPr/>
              </p:nvPicPr>
              <p:blipFill>
                <a:blip r:embed="rId13"/>
                <a:stretch>
                  <a:fillRect/>
                </a:stretch>
              </p:blipFill>
              <p:spPr>
                <a:xfrm>
                  <a:off x="2844936" y="945144"/>
                  <a:ext cx="2448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墨迹 8">
                  <a:extLst>
                    <a:ext uri="{FF2B5EF4-FFF2-40B4-BE49-F238E27FC236}">
                      <a16:creationId xmlns:a16="http://schemas.microsoft.com/office/drawing/2014/main" id="{48E814D9-A824-4AEA-B165-AD60BBF3B58B}"/>
                    </a:ext>
                  </a:extLst>
                </p14:cNvPr>
                <p14:cNvContentPartPr/>
                <p14:nvPr/>
              </p14:nvContentPartPr>
              <p14:xfrm>
                <a:off x="2875536" y="1111824"/>
                <a:ext cx="154800" cy="128160"/>
              </p14:xfrm>
            </p:contentPart>
          </mc:Choice>
          <mc:Fallback xmlns="">
            <p:pic>
              <p:nvPicPr>
                <p:cNvPr id="9" name="墨迹 8">
                  <a:extLst>
                    <a:ext uri="{FF2B5EF4-FFF2-40B4-BE49-F238E27FC236}">
                      <a16:creationId xmlns:a16="http://schemas.microsoft.com/office/drawing/2014/main" id="{48E814D9-A824-4AEA-B165-AD60BBF3B58B}"/>
                    </a:ext>
                  </a:extLst>
                </p:cNvPr>
                <p:cNvPicPr/>
                <p:nvPr/>
              </p:nvPicPr>
              <p:blipFill>
                <a:blip r:embed="rId15"/>
                <a:stretch>
                  <a:fillRect/>
                </a:stretch>
              </p:blipFill>
              <p:spPr>
                <a:xfrm>
                  <a:off x="2857536" y="1093824"/>
                  <a:ext cx="1904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墨迹 9">
                  <a:extLst>
                    <a:ext uri="{FF2B5EF4-FFF2-40B4-BE49-F238E27FC236}">
                      <a16:creationId xmlns:a16="http://schemas.microsoft.com/office/drawing/2014/main" id="{6F58895F-0129-43A9-8619-21BADFEF10FD}"/>
                    </a:ext>
                  </a:extLst>
                </p14:cNvPr>
                <p14:cNvContentPartPr/>
                <p14:nvPr/>
              </p14:nvContentPartPr>
              <p14:xfrm>
                <a:off x="2795976" y="1274184"/>
                <a:ext cx="254880" cy="163440"/>
              </p14:xfrm>
            </p:contentPart>
          </mc:Choice>
          <mc:Fallback xmlns="">
            <p:pic>
              <p:nvPicPr>
                <p:cNvPr id="10" name="墨迹 9">
                  <a:extLst>
                    <a:ext uri="{FF2B5EF4-FFF2-40B4-BE49-F238E27FC236}">
                      <a16:creationId xmlns:a16="http://schemas.microsoft.com/office/drawing/2014/main" id="{6F58895F-0129-43A9-8619-21BADFEF10FD}"/>
                    </a:ext>
                  </a:extLst>
                </p:cNvPr>
                <p:cNvPicPr/>
                <p:nvPr/>
              </p:nvPicPr>
              <p:blipFill>
                <a:blip r:embed="rId17"/>
                <a:stretch>
                  <a:fillRect/>
                </a:stretch>
              </p:blipFill>
              <p:spPr>
                <a:xfrm>
                  <a:off x="2778336" y="1256184"/>
                  <a:ext cx="2905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墨迹 10">
                  <a:extLst>
                    <a:ext uri="{FF2B5EF4-FFF2-40B4-BE49-F238E27FC236}">
                      <a16:creationId xmlns:a16="http://schemas.microsoft.com/office/drawing/2014/main" id="{EC515995-E3B6-4427-A3FF-43EF01FCEDF7}"/>
                    </a:ext>
                  </a:extLst>
                </p14:cNvPr>
                <p14:cNvContentPartPr/>
                <p14:nvPr/>
              </p14:nvContentPartPr>
              <p14:xfrm>
                <a:off x="2930616" y="1270224"/>
                <a:ext cx="18000" cy="161640"/>
              </p14:xfrm>
            </p:contentPart>
          </mc:Choice>
          <mc:Fallback xmlns="">
            <p:pic>
              <p:nvPicPr>
                <p:cNvPr id="11" name="墨迹 10">
                  <a:extLst>
                    <a:ext uri="{FF2B5EF4-FFF2-40B4-BE49-F238E27FC236}">
                      <a16:creationId xmlns:a16="http://schemas.microsoft.com/office/drawing/2014/main" id="{EC515995-E3B6-4427-A3FF-43EF01FCEDF7}"/>
                    </a:ext>
                  </a:extLst>
                </p:cNvPr>
                <p:cNvPicPr/>
                <p:nvPr/>
              </p:nvPicPr>
              <p:blipFill>
                <a:blip r:embed="rId19"/>
                <a:stretch>
                  <a:fillRect/>
                </a:stretch>
              </p:blipFill>
              <p:spPr>
                <a:xfrm>
                  <a:off x="2912976" y="1252224"/>
                  <a:ext cx="536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墨迹 11">
                  <a:extLst>
                    <a:ext uri="{FF2B5EF4-FFF2-40B4-BE49-F238E27FC236}">
                      <a16:creationId xmlns:a16="http://schemas.microsoft.com/office/drawing/2014/main" id="{2B71A66C-4D01-4888-B61C-6B9B1B7B1C91}"/>
                    </a:ext>
                  </a:extLst>
                </p14:cNvPr>
                <p14:cNvContentPartPr/>
                <p14:nvPr/>
              </p14:nvContentPartPr>
              <p14:xfrm>
                <a:off x="3053736" y="1199304"/>
                <a:ext cx="19080" cy="375480"/>
              </p14:xfrm>
            </p:contentPart>
          </mc:Choice>
          <mc:Fallback xmlns="">
            <p:pic>
              <p:nvPicPr>
                <p:cNvPr id="12" name="墨迹 11">
                  <a:extLst>
                    <a:ext uri="{FF2B5EF4-FFF2-40B4-BE49-F238E27FC236}">
                      <a16:creationId xmlns:a16="http://schemas.microsoft.com/office/drawing/2014/main" id="{2B71A66C-4D01-4888-B61C-6B9B1B7B1C91}"/>
                    </a:ext>
                  </a:extLst>
                </p:cNvPr>
                <p:cNvPicPr/>
                <p:nvPr/>
              </p:nvPicPr>
              <p:blipFill>
                <a:blip r:embed="rId21"/>
                <a:stretch>
                  <a:fillRect/>
                </a:stretch>
              </p:blipFill>
              <p:spPr>
                <a:xfrm>
                  <a:off x="3036096" y="1181304"/>
                  <a:ext cx="5472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墨迹 12">
                  <a:extLst>
                    <a:ext uri="{FF2B5EF4-FFF2-40B4-BE49-F238E27FC236}">
                      <a16:creationId xmlns:a16="http://schemas.microsoft.com/office/drawing/2014/main" id="{F8980B9D-B85F-4E91-9759-4E7E65F16EE6}"/>
                    </a:ext>
                  </a:extLst>
                </p14:cNvPr>
                <p14:cNvContentPartPr/>
                <p14:nvPr/>
              </p14:nvContentPartPr>
              <p14:xfrm>
                <a:off x="3192336" y="980424"/>
                <a:ext cx="242640" cy="255240"/>
              </p14:xfrm>
            </p:contentPart>
          </mc:Choice>
          <mc:Fallback xmlns="">
            <p:pic>
              <p:nvPicPr>
                <p:cNvPr id="13" name="墨迹 12">
                  <a:extLst>
                    <a:ext uri="{FF2B5EF4-FFF2-40B4-BE49-F238E27FC236}">
                      <a16:creationId xmlns:a16="http://schemas.microsoft.com/office/drawing/2014/main" id="{F8980B9D-B85F-4E91-9759-4E7E65F16EE6}"/>
                    </a:ext>
                  </a:extLst>
                </p:cNvPr>
                <p:cNvPicPr/>
                <p:nvPr/>
              </p:nvPicPr>
              <p:blipFill>
                <a:blip r:embed="rId23"/>
                <a:stretch>
                  <a:fillRect/>
                </a:stretch>
              </p:blipFill>
              <p:spPr>
                <a:xfrm>
                  <a:off x="3174696" y="962424"/>
                  <a:ext cx="2782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墨迹 13">
                  <a:extLst>
                    <a:ext uri="{FF2B5EF4-FFF2-40B4-BE49-F238E27FC236}">
                      <a16:creationId xmlns:a16="http://schemas.microsoft.com/office/drawing/2014/main" id="{AEF25F02-CE11-43DA-9994-C7E288F45043}"/>
                    </a:ext>
                  </a:extLst>
                </p14:cNvPr>
                <p14:cNvContentPartPr/>
                <p14:nvPr/>
              </p14:nvContentPartPr>
              <p14:xfrm>
                <a:off x="3334896" y="967104"/>
                <a:ext cx="104760" cy="142920"/>
              </p14:xfrm>
            </p:contentPart>
          </mc:Choice>
          <mc:Fallback xmlns="">
            <p:pic>
              <p:nvPicPr>
                <p:cNvPr id="14" name="墨迹 13">
                  <a:extLst>
                    <a:ext uri="{FF2B5EF4-FFF2-40B4-BE49-F238E27FC236}">
                      <a16:creationId xmlns:a16="http://schemas.microsoft.com/office/drawing/2014/main" id="{AEF25F02-CE11-43DA-9994-C7E288F45043}"/>
                    </a:ext>
                  </a:extLst>
                </p:cNvPr>
                <p:cNvPicPr/>
                <p:nvPr/>
              </p:nvPicPr>
              <p:blipFill>
                <a:blip r:embed="rId25"/>
                <a:stretch>
                  <a:fillRect/>
                </a:stretch>
              </p:blipFill>
              <p:spPr>
                <a:xfrm>
                  <a:off x="3317256" y="949464"/>
                  <a:ext cx="1404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墨迹 14">
                  <a:extLst>
                    <a:ext uri="{FF2B5EF4-FFF2-40B4-BE49-F238E27FC236}">
                      <a16:creationId xmlns:a16="http://schemas.microsoft.com/office/drawing/2014/main" id="{701D3F9C-0000-484F-89AB-3159FF778A29}"/>
                    </a:ext>
                  </a:extLst>
                </p14:cNvPr>
                <p14:cNvContentPartPr/>
                <p14:nvPr/>
              </p14:nvContentPartPr>
              <p14:xfrm>
                <a:off x="3323376" y="1090944"/>
                <a:ext cx="72360" cy="173880"/>
              </p14:xfrm>
            </p:contentPart>
          </mc:Choice>
          <mc:Fallback xmlns="">
            <p:pic>
              <p:nvPicPr>
                <p:cNvPr id="15" name="墨迹 14">
                  <a:extLst>
                    <a:ext uri="{FF2B5EF4-FFF2-40B4-BE49-F238E27FC236}">
                      <a16:creationId xmlns:a16="http://schemas.microsoft.com/office/drawing/2014/main" id="{701D3F9C-0000-484F-89AB-3159FF778A29}"/>
                    </a:ext>
                  </a:extLst>
                </p:cNvPr>
                <p:cNvPicPr/>
                <p:nvPr/>
              </p:nvPicPr>
              <p:blipFill>
                <a:blip r:embed="rId27"/>
                <a:stretch>
                  <a:fillRect/>
                </a:stretch>
              </p:blipFill>
              <p:spPr>
                <a:xfrm>
                  <a:off x="3305736" y="1072944"/>
                  <a:ext cx="1080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墨迹 15">
                  <a:extLst>
                    <a:ext uri="{FF2B5EF4-FFF2-40B4-BE49-F238E27FC236}">
                      <a16:creationId xmlns:a16="http://schemas.microsoft.com/office/drawing/2014/main" id="{CC3D891C-B6BC-465A-9B14-22DE2ADB0D41}"/>
                    </a:ext>
                  </a:extLst>
                </p14:cNvPr>
                <p14:cNvContentPartPr/>
                <p14:nvPr/>
              </p14:nvContentPartPr>
              <p14:xfrm>
                <a:off x="3315456" y="1158984"/>
                <a:ext cx="138960" cy="176760"/>
              </p14:xfrm>
            </p:contentPart>
          </mc:Choice>
          <mc:Fallback xmlns="">
            <p:pic>
              <p:nvPicPr>
                <p:cNvPr id="16" name="墨迹 15">
                  <a:extLst>
                    <a:ext uri="{FF2B5EF4-FFF2-40B4-BE49-F238E27FC236}">
                      <a16:creationId xmlns:a16="http://schemas.microsoft.com/office/drawing/2014/main" id="{CC3D891C-B6BC-465A-9B14-22DE2ADB0D41}"/>
                    </a:ext>
                  </a:extLst>
                </p:cNvPr>
                <p:cNvPicPr/>
                <p:nvPr/>
              </p:nvPicPr>
              <p:blipFill>
                <a:blip r:embed="rId29"/>
                <a:stretch>
                  <a:fillRect/>
                </a:stretch>
              </p:blipFill>
              <p:spPr>
                <a:xfrm>
                  <a:off x="3297816" y="1140984"/>
                  <a:ext cx="174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墨迹 16">
                  <a:extLst>
                    <a:ext uri="{FF2B5EF4-FFF2-40B4-BE49-F238E27FC236}">
                      <a16:creationId xmlns:a16="http://schemas.microsoft.com/office/drawing/2014/main" id="{606B9944-B9E4-4A3E-BD2E-74D7BC38DA08}"/>
                    </a:ext>
                  </a:extLst>
                </p14:cNvPr>
                <p14:cNvContentPartPr/>
                <p14:nvPr/>
              </p14:nvContentPartPr>
              <p14:xfrm>
                <a:off x="3381336" y="1202184"/>
                <a:ext cx="49680" cy="134280"/>
              </p14:xfrm>
            </p:contentPart>
          </mc:Choice>
          <mc:Fallback xmlns="">
            <p:pic>
              <p:nvPicPr>
                <p:cNvPr id="17" name="墨迹 16">
                  <a:extLst>
                    <a:ext uri="{FF2B5EF4-FFF2-40B4-BE49-F238E27FC236}">
                      <a16:creationId xmlns:a16="http://schemas.microsoft.com/office/drawing/2014/main" id="{606B9944-B9E4-4A3E-BD2E-74D7BC38DA08}"/>
                    </a:ext>
                  </a:extLst>
                </p:cNvPr>
                <p:cNvPicPr/>
                <p:nvPr/>
              </p:nvPicPr>
              <p:blipFill>
                <a:blip r:embed="rId31"/>
                <a:stretch>
                  <a:fillRect/>
                </a:stretch>
              </p:blipFill>
              <p:spPr>
                <a:xfrm>
                  <a:off x="3363696" y="1184184"/>
                  <a:ext cx="85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墨迹 17">
                  <a:extLst>
                    <a:ext uri="{FF2B5EF4-FFF2-40B4-BE49-F238E27FC236}">
                      <a16:creationId xmlns:a16="http://schemas.microsoft.com/office/drawing/2014/main" id="{46E1474D-30F5-4F0A-847B-AD592BBECDA8}"/>
                    </a:ext>
                  </a:extLst>
                </p14:cNvPr>
                <p14:cNvContentPartPr/>
                <p14:nvPr/>
              </p14:nvContentPartPr>
              <p14:xfrm>
                <a:off x="3385296" y="1271304"/>
                <a:ext cx="140040" cy="158040"/>
              </p14:xfrm>
            </p:contentPart>
          </mc:Choice>
          <mc:Fallback xmlns="">
            <p:pic>
              <p:nvPicPr>
                <p:cNvPr id="18" name="墨迹 17">
                  <a:extLst>
                    <a:ext uri="{FF2B5EF4-FFF2-40B4-BE49-F238E27FC236}">
                      <a16:creationId xmlns:a16="http://schemas.microsoft.com/office/drawing/2014/main" id="{46E1474D-30F5-4F0A-847B-AD592BBECDA8}"/>
                    </a:ext>
                  </a:extLst>
                </p:cNvPr>
                <p:cNvPicPr/>
                <p:nvPr/>
              </p:nvPicPr>
              <p:blipFill>
                <a:blip r:embed="rId33"/>
                <a:stretch>
                  <a:fillRect/>
                </a:stretch>
              </p:blipFill>
              <p:spPr>
                <a:xfrm>
                  <a:off x="3367656" y="1253304"/>
                  <a:ext cx="1756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墨迹 18">
                  <a:extLst>
                    <a:ext uri="{FF2B5EF4-FFF2-40B4-BE49-F238E27FC236}">
                      <a16:creationId xmlns:a16="http://schemas.microsoft.com/office/drawing/2014/main" id="{435FFD2D-EA71-4514-B935-0E60B464EADF}"/>
                    </a:ext>
                  </a:extLst>
                </p14:cNvPr>
                <p14:cNvContentPartPr/>
                <p14:nvPr/>
              </p14:nvContentPartPr>
              <p14:xfrm>
                <a:off x="3601296" y="957024"/>
                <a:ext cx="93600" cy="215640"/>
              </p14:xfrm>
            </p:contentPart>
          </mc:Choice>
          <mc:Fallback xmlns="">
            <p:pic>
              <p:nvPicPr>
                <p:cNvPr id="19" name="墨迹 18">
                  <a:extLst>
                    <a:ext uri="{FF2B5EF4-FFF2-40B4-BE49-F238E27FC236}">
                      <a16:creationId xmlns:a16="http://schemas.microsoft.com/office/drawing/2014/main" id="{435FFD2D-EA71-4514-B935-0E60B464EADF}"/>
                    </a:ext>
                  </a:extLst>
                </p:cNvPr>
                <p:cNvPicPr/>
                <p:nvPr/>
              </p:nvPicPr>
              <p:blipFill>
                <a:blip r:embed="rId35"/>
                <a:stretch>
                  <a:fillRect/>
                </a:stretch>
              </p:blipFill>
              <p:spPr>
                <a:xfrm>
                  <a:off x="3583656" y="939024"/>
                  <a:ext cx="1292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墨迹 19">
                  <a:extLst>
                    <a:ext uri="{FF2B5EF4-FFF2-40B4-BE49-F238E27FC236}">
                      <a16:creationId xmlns:a16="http://schemas.microsoft.com/office/drawing/2014/main" id="{0AFFA823-9A0F-4288-9FD7-0C51BA64141F}"/>
                    </a:ext>
                  </a:extLst>
                </p14:cNvPr>
                <p14:cNvContentPartPr/>
                <p14:nvPr/>
              </p14:nvContentPartPr>
              <p14:xfrm>
                <a:off x="3576816" y="1151064"/>
                <a:ext cx="14760" cy="168840"/>
              </p14:xfrm>
            </p:contentPart>
          </mc:Choice>
          <mc:Fallback xmlns="">
            <p:pic>
              <p:nvPicPr>
                <p:cNvPr id="20" name="墨迹 19">
                  <a:extLst>
                    <a:ext uri="{FF2B5EF4-FFF2-40B4-BE49-F238E27FC236}">
                      <a16:creationId xmlns:a16="http://schemas.microsoft.com/office/drawing/2014/main" id="{0AFFA823-9A0F-4288-9FD7-0C51BA64141F}"/>
                    </a:ext>
                  </a:extLst>
                </p:cNvPr>
                <p:cNvPicPr/>
                <p:nvPr/>
              </p:nvPicPr>
              <p:blipFill>
                <a:blip r:embed="rId37"/>
                <a:stretch>
                  <a:fillRect/>
                </a:stretch>
              </p:blipFill>
              <p:spPr>
                <a:xfrm>
                  <a:off x="3558816" y="1133064"/>
                  <a:ext cx="504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 name="墨迹 20">
                  <a:extLst>
                    <a:ext uri="{FF2B5EF4-FFF2-40B4-BE49-F238E27FC236}">
                      <a16:creationId xmlns:a16="http://schemas.microsoft.com/office/drawing/2014/main" id="{8A42D1A2-9C48-481B-9617-21797A1EAC97}"/>
                    </a:ext>
                  </a:extLst>
                </p14:cNvPr>
                <p14:cNvContentPartPr/>
                <p14:nvPr/>
              </p14:nvContentPartPr>
              <p14:xfrm>
                <a:off x="3608856" y="1233144"/>
                <a:ext cx="150840" cy="172800"/>
              </p14:xfrm>
            </p:contentPart>
          </mc:Choice>
          <mc:Fallback xmlns="">
            <p:pic>
              <p:nvPicPr>
                <p:cNvPr id="21" name="墨迹 20">
                  <a:extLst>
                    <a:ext uri="{FF2B5EF4-FFF2-40B4-BE49-F238E27FC236}">
                      <a16:creationId xmlns:a16="http://schemas.microsoft.com/office/drawing/2014/main" id="{8A42D1A2-9C48-481B-9617-21797A1EAC97}"/>
                    </a:ext>
                  </a:extLst>
                </p:cNvPr>
                <p:cNvPicPr/>
                <p:nvPr/>
              </p:nvPicPr>
              <p:blipFill>
                <a:blip r:embed="rId39"/>
                <a:stretch>
                  <a:fillRect/>
                </a:stretch>
              </p:blipFill>
              <p:spPr>
                <a:xfrm>
                  <a:off x="3591216" y="1215504"/>
                  <a:ext cx="1864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墨迹 21">
                  <a:extLst>
                    <a:ext uri="{FF2B5EF4-FFF2-40B4-BE49-F238E27FC236}">
                      <a16:creationId xmlns:a16="http://schemas.microsoft.com/office/drawing/2014/main" id="{83527D50-04E3-401C-A4EC-C55C93AECE13}"/>
                    </a:ext>
                  </a:extLst>
                </p14:cNvPr>
                <p14:cNvContentPartPr/>
                <p14:nvPr/>
              </p14:nvContentPartPr>
              <p14:xfrm>
                <a:off x="3781656" y="1041984"/>
                <a:ext cx="38520" cy="249480"/>
              </p14:xfrm>
            </p:contentPart>
          </mc:Choice>
          <mc:Fallback xmlns="">
            <p:pic>
              <p:nvPicPr>
                <p:cNvPr id="22" name="墨迹 21">
                  <a:extLst>
                    <a:ext uri="{FF2B5EF4-FFF2-40B4-BE49-F238E27FC236}">
                      <a16:creationId xmlns:a16="http://schemas.microsoft.com/office/drawing/2014/main" id="{83527D50-04E3-401C-A4EC-C55C93AECE13}"/>
                    </a:ext>
                  </a:extLst>
                </p:cNvPr>
                <p:cNvPicPr/>
                <p:nvPr/>
              </p:nvPicPr>
              <p:blipFill>
                <a:blip r:embed="rId41"/>
                <a:stretch>
                  <a:fillRect/>
                </a:stretch>
              </p:blipFill>
              <p:spPr>
                <a:xfrm>
                  <a:off x="3763656" y="1023984"/>
                  <a:ext cx="741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 name="墨迹 22">
                  <a:extLst>
                    <a:ext uri="{FF2B5EF4-FFF2-40B4-BE49-F238E27FC236}">
                      <a16:creationId xmlns:a16="http://schemas.microsoft.com/office/drawing/2014/main" id="{3A739268-02F4-4D82-8CEA-5CEF6C52EBEF}"/>
                    </a:ext>
                  </a:extLst>
                </p14:cNvPr>
                <p14:cNvContentPartPr/>
                <p14:nvPr/>
              </p14:nvContentPartPr>
              <p14:xfrm>
                <a:off x="3777696" y="976464"/>
                <a:ext cx="125640" cy="426960"/>
              </p14:xfrm>
            </p:contentPart>
          </mc:Choice>
          <mc:Fallback xmlns="">
            <p:pic>
              <p:nvPicPr>
                <p:cNvPr id="23" name="墨迹 22">
                  <a:extLst>
                    <a:ext uri="{FF2B5EF4-FFF2-40B4-BE49-F238E27FC236}">
                      <a16:creationId xmlns:a16="http://schemas.microsoft.com/office/drawing/2014/main" id="{3A739268-02F4-4D82-8CEA-5CEF6C52EBEF}"/>
                    </a:ext>
                  </a:extLst>
                </p:cNvPr>
                <p:cNvPicPr/>
                <p:nvPr/>
              </p:nvPicPr>
              <p:blipFill>
                <a:blip r:embed="rId43"/>
                <a:stretch>
                  <a:fillRect/>
                </a:stretch>
              </p:blipFill>
              <p:spPr>
                <a:xfrm>
                  <a:off x="3759696" y="958464"/>
                  <a:ext cx="16128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 name="墨迹 23">
                  <a:extLst>
                    <a:ext uri="{FF2B5EF4-FFF2-40B4-BE49-F238E27FC236}">
                      <a16:creationId xmlns:a16="http://schemas.microsoft.com/office/drawing/2014/main" id="{AB504553-AE6E-4D98-A785-B4E77F5AC799}"/>
                    </a:ext>
                  </a:extLst>
                </p14:cNvPr>
                <p14:cNvContentPartPr/>
                <p14:nvPr/>
              </p14:nvContentPartPr>
              <p14:xfrm>
                <a:off x="3849696" y="1095984"/>
                <a:ext cx="57240" cy="20160"/>
              </p14:xfrm>
            </p:contentPart>
          </mc:Choice>
          <mc:Fallback xmlns="">
            <p:pic>
              <p:nvPicPr>
                <p:cNvPr id="24" name="墨迹 23">
                  <a:extLst>
                    <a:ext uri="{FF2B5EF4-FFF2-40B4-BE49-F238E27FC236}">
                      <a16:creationId xmlns:a16="http://schemas.microsoft.com/office/drawing/2014/main" id="{AB504553-AE6E-4D98-A785-B4E77F5AC799}"/>
                    </a:ext>
                  </a:extLst>
                </p:cNvPr>
                <p:cNvPicPr/>
                <p:nvPr/>
              </p:nvPicPr>
              <p:blipFill>
                <a:blip r:embed="rId45"/>
                <a:stretch>
                  <a:fillRect/>
                </a:stretch>
              </p:blipFill>
              <p:spPr>
                <a:xfrm>
                  <a:off x="3831696" y="1077984"/>
                  <a:ext cx="928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 name="墨迹 24">
                  <a:extLst>
                    <a:ext uri="{FF2B5EF4-FFF2-40B4-BE49-F238E27FC236}">
                      <a16:creationId xmlns:a16="http://schemas.microsoft.com/office/drawing/2014/main" id="{F0852D48-4905-4D7C-8CDB-764FD62B6C36}"/>
                    </a:ext>
                  </a:extLst>
                </p14:cNvPr>
                <p14:cNvContentPartPr/>
                <p14:nvPr/>
              </p14:nvContentPartPr>
              <p14:xfrm>
                <a:off x="3838176" y="1197504"/>
                <a:ext cx="59400" cy="29160"/>
              </p14:xfrm>
            </p:contentPart>
          </mc:Choice>
          <mc:Fallback xmlns="">
            <p:pic>
              <p:nvPicPr>
                <p:cNvPr id="25" name="墨迹 24">
                  <a:extLst>
                    <a:ext uri="{FF2B5EF4-FFF2-40B4-BE49-F238E27FC236}">
                      <a16:creationId xmlns:a16="http://schemas.microsoft.com/office/drawing/2014/main" id="{F0852D48-4905-4D7C-8CDB-764FD62B6C36}"/>
                    </a:ext>
                  </a:extLst>
                </p:cNvPr>
                <p:cNvPicPr/>
                <p:nvPr/>
              </p:nvPicPr>
              <p:blipFill>
                <a:blip r:embed="rId47"/>
                <a:stretch>
                  <a:fillRect/>
                </a:stretch>
              </p:blipFill>
              <p:spPr>
                <a:xfrm>
                  <a:off x="3820536" y="1179504"/>
                  <a:ext cx="9504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6" name="墨迹 25">
                  <a:extLst>
                    <a:ext uri="{FF2B5EF4-FFF2-40B4-BE49-F238E27FC236}">
                      <a16:creationId xmlns:a16="http://schemas.microsoft.com/office/drawing/2014/main" id="{E24CCC55-F727-4B6A-9A18-30BD826544D6}"/>
                    </a:ext>
                  </a:extLst>
                </p14:cNvPr>
                <p14:cNvContentPartPr/>
                <p14:nvPr/>
              </p14:nvContentPartPr>
              <p14:xfrm>
                <a:off x="3958056" y="954144"/>
                <a:ext cx="112680" cy="117720"/>
              </p14:xfrm>
            </p:contentPart>
          </mc:Choice>
          <mc:Fallback xmlns="">
            <p:pic>
              <p:nvPicPr>
                <p:cNvPr id="26" name="墨迹 25">
                  <a:extLst>
                    <a:ext uri="{FF2B5EF4-FFF2-40B4-BE49-F238E27FC236}">
                      <a16:creationId xmlns:a16="http://schemas.microsoft.com/office/drawing/2014/main" id="{E24CCC55-F727-4B6A-9A18-30BD826544D6}"/>
                    </a:ext>
                  </a:extLst>
                </p:cNvPr>
                <p:cNvPicPr/>
                <p:nvPr/>
              </p:nvPicPr>
              <p:blipFill>
                <a:blip r:embed="rId49"/>
                <a:stretch>
                  <a:fillRect/>
                </a:stretch>
              </p:blipFill>
              <p:spPr>
                <a:xfrm>
                  <a:off x="3940416" y="936144"/>
                  <a:ext cx="1483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7" name="墨迹 26">
                  <a:extLst>
                    <a:ext uri="{FF2B5EF4-FFF2-40B4-BE49-F238E27FC236}">
                      <a16:creationId xmlns:a16="http://schemas.microsoft.com/office/drawing/2014/main" id="{2ABD5753-97EA-48C3-86B0-C6C9D7A91354}"/>
                    </a:ext>
                  </a:extLst>
                </p14:cNvPr>
                <p14:cNvContentPartPr/>
                <p14:nvPr/>
              </p14:nvContentPartPr>
              <p14:xfrm>
                <a:off x="4019256" y="1027224"/>
                <a:ext cx="68400" cy="214200"/>
              </p14:xfrm>
            </p:contentPart>
          </mc:Choice>
          <mc:Fallback xmlns="">
            <p:pic>
              <p:nvPicPr>
                <p:cNvPr id="27" name="墨迹 26">
                  <a:extLst>
                    <a:ext uri="{FF2B5EF4-FFF2-40B4-BE49-F238E27FC236}">
                      <a16:creationId xmlns:a16="http://schemas.microsoft.com/office/drawing/2014/main" id="{2ABD5753-97EA-48C3-86B0-C6C9D7A91354}"/>
                    </a:ext>
                  </a:extLst>
                </p:cNvPr>
                <p:cNvPicPr/>
                <p:nvPr/>
              </p:nvPicPr>
              <p:blipFill>
                <a:blip r:embed="rId51"/>
                <a:stretch>
                  <a:fillRect/>
                </a:stretch>
              </p:blipFill>
              <p:spPr>
                <a:xfrm>
                  <a:off x="4001616" y="1009584"/>
                  <a:ext cx="1040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8" name="墨迹 27">
                  <a:extLst>
                    <a:ext uri="{FF2B5EF4-FFF2-40B4-BE49-F238E27FC236}">
                      <a16:creationId xmlns:a16="http://schemas.microsoft.com/office/drawing/2014/main" id="{39AA382A-FD76-4433-8A50-650258CF7233}"/>
                    </a:ext>
                  </a:extLst>
                </p14:cNvPr>
                <p14:cNvContentPartPr/>
                <p14:nvPr/>
              </p14:nvContentPartPr>
              <p14:xfrm>
                <a:off x="4048776" y="1091304"/>
                <a:ext cx="36720" cy="222840"/>
              </p14:xfrm>
            </p:contentPart>
          </mc:Choice>
          <mc:Fallback xmlns="">
            <p:pic>
              <p:nvPicPr>
                <p:cNvPr id="28" name="墨迹 27">
                  <a:extLst>
                    <a:ext uri="{FF2B5EF4-FFF2-40B4-BE49-F238E27FC236}">
                      <a16:creationId xmlns:a16="http://schemas.microsoft.com/office/drawing/2014/main" id="{39AA382A-FD76-4433-8A50-650258CF7233}"/>
                    </a:ext>
                  </a:extLst>
                </p:cNvPr>
                <p:cNvPicPr/>
                <p:nvPr/>
              </p:nvPicPr>
              <p:blipFill>
                <a:blip r:embed="rId53"/>
                <a:stretch>
                  <a:fillRect/>
                </a:stretch>
              </p:blipFill>
              <p:spPr>
                <a:xfrm>
                  <a:off x="4031136" y="1073664"/>
                  <a:ext cx="7236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9" name="墨迹 28">
                  <a:extLst>
                    <a:ext uri="{FF2B5EF4-FFF2-40B4-BE49-F238E27FC236}">
                      <a16:creationId xmlns:a16="http://schemas.microsoft.com/office/drawing/2014/main" id="{A2BBAEB5-006B-4B95-B94F-98A0B9534FDA}"/>
                    </a:ext>
                  </a:extLst>
                </p14:cNvPr>
                <p14:cNvContentPartPr/>
                <p14:nvPr/>
              </p14:nvContentPartPr>
              <p14:xfrm>
                <a:off x="4043736" y="1199304"/>
                <a:ext cx="115560" cy="174600"/>
              </p14:xfrm>
            </p:contentPart>
          </mc:Choice>
          <mc:Fallback xmlns="">
            <p:pic>
              <p:nvPicPr>
                <p:cNvPr id="29" name="墨迹 28">
                  <a:extLst>
                    <a:ext uri="{FF2B5EF4-FFF2-40B4-BE49-F238E27FC236}">
                      <a16:creationId xmlns:a16="http://schemas.microsoft.com/office/drawing/2014/main" id="{A2BBAEB5-006B-4B95-B94F-98A0B9534FDA}"/>
                    </a:ext>
                  </a:extLst>
                </p:cNvPr>
                <p:cNvPicPr/>
                <p:nvPr/>
              </p:nvPicPr>
              <p:blipFill>
                <a:blip r:embed="rId55"/>
                <a:stretch>
                  <a:fillRect/>
                </a:stretch>
              </p:blipFill>
              <p:spPr>
                <a:xfrm>
                  <a:off x="4026096" y="1181304"/>
                  <a:ext cx="1512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0" name="墨迹 29">
                  <a:extLst>
                    <a:ext uri="{FF2B5EF4-FFF2-40B4-BE49-F238E27FC236}">
                      <a16:creationId xmlns:a16="http://schemas.microsoft.com/office/drawing/2014/main" id="{FF6A604B-664F-470E-947D-D67F6D157ED7}"/>
                    </a:ext>
                  </a:extLst>
                </p14:cNvPr>
                <p14:cNvContentPartPr/>
                <p14:nvPr/>
              </p14:nvContentPartPr>
              <p14:xfrm>
                <a:off x="4201056" y="1048824"/>
                <a:ext cx="19080" cy="104760"/>
              </p14:xfrm>
            </p:contentPart>
          </mc:Choice>
          <mc:Fallback xmlns="">
            <p:pic>
              <p:nvPicPr>
                <p:cNvPr id="30" name="墨迹 29">
                  <a:extLst>
                    <a:ext uri="{FF2B5EF4-FFF2-40B4-BE49-F238E27FC236}">
                      <a16:creationId xmlns:a16="http://schemas.microsoft.com/office/drawing/2014/main" id="{FF6A604B-664F-470E-947D-D67F6D157ED7}"/>
                    </a:ext>
                  </a:extLst>
                </p:cNvPr>
                <p:cNvPicPr/>
                <p:nvPr/>
              </p:nvPicPr>
              <p:blipFill>
                <a:blip r:embed="rId57"/>
                <a:stretch>
                  <a:fillRect/>
                </a:stretch>
              </p:blipFill>
              <p:spPr>
                <a:xfrm>
                  <a:off x="4183056" y="1030824"/>
                  <a:ext cx="547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1" name="墨迹 30">
                  <a:extLst>
                    <a:ext uri="{FF2B5EF4-FFF2-40B4-BE49-F238E27FC236}">
                      <a16:creationId xmlns:a16="http://schemas.microsoft.com/office/drawing/2014/main" id="{9D13E6E6-073D-433A-893A-758460E13B2E}"/>
                    </a:ext>
                  </a:extLst>
                </p14:cNvPr>
                <p14:cNvContentPartPr/>
                <p14:nvPr/>
              </p14:nvContentPartPr>
              <p14:xfrm>
                <a:off x="4202136" y="998424"/>
                <a:ext cx="167400" cy="136800"/>
              </p14:xfrm>
            </p:contentPart>
          </mc:Choice>
          <mc:Fallback xmlns="">
            <p:pic>
              <p:nvPicPr>
                <p:cNvPr id="31" name="墨迹 30">
                  <a:extLst>
                    <a:ext uri="{FF2B5EF4-FFF2-40B4-BE49-F238E27FC236}">
                      <a16:creationId xmlns:a16="http://schemas.microsoft.com/office/drawing/2014/main" id="{9D13E6E6-073D-433A-893A-758460E13B2E}"/>
                    </a:ext>
                  </a:extLst>
                </p:cNvPr>
                <p:cNvPicPr/>
                <p:nvPr/>
              </p:nvPicPr>
              <p:blipFill>
                <a:blip r:embed="rId59"/>
                <a:stretch>
                  <a:fillRect/>
                </a:stretch>
              </p:blipFill>
              <p:spPr>
                <a:xfrm>
                  <a:off x="4184136" y="980784"/>
                  <a:ext cx="2030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2" name="墨迹 31">
                  <a:extLst>
                    <a:ext uri="{FF2B5EF4-FFF2-40B4-BE49-F238E27FC236}">
                      <a16:creationId xmlns:a16="http://schemas.microsoft.com/office/drawing/2014/main" id="{F2EACDF0-AD73-471F-BE0B-13B7C4206E38}"/>
                    </a:ext>
                  </a:extLst>
                </p14:cNvPr>
                <p14:cNvContentPartPr/>
                <p14:nvPr/>
              </p14:nvContentPartPr>
              <p14:xfrm>
                <a:off x="4199976" y="1127664"/>
                <a:ext cx="159120" cy="86760"/>
              </p14:xfrm>
            </p:contentPart>
          </mc:Choice>
          <mc:Fallback xmlns="">
            <p:pic>
              <p:nvPicPr>
                <p:cNvPr id="32" name="墨迹 31">
                  <a:extLst>
                    <a:ext uri="{FF2B5EF4-FFF2-40B4-BE49-F238E27FC236}">
                      <a16:creationId xmlns:a16="http://schemas.microsoft.com/office/drawing/2014/main" id="{F2EACDF0-AD73-471F-BE0B-13B7C4206E38}"/>
                    </a:ext>
                  </a:extLst>
                </p:cNvPr>
                <p:cNvPicPr/>
                <p:nvPr/>
              </p:nvPicPr>
              <p:blipFill>
                <a:blip r:embed="rId61"/>
                <a:stretch>
                  <a:fillRect/>
                </a:stretch>
              </p:blipFill>
              <p:spPr>
                <a:xfrm>
                  <a:off x="4181976" y="1110024"/>
                  <a:ext cx="1947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3" name="墨迹 32">
                  <a:extLst>
                    <a:ext uri="{FF2B5EF4-FFF2-40B4-BE49-F238E27FC236}">
                      <a16:creationId xmlns:a16="http://schemas.microsoft.com/office/drawing/2014/main" id="{2F934C81-06D6-4C62-8316-3842F81E673E}"/>
                    </a:ext>
                  </a:extLst>
                </p14:cNvPr>
                <p14:cNvContentPartPr/>
                <p14:nvPr/>
              </p14:nvContentPartPr>
              <p14:xfrm>
                <a:off x="4260096" y="924984"/>
                <a:ext cx="145080" cy="411840"/>
              </p14:xfrm>
            </p:contentPart>
          </mc:Choice>
          <mc:Fallback xmlns="">
            <p:pic>
              <p:nvPicPr>
                <p:cNvPr id="33" name="墨迹 32">
                  <a:extLst>
                    <a:ext uri="{FF2B5EF4-FFF2-40B4-BE49-F238E27FC236}">
                      <a16:creationId xmlns:a16="http://schemas.microsoft.com/office/drawing/2014/main" id="{2F934C81-06D6-4C62-8316-3842F81E673E}"/>
                    </a:ext>
                  </a:extLst>
                </p:cNvPr>
                <p:cNvPicPr/>
                <p:nvPr/>
              </p:nvPicPr>
              <p:blipFill>
                <a:blip r:embed="rId63"/>
                <a:stretch>
                  <a:fillRect/>
                </a:stretch>
              </p:blipFill>
              <p:spPr>
                <a:xfrm>
                  <a:off x="4242456" y="907344"/>
                  <a:ext cx="18072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4" name="墨迹 33">
                  <a:extLst>
                    <a:ext uri="{FF2B5EF4-FFF2-40B4-BE49-F238E27FC236}">
                      <a16:creationId xmlns:a16="http://schemas.microsoft.com/office/drawing/2014/main" id="{9EBED6B2-0FFA-44BB-9CA9-C5A300399216}"/>
                    </a:ext>
                  </a:extLst>
                </p14:cNvPr>
                <p14:cNvContentPartPr/>
                <p14:nvPr/>
              </p14:nvContentPartPr>
              <p14:xfrm>
                <a:off x="4548456" y="978264"/>
                <a:ext cx="5400" cy="12240"/>
              </p14:xfrm>
            </p:contentPart>
          </mc:Choice>
          <mc:Fallback xmlns="">
            <p:pic>
              <p:nvPicPr>
                <p:cNvPr id="34" name="墨迹 33">
                  <a:extLst>
                    <a:ext uri="{FF2B5EF4-FFF2-40B4-BE49-F238E27FC236}">
                      <a16:creationId xmlns:a16="http://schemas.microsoft.com/office/drawing/2014/main" id="{9EBED6B2-0FFA-44BB-9CA9-C5A300399216}"/>
                    </a:ext>
                  </a:extLst>
                </p:cNvPr>
                <p:cNvPicPr/>
                <p:nvPr/>
              </p:nvPicPr>
              <p:blipFill>
                <a:blip r:embed="rId65"/>
                <a:stretch>
                  <a:fillRect/>
                </a:stretch>
              </p:blipFill>
              <p:spPr>
                <a:xfrm>
                  <a:off x="4530456" y="960624"/>
                  <a:ext cx="41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5" name="墨迹 34">
                  <a:extLst>
                    <a:ext uri="{FF2B5EF4-FFF2-40B4-BE49-F238E27FC236}">
                      <a16:creationId xmlns:a16="http://schemas.microsoft.com/office/drawing/2014/main" id="{0D19C085-CDA1-4010-9221-1E4F037D6D1D}"/>
                    </a:ext>
                  </a:extLst>
                </p14:cNvPr>
                <p14:cNvContentPartPr/>
                <p14:nvPr/>
              </p14:nvContentPartPr>
              <p14:xfrm>
                <a:off x="4517136" y="1018584"/>
                <a:ext cx="56160" cy="249120"/>
              </p14:xfrm>
            </p:contentPart>
          </mc:Choice>
          <mc:Fallback xmlns="">
            <p:pic>
              <p:nvPicPr>
                <p:cNvPr id="35" name="墨迹 34">
                  <a:extLst>
                    <a:ext uri="{FF2B5EF4-FFF2-40B4-BE49-F238E27FC236}">
                      <a16:creationId xmlns:a16="http://schemas.microsoft.com/office/drawing/2014/main" id="{0D19C085-CDA1-4010-9221-1E4F037D6D1D}"/>
                    </a:ext>
                  </a:extLst>
                </p:cNvPr>
                <p:cNvPicPr/>
                <p:nvPr/>
              </p:nvPicPr>
              <p:blipFill>
                <a:blip r:embed="rId67"/>
                <a:stretch>
                  <a:fillRect/>
                </a:stretch>
              </p:blipFill>
              <p:spPr>
                <a:xfrm>
                  <a:off x="4499496" y="1000944"/>
                  <a:ext cx="9180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6" name="墨迹 35">
                  <a:extLst>
                    <a:ext uri="{FF2B5EF4-FFF2-40B4-BE49-F238E27FC236}">
                      <a16:creationId xmlns:a16="http://schemas.microsoft.com/office/drawing/2014/main" id="{E413D877-BBD0-48E4-8FC9-43BA7BFFD553}"/>
                    </a:ext>
                  </a:extLst>
                </p14:cNvPr>
                <p14:cNvContentPartPr/>
                <p14:nvPr/>
              </p14:nvContentPartPr>
              <p14:xfrm>
                <a:off x="4607856" y="902304"/>
                <a:ext cx="13320" cy="94680"/>
              </p14:xfrm>
            </p:contentPart>
          </mc:Choice>
          <mc:Fallback xmlns="">
            <p:pic>
              <p:nvPicPr>
                <p:cNvPr id="36" name="墨迹 35">
                  <a:extLst>
                    <a:ext uri="{FF2B5EF4-FFF2-40B4-BE49-F238E27FC236}">
                      <a16:creationId xmlns:a16="http://schemas.microsoft.com/office/drawing/2014/main" id="{E413D877-BBD0-48E4-8FC9-43BA7BFFD553}"/>
                    </a:ext>
                  </a:extLst>
                </p:cNvPr>
                <p:cNvPicPr/>
                <p:nvPr/>
              </p:nvPicPr>
              <p:blipFill>
                <a:blip r:embed="rId69"/>
                <a:stretch>
                  <a:fillRect/>
                </a:stretch>
              </p:blipFill>
              <p:spPr>
                <a:xfrm>
                  <a:off x="4590216" y="884664"/>
                  <a:ext cx="489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7" name="墨迹 36">
                  <a:extLst>
                    <a:ext uri="{FF2B5EF4-FFF2-40B4-BE49-F238E27FC236}">
                      <a16:creationId xmlns:a16="http://schemas.microsoft.com/office/drawing/2014/main" id="{5E7A3401-314F-40D1-84C3-62814A0CE363}"/>
                    </a:ext>
                  </a:extLst>
                </p14:cNvPr>
                <p14:cNvContentPartPr/>
                <p14:nvPr/>
              </p14:nvContentPartPr>
              <p14:xfrm>
                <a:off x="4589136" y="992664"/>
                <a:ext cx="101520" cy="367560"/>
              </p14:xfrm>
            </p:contentPart>
          </mc:Choice>
          <mc:Fallback xmlns="">
            <p:pic>
              <p:nvPicPr>
                <p:cNvPr id="37" name="墨迹 36">
                  <a:extLst>
                    <a:ext uri="{FF2B5EF4-FFF2-40B4-BE49-F238E27FC236}">
                      <a16:creationId xmlns:a16="http://schemas.microsoft.com/office/drawing/2014/main" id="{5E7A3401-314F-40D1-84C3-62814A0CE363}"/>
                    </a:ext>
                  </a:extLst>
                </p:cNvPr>
                <p:cNvPicPr/>
                <p:nvPr/>
              </p:nvPicPr>
              <p:blipFill>
                <a:blip r:embed="rId71"/>
                <a:stretch>
                  <a:fillRect/>
                </a:stretch>
              </p:blipFill>
              <p:spPr>
                <a:xfrm>
                  <a:off x="4571496" y="974664"/>
                  <a:ext cx="13716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8" name="墨迹 37">
                  <a:extLst>
                    <a:ext uri="{FF2B5EF4-FFF2-40B4-BE49-F238E27FC236}">
                      <a16:creationId xmlns:a16="http://schemas.microsoft.com/office/drawing/2014/main" id="{88579102-D1E4-4CA0-B97E-3FE18E2CA36B}"/>
                    </a:ext>
                  </a:extLst>
                </p14:cNvPr>
                <p14:cNvContentPartPr/>
                <p14:nvPr/>
              </p14:nvContentPartPr>
              <p14:xfrm>
                <a:off x="4544856" y="1077624"/>
                <a:ext cx="123480" cy="213120"/>
              </p14:xfrm>
            </p:contentPart>
          </mc:Choice>
          <mc:Fallback xmlns="">
            <p:pic>
              <p:nvPicPr>
                <p:cNvPr id="38" name="墨迹 37">
                  <a:extLst>
                    <a:ext uri="{FF2B5EF4-FFF2-40B4-BE49-F238E27FC236}">
                      <a16:creationId xmlns:a16="http://schemas.microsoft.com/office/drawing/2014/main" id="{88579102-D1E4-4CA0-B97E-3FE18E2CA36B}"/>
                    </a:ext>
                  </a:extLst>
                </p:cNvPr>
                <p:cNvPicPr/>
                <p:nvPr/>
              </p:nvPicPr>
              <p:blipFill>
                <a:blip r:embed="rId73"/>
                <a:stretch>
                  <a:fillRect/>
                </a:stretch>
              </p:blipFill>
              <p:spPr>
                <a:xfrm>
                  <a:off x="4527216" y="1059984"/>
                  <a:ext cx="1591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9" name="墨迹 38">
                  <a:extLst>
                    <a:ext uri="{FF2B5EF4-FFF2-40B4-BE49-F238E27FC236}">
                      <a16:creationId xmlns:a16="http://schemas.microsoft.com/office/drawing/2014/main" id="{A476539B-AB06-427D-808F-00929A6548B9}"/>
                    </a:ext>
                  </a:extLst>
                </p14:cNvPr>
                <p14:cNvContentPartPr/>
                <p14:nvPr/>
              </p14:nvContentPartPr>
              <p14:xfrm>
                <a:off x="4690296" y="1037304"/>
                <a:ext cx="183240" cy="213480"/>
              </p14:xfrm>
            </p:contentPart>
          </mc:Choice>
          <mc:Fallback xmlns="">
            <p:pic>
              <p:nvPicPr>
                <p:cNvPr id="39" name="墨迹 38">
                  <a:extLst>
                    <a:ext uri="{FF2B5EF4-FFF2-40B4-BE49-F238E27FC236}">
                      <a16:creationId xmlns:a16="http://schemas.microsoft.com/office/drawing/2014/main" id="{A476539B-AB06-427D-808F-00929A6548B9}"/>
                    </a:ext>
                  </a:extLst>
                </p:cNvPr>
                <p:cNvPicPr/>
                <p:nvPr/>
              </p:nvPicPr>
              <p:blipFill>
                <a:blip r:embed="rId75"/>
                <a:stretch>
                  <a:fillRect/>
                </a:stretch>
              </p:blipFill>
              <p:spPr>
                <a:xfrm>
                  <a:off x="4672296" y="1019664"/>
                  <a:ext cx="218880" cy="249120"/>
                </a:xfrm>
                <a:prstGeom prst="rect">
                  <a:avLst/>
                </a:prstGeom>
              </p:spPr>
            </p:pic>
          </mc:Fallback>
        </mc:AlternateContent>
      </p:grpSp>
      <p:grpSp>
        <p:nvGrpSpPr>
          <p:cNvPr id="23572" name="组合 23571">
            <a:extLst>
              <a:ext uri="{FF2B5EF4-FFF2-40B4-BE49-F238E27FC236}">
                <a16:creationId xmlns:a16="http://schemas.microsoft.com/office/drawing/2014/main" id="{23C09213-BA58-4AE4-9332-26EAC1463C8D}"/>
              </a:ext>
            </a:extLst>
          </p:cNvPr>
          <p:cNvGrpSpPr/>
          <p:nvPr/>
        </p:nvGrpSpPr>
        <p:grpSpPr>
          <a:xfrm>
            <a:off x="6261696" y="1073664"/>
            <a:ext cx="2296080" cy="491400"/>
            <a:chOff x="6261696" y="1073664"/>
            <a:chExt cx="2296080" cy="491400"/>
          </a:xfrm>
        </p:grpSpPr>
        <mc:AlternateContent xmlns:mc="http://schemas.openxmlformats.org/markup-compatibility/2006" xmlns:p14="http://schemas.microsoft.com/office/powerpoint/2010/main">
          <mc:Choice Requires="p14">
            <p:contentPart p14:bwMode="auto" r:id="rId76">
              <p14:nvContentPartPr>
                <p14:cNvPr id="41" name="墨迹 40">
                  <a:extLst>
                    <a:ext uri="{FF2B5EF4-FFF2-40B4-BE49-F238E27FC236}">
                      <a16:creationId xmlns:a16="http://schemas.microsoft.com/office/drawing/2014/main" id="{8E0174F6-944E-420D-B7D7-FC25229397EA}"/>
                    </a:ext>
                  </a:extLst>
                </p14:cNvPr>
                <p14:cNvContentPartPr/>
                <p14:nvPr/>
              </p14:nvContentPartPr>
              <p14:xfrm>
                <a:off x="6261696" y="1252584"/>
                <a:ext cx="16560" cy="239760"/>
              </p14:xfrm>
            </p:contentPart>
          </mc:Choice>
          <mc:Fallback xmlns="">
            <p:pic>
              <p:nvPicPr>
                <p:cNvPr id="41" name="墨迹 40">
                  <a:extLst>
                    <a:ext uri="{FF2B5EF4-FFF2-40B4-BE49-F238E27FC236}">
                      <a16:creationId xmlns:a16="http://schemas.microsoft.com/office/drawing/2014/main" id="{8E0174F6-944E-420D-B7D7-FC25229397EA}"/>
                    </a:ext>
                  </a:extLst>
                </p:cNvPr>
                <p:cNvPicPr/>
                <p:nvPr/>
              </p:nvPicPr>
              <p:blipFill>
                <a:blip r:embed="rId77"/>
                <a:stretch>
                  <a:fillRect/>
                </a:stretch>
              </p:blipFill>
              <p:spPr>
                <a:xfrm>
                  <a:off x="6244056" y="1234584"/>
                  <a:ext cx="5220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2" name="墨迹 41">
                  <a:extLst>
                    <a:ext uri="{FF2B5EF4-FFF2-40B4-BE49-F238E27FC236}">
                      <a16:creationId xmlns:a16="http://schemas.microsoft.com/office/drawing/2014/main" id="{EEF528C9-2925-4451-9549-76F354F266CE}"/>
                    </a:ext>
                  </a:extLst>
                </p14:cNvPr>
                <p14:cNvContentPartPr/>
                <p14:nvPr/>
              </p14:nvContentPartPr>
              <p14:xfrm>
                <a:off x="6330456" y="1147464"/>
                <a:ext cx="178560" cy="402120"/>
              </p14:xfrm>
            </p:contentPart>
          </mc:Choice>
          <mc:Fallback xmlns="">
            <p:pic>
              <p:nvPicPr>
                <p:cNvPr id="42" name="墨迹 41">
                  <a:extLst>
                    <a:ext uri="{FF2B5EF4-FFF2-40B4-BE49-F238E27FC236}">
                      <a16:creationId xmlns:a16="http://schemas.microsoft.com/office/drawing/2014/main" id="{EEF528C9-2925-4451-9549-76F354F266CE}"/>
                    </a:ext>
                  </a:extLst>
                </p:cNvPr>
                <p:cNvPicPr/>
                <p:nvPr/>
              </p:nvPicPr>
              <p:blipFill>
                <a:blip r:embed="rId79"/>
                <a:stretch>
                  <a:fillRect/>
                </a:stretch>
              </p:blipFill>
              <p:spPr>
                <a:xfrm>
                  <a:off x="6312816" y="1129824"/>
                  <a:ext cx="21420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3" name="墨迹 42">
                  <a:extLst>
                    <a:ext uri="{FF2B5EF4-FFF2-40B4-BE49-F238E27FC236}">
                      <a16:creationId xmlns:a16="http://schemas.microsoft.com/office/drawing/2014/main" id="{627203AC-0A12-4EF0-9101-B7B3A191740B}"/>
                    </a:ext>
                  </a:extLst>
                </p14:cNvPr>
                <p14:cNvContentPartPr/>
                <p14:nvPr/>
              </p14:nvContentPartPr>
              <p14:xfrm>
                <a:off x="6364656" y="1248624"/>
                <a:ext cx="91800" cy="19080"/>
              </p14:xfrm>
            </p:contentPart>
          </mc:Choice>
          <mc:Fallback xmlns="">
            <p:pic>
              <p:nvPicPr>
                <p:cNvPr id="43" name="墨迹 42">
                  <a:extLst>
                    <a:ext uri="{FF2B5EF4-FFF2-40B4-BE49-F238E27FC236}">
                      <a16:creationId xmlns:a16="http://schemas.microsoft.com/office/drawing/2014/main" id="{627203AC-0A12-4EF0-9101-B7B3A191740B}"/>
                    </a:ext>
                  </a:extLst>
                </p:cNvPr>
                <p:cNvPicPr/>
                <p:nvPr/>
              </p:nvPicPr>
              <p:blipFill>
                <a:blip r:embed="rId81"/>
                <a:stretch>
                  <a:fillRect/>
                </a:stretch>
              </p:blipFill>
              <p:spPr>
                <a:xfrm>
                  <a:off x="6346656" y="1230624"/>
                  <a:ext cx="1274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4" name="墨迹 43">
                  <a:extLst>
                    <a:ext uri="{FF2B5EF4-FFF2-40B4-BE49-F238E27FC236}">
                      <a16:creationId xmlns:a16="http://schemas.microsoft.com/office/drawing/2014/main" id="{5652D24D-9EE4-4073-A145-9DB8C40547DA}"/>
                    </a:ext>
                  </a:extLst>
                </p14:cNvPr>
                <p14:cNvContentPartPr/>
                <p14:nvPr/>
              </p14:nvContentPartPr>
              <p14:xfrm>
                <a:off x="6346296" y="1331424"/>
                <a:ext cx="88560" cy="153720"/>
              </p14:xfrm>
            </p:contentPart>
          </mc:Choice>
          <mc:Fallback xmlns="">
            <p:pic>
              <p:nvPicPr>
                <p:cNvPr id="44" name="墨迹 43">
                  <a:extLst>
                    <a:ext uri="{FF2B5EF4-FFF2-40B4-BE49-F238E27FC236}">
                      <a16:creationId xmlns:a16="http://schemas.microsoft.com/office/drawing/2014/main" id="{5652D24D-9EE4-4073-A145-9DB8C40547DA}"/>
                    </a:ext>
                  </a:extLst>
                </p:cNvPr>
                <p:cNvPicPr/>
                <p:nvPr/>
              </p:nvPicPr>
              <p:blipFill>
                <a:blip r:embed="rId83"/>
                <a:stretch>
                  <a:fillRect/>
                </a:stretch>
              </p:blipFill>
              <p:spPr>
                <a:xfrm>
                  <a:off x="6328656" y="1313784"/>
                  <a:ext cx="1242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5" name="墨迹 44">
                  <a:extLst>
                    <a:ext uri="{FF2B5EF4-FFF2-40B4-BE49-F238E27FC236}">
                      <a16:creationId xmlns:a16="http://schemas.microsoft.com/office/drawing/2014/main" id="{B51D2B0E-14C7-4E69-9A97-460533F91147}"/>
                    </a:ext>
                  </a:extLst>
                </p14:cNvPr>
                <p14:cNvContentPartPr/>
                <p14:nvPr/>
              </p14:nvContentPartPr>
              <p14:xfrm>
                <a:off x="6528456" y="1227384"/>
                <a:ext cx="57960" cy="328680"/>
              </p14:xfrm>
            </p:contentPart>
          </mc:Choice>
          <mc:Fallback xmlns="">
            <p:pic>
              <p:nvPicPr>
                <p:cNvPr id="45" name="墨迹 44">
                  <a:extLst>
                    <a:ext uri="{FF2B5EF4-FFF2-40B4-BE49-F238E27FC236}">
                      <a16:creationId xmlns:a16="http://schemas.microsoft.com/office/drawing/2014/main" id="{B51D2B0E-14C7-4E69-9A97-460533F91147}"/>
                    </a:ext>
                  </a:extLst>
                </p:cNvPr>
                <p:cNvPicPr/>
                <p:nvPr/>
              </p:nvPicPr>
              <p:blipFill>
                <a:blip r:embed="rId85"/>
                <a:stretch>
                  <a:fillRect/>
                </a:stretch>
              </p:blipFill>
              <p:spPr>
                <a:xfrm>
                  <a:off x="6510456" y="1209744"/>
                  <a:ext cx="9360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6" name="墨迹 45">
                  <a:extLst>
                    <a:ext uri="{FF2B5EF4-FFF2-40B4-BE49-F238E27FC236}">
                      <a16:creationId xmlns:a16="http://schemas.microsoft.com/office/drawing/2014/main" id="{7E061608-D68E-4341-AE5A-E8C6797A07DC}"/>
                    </a:ext>
                  </a:extLst>
                </p14:cNvPr>
                <p14:cNvContentPartPr/>
                <p14:nvPr/>
              </p14:nvContentPartPr>
              <p14:xfrm>
                <a:off x="6650136" y="1234224"/>
                <a:ext cx="24840" cy="28800"/>
              </p14:xfrm>
            </p:contentPart>
          </mc:Choice>
          <mc:Fallback xmlns="">
            <p:pic>
              <p:nvPicPr>
                <p:cNvPr id="46" name="墨迹 45">
                  <a:extLst>
                    <a:ext uri="{FF2B5EF4-FFF2-40B4-BE49-F238E27FC236}">
                      <a16:creationId xmlns:a16="http://schemas.microsoft.com/office/drawing/2014/main" id="{7E061608-D68E-4341-AE5A-E8C6797A07DC}"/>
                    </a:ext>
                  </a:extLst>
                </p:cNvPr>
                <p:cNvPicPr/>
                <p:nvPr/>
              </p:nvPicPr>
              <p:blipFill>
                <a:blip r:embed="rId87"/>
                <a:stretch>
                  <a:fillRect/>
                </a:stretch>
              </p:blipFill>
              <p:spPr>
                <a:xfrm>
                  <a:off x="6632136" y="1216584"/>
                  <a:ext cx="604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7" name="墨迹 46">
                  <a:extLst>
                    <a:ext uri="{FF2B5EF4-FFF2-40B4-BE49-F238E27FC236}">
                      <a16:creationId xmlns:a16="http://schemas.microsoft.com/office/drawing/2014/main" id="{57CDA328-0332-4DB6-8FD2-7916232A2B25}"/>
                    </a:ext>
                  </a:extLst>
                </p14:cNvPr>
                <p14:cNvContentPartPr/>
                <p14:nvPr/>
              </p14:nvContentPartPr>
              <p14:xfrm>
                <a:off x="6584256" y="1267704"/>
                <a:ext cx="125280" cy="140400"/>
              </p14:xfrm>
            </p:contentPart>
          </mc:Choice>
          <mc:Fallback xmlns="">
            <p:pic>
              <p:nvPicPr>
                <p:cNvPr id="47" name="墨迹 46">
                  <a:extLst>
                    <a:ext uri="{FF2B5EF4-FFF2-40B4-BE49-F238E27FC236}">
                      <a16:creationId xmlns:a16="http://schemas.microsoft.com/office/drawing/2014/main" id="{57CDA328-0332-4DB6-8FD2-7916232A2B25}"/>
                    </a:ext>
                  </a:extLst>
                </p:cNvPr>
                <p:cNvPicPr/>
                <p:nvPr/>
              </p:nvPicPr>
              <p:blipFill>
                <a:blip r:embed="rId89"/>
                <a:stretch>
                  <a:fillRect/>
                </a:stretch>
              </p:blipFill>
              <p:spPr>
                <a:xfrm>
                  <a:off x="6566616" y="1250064"/>
                  <a:ext cx="1609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8" name="墨迹 47">
                  <a:extLst>
                    <a:ext uri="{FF2B5EF4-FFF2-40B4-BE49-F238E27FC236}">
                      <a16:creationId xmlns:a16="http://schemas.microsoft.com/office/drawing/2014/main" id="{54CC194A-5443-4C0F-8CCA-D65AE5D56AD7}"/>
                    </a:ext>
                  </a:extLst>
                </p14:cNvPr>
                <p14:cNvContentPartPr/>
                <p14:nvPr/>
              </p14:nvContentPartPr>
              <p14:xfrm>
                <a:off x="6686856" y="1325304"/>
                <a:ext cx="44280" cy="146160"/>
              </p14:xfrm>
            </p:contentPart>
          </mc:Choice>
          <mc:Fallback xmlns="">
            <p:pic>
              <p:nvPicPr>
                <p:cNvPr id="48" name="墨迹 47">
                  <a:extLst>
                    <a:ext uri="{FF2B5EF4-FFF2-40B4-BE49-F238E27FC236}">
                      <a16:creationId xmlns:a16="http://schemas.microsoft.com/office/drawing/2014/main" id="{54CC194A-5443-4C0F-8CCA-D65AE5D56AD7}"/>
                    </a:ext>
                  </a:extLst>
                </p:cNvPr>
                <p:cNvPicPr/>
                <p:nvPr/>
              </p:nvPicPr>
              <p:blipFill>
                <a:blip r:embed="rId91"/>
                <a:stretch>
                  <a:fillRect/>
                </a:stretch>
              </p:blipFill>
              <p:spPr>
                <a:xfrm>
                  <a:off x="6669216" y="1307664"/>
                  <a:ext cx="799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9" name="墨迹 48">
                  <a:extLst>
                    <a:ext uri="{FF2B5EF4-FFF2-40B4-BE49-F238E27FC236}">
                      <a16:creationId xmlns:a16="http://schemas.microsoft.com/office/drawing/2014/main" id="{F7A9609F-1EA1-4F12-857D-C2B8C2CE3FB2}"/>
                    </a:ext>
                  </a:extLst>
                </p14:cNvPr>
                <p14:cNvContentPartPr/>
                <p14:nvPr/>
              </p14:nvContentPartPr>
              <p14:xfrm>
                <a:off x="6593616" y="1489824"/>
                <a:ext cx="261360" cy="30960"/>
              </p14:xfrm>
            </p:contentPart>
          </mc:Choice>
          <mc:Fallback xmlns="">
            <p:pic>
              <p:nvPicPr>
                <p:cNvPr id="49" name="墨迹 48">
                  <a:extLst>
                    <a:ext uri="{FF2B5EF4-FFF2-40B4-BE49-F238E27FC236}">
                      <a16:creationId xmlns:a16="http://schemas.microsoft.com/office/drawing/2014/main" id="{F7A9609F-1EA1-4F12-857D-C2B8C2CE3FB2}"/>
                    </a:ext>
                  </a:extLst>
                </p:cNvPr>
                <p:cNvPicPr/>
                <p:nvPr/>
              </p:nvPicPr>
              <p:blipFill>
                <a:blip r:embed="rId93"/>
                <a:stretch>
                  <a:fillRect/>
                </a:stretch>
              </p:blipFill>
              <p:spPr>
                <a:xfrm>
                  <a:off x="6575616" y="1471824"/>
                  <a:ext cx="2970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0" name="墨迹 49">
                  <a:extLst>
                    <a:ext uri="{FF2B5EF4-FFF2-40B4-BE49-F238E27FC236}">
                      <a16:creationId xmlns:a16="http://schemas.microsoft.com/office/drawing/2014/main" id="{1925050B-6BF0-4512-8D01-E3C57E1BDF18}"/>
                    </a:ext>
                  </a:extLst>
                </p14:cNvPr>
                <p14:cNvContentPartPr/>
                <p14:nvPr/>
              </p14:nvContentPartPr>
              <p14:xfrm>
                <a:off x="6863976" y="1191744"/>
                <a:ext cx="119520" cy="23040"/>
              </p14:xfrm>
            </p:contentPart>
          </mc:Choice>
          <mc:Fallback xmlns="">
            <p:pic>
              <p:nvPicPr>
                <p:cNvPr id="50" name="墨迹 49">
                  <a:extLst>
                    <a:ext uri="{FF2B5EF4-FFF2-40B4-BE49-F238E27FC236}">
                      <a16:creationId xmlns:a16="http://schemas.microsoft.com/office/drawing/2014/main" id="{1925050B-6BF0-4512-8D01-E3C57E1BDF18}"/>
                    </a:ext>
                  </a:extLst>
                </p:cNvPr>
                <p:cNvPicPr/>
                <p:nvPr/>
              </p:nvPicPr>
              <p:blipFill>
                <a:blip r:embed="rId95"/>
                <a:stretch>
                  <a:fillRect/>
                </a:stretch>
              </p:blipFill>
              <p:spPr>
                <a:xfrm>
                  <a:off x="6846336" y="1174104"/>
                  <a:ext cx="1551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墨迹 50">
                  <a:extLst>
                    <a:ext uri="{FF2B5EF4-FFF2-40B4-BE49-F238E27FC236}">
                      <a16:creationId xmlns:a16="http://schemas.microsoft.com/office/drawing/2014/main" id="{BC29CEC6-0079-4D61-AECE-AD173CF564AF}"/>
                    </a:ext>
                  </a:extLst>
                </p14:cNvPr>
                <p14:cNvContentPartPr/>
                <p14:nvPr/>
              </p14:nvContentPartPr>
              <p14:xfrm>
                <a:off x="6887376" y="1211544"/>
                <a:ext cx="120600" cy="51480"/>
              </p14:xfrm>
            </p:contentPart>
          </mc:Choice>
          <mc:Fallback xmlns="">
            <p:pic>
              <p:nvPicPr>
                <p:cNvPr id="51" name="墨迹 50">
                  <a:extLst>
                    <a:ext uri="{FF2B5EF4-FFF2-40B4-BE49-F238E27FC236}">
                      <a16:creationId xmlns:a16="http://schemas.microsoft.com/office/drawing/2014/main" id="{BC29CEC6-0079-4D61-AECE-AD173CF564AF}"/>
                    </a:ext>
                  </a:extLst>
                </p:cNvPr>
                <p:cNvPicPr/>
                <p:nvPr/>
              </p:nvPicPr>
              <p:blipFill>
                <a:blip r:embed="rId97"/>
                <a:stretch>
                  <a:fillRect/>
                </a:stretch>
              </p:blipFill>
              <p:spPr>
                <a:xfrm>
                  <a:off x="6869376" y="1193904"/>
                  <a:ext cx="1562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2" name="墨迹 51">
                  <a:extLst>
                    <a:ext uri="{FF2B5EF4-FFF2-40B4-BE49-F238E27FC236}">
                      <a16:creationId xmlns:a16="http://schemas.microsoft.com/office/drawing/2014/main" id="{39C52BEF-6167-4B42-929B-3B5516496243}"/>
                    </a:ext>
                  </a:extLst>
                </p14:cNvPr>
                <p14:cNvContentPartPr/>
                <p14:nvPr/>
              </p14:nvContentPartPr>
              <p14:xfrm>
                <a:off x="6932376" y="1073664"/>
                <a:ext cx="24120" cy="203400"/>
              </p14:xfrm>
            </p:contentPart>
          </mc:Choice>
          <mc:Fallback xmlns="">
            <p:pic>
              <p:nvPicPr>
                <p:cNvPr id="52" name="墨迹 51">
                  <a:extLst>
                    <a:ext uri="{FF2B5EF4-FFF2-40B4-BE49-F238E27FC236}">
                      <a16:creationId xmlns:a16="http://schemas.microsoft.com/office/drawing/2014/main" id="{39C52BEF-6167-4B42-929B-3B5516496243}"/>
                    </a:ext>
                  </a:extLst>
                </p:cNvPr>
                <p:cNvPicPr/>
                <p:nvPr/>
              </p:nvPicPr>
              <p:blipFill>
                <a:blip r:embed="rId99"/>
                <a:stretch>
                  <a:fillRect/>
                </a:stretch>
              </p:blipFill>
              <p:spPr>
                <a:xfrm>
                  <a:off x="6914376" y="1056024"/>
                  <a:ext cx="5976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3" name="墨迹 52">
                  <a:extLst>
                    <a:ext uri="{FF2B5EF4-FFF2-40B4-BE49-F238E27FC236}">
                      <a16:creationId xmlns:a16="http://schemas.microsoft.com/office/drawing/2014/main" id="{1FD03265-E8EB-486F-83A7-54CA82B9BEE4}"/>
                    </a:ext>
                  </a:extLst>
                </p14:cNvPr>
                <p14:cNvContentPartPr/>
                <p14:nvPr/>
              </p14:nvContentPartPr>
              <p14:xfrm>
                <a:off x="6849216" y="1263384"/>
                <a:ext cx="186480" cy="57240"/>
              </p14:xfrm>
            </p:contentPart>
          </mc:Choice>
          <mc:Fallback xmlns="">
            <p:pic>
              <p:nvPicPr>
                <p:cNvPr id="53" name="墨迹 52">
                  <a:extLst>
                    <a:ext uri="{FF2B5EF4-FFF2-40B4-BE49-F238E27FC236}">
                      <a16:creationId xmlns:a16="http://schemas.microsoft.com/office/drawing/2014/main" id="{1FD03265-E8EB-486F-83A7-54CA82B9BEE4}"/>
                    </a:ext>
                  </a:extLst>
                </p:cNvPr>
                <p:cNvPicPr/>
                <p:nvPr/>
              </p:nvPicPr>
              <p:blipFill>
                <a:blip r:embed="rId101"/>
                <a:stretch>
                  <a:fillRect/>
                </a:stretch>
              </p:blipFill>
              <p:spPr>
                <a:xfrm>
                  <a:off x="6831576" y="1245384"/>
                  <a:ext cx="2221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5" name="墨迹 54">
                  <a:extLst>
                    <a:ext uri="{FF2B5EF4-FFF2-40B4-BE49-F238E27FC236}">
                      <a16:creationId xmlns:a16="http://schemas.microsoft.com/office/drawing/2014/main" id="{4B0E0F40-21FB-4E3F-A4B3-E475EB7EA52B}"/>
                    </a:ext>
                  </a:extLst>
                </p14:cNvPr>
                <p14:cNvContentPartPr/>
                <p14:nvPr/>
              </p14:nvContentPartPr>
              <p14:xfrm>
                <a:off x="6895656" y="1261944"/>
                <a:ext cx="166680" cy="303120"/>
              </p14:xfrm>
            </p:contentPart>
          </mc:Choice>
          <mc:Fallback xmlns="">
            <p:pic>
              <p:nvPicPr>
                <p:cNvPr id="55" name="墨迹 54">
                  <a:extLst>
                    <a:ext uri="{FF2B5EF4-FFF2-40B4-BE49-F238E27FC236}">
                      <a16:creationId xmlns:a16="http://schemas.microsoft.com/office/drawing/2014/main" id="{4B0E0F40-21FB-4E3F-A4B3-E475EB7EA52B}"/>
                    </a:ext>
                  </a:extLst>
                </p:cNvPr>
                <p:cNvPicPr/>
                <p:nvPr/>
              </p:nvPicPr>
              <p:blipFill>
                <a:blip r:embed="rId103"/>
                <a:stretch>
                  <a:fillRect/>
                </a:stretch>
              </p:blipFill>
              <p:spPr>
                <a:xfrm>
                  <a:off x="6878016" y="1243944"/>
                  <a:ext cx="20232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墨迹 55">
                  <a:extLst>
                    <a:ext uri="{FF2B5EF4-FFF2-40B4-BE49-F238E27FC236}">
                      <a16:creationId xmlns:a16="http://schemas.microsoft.com/office/drawing/2014/main" id="{572A68E6-D780-4233-AB08-CA7BAED65D8A}"/>
                    </a:ext>
                  </a:extLst>
                </p14:cNvPr>
                <p14:cNvContentPartPr/>
                <p14:nvPr/>
              </p14:nvContentPartPr>
              <p14:xfrm>
                <a:off x="6891336" y="1503864"/>
                <a:ext cx="64440" cy="51840"/>
              </p14:xfrm>
            </p:contentPart>
          </mc:Choice>
          <mc:Fallback xmlns="">
            <p:pic>
              <p:nvPicPr>
                <p:cNvPr id="56" name="墨迹 55">
                  <a:extLst>
                    <a:ext uri="{FF2B5EF4-FFF2-40B4-BE49-F238E27FC236}">
                      <a16:creationId xmlns:a16="http://schemas.microsoft.com/office/drawing/2014/main" id="{572A68E6-D780-4233-AB08-CA7BAED65D8A}"/>
                    </a:ext>
                  </a:extLst>
                </p:cNvPr>
                <p:cNvPicPr/>
                <p:nvPr/>
              </p:nvPicPr>
              <p:blipFill>
                <a:blip r:embed="rId105"/>
                <a:stretch>
                  <a:fillRect/>
                </a:stretch>
              </p:blipFill>
              <p:spPr>
                <a:xfrm>
                  <a:off x="6873696" y="1486224"/>
                  <a:ext cx="1000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7" name="墨迹 56">
                  <a:extLst>
                    <a:ext uri="{FF2B5EF4-FFF2-40B4-BE49-F238E27FC236}">
                      <a16:creationId xmlns:a16="http://schemas.microsoft.com/office/drawing/2014/main" id="{5D91316E-BDE4-40EB-940C-2542C0141BC9}"/>
                    </a:ext>
                  </a:extLst>
                </p14:cNvPr>
                <p14:cNvContentPartPr/>
                <p14:nvPr/>
              </p14:nvContentPartPr>
              <p14:xfrm>
                <a:off x="7087176" y="1428624"/>
                <a:ext cx="32040" cy="124200"/>
              </p14:xfrm>
            </p:contentPart>
          </mc:Choice>
          <mc:Fallback xmlns="">
            <p:pic>
              <p:nvPicPr>
                <p:cNvPr id="57" name="墨迹 56">
                  <a:extLst>
                    <a:ext uri="{FF2B5EF4-FFF2-40B4-BE49-F238E27FC236}">
                      <a16:creationId xmlns:a16="http://schemas.microsoft.com/office/drawing/2014/main" id="{5D91316E-BDE4-40EB-940C-2542C0141BC9}"/>
                    </a:ext>
                  </a:extLst>
                </p:cNvPr>
                <p:cNvPicPr/>
                <p:nvPr/>
              </p:nvPicPr>
              <p:blipFill>
                <a:blip r:embed="rId107"/>
                <a:stretch>
                  <a:fillRect/>
                </a:stretch>
              </p:blipFill>
              <p:spPr>
                <a:xfrm>
                  <a:off x="7069176" y="1410624"/>
                  <a:ext cx="676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8" name="墨迹 57">
                  <a:extLst>
                    <a:ext uri="{FF2B5EF4-FFF2-40B4-BE49-F238E27FC236}">
                      <a16:creationId xmlns:a16="http://schemas.microsoft.com/office/drawing/2014/main" id="{D6EE77A6-BD92-4FC9-9AA2-C30865B5BD89}"/>
                    </a:ext>
                  </a:extLst>
                </p14:cNvPr>
                <p14:cNvContentPartPr/>
                <p14:nvPr/>
              </p14:nvContentPartPr>
              <p14:xfrm>
                <a:off x="7204536" y="1251504"/>
                <a:ext cx="86760" cy="65160"/>
              </p14:xfrm>
            </p:contentPart>
          </mc:Choice>
          <mc:Fallback xmlns="">
            <p:pic>
              <p:nvPicPr>
                <p:cNvPr id="58" name="墨迹 57">
                  <a:extLst>
                    <a:ext uri="{FF2B5EF4-FFF2-40B4-BE49-F238E27FC236}">
                      <a16:creationId xmlns:a16="http://schemas.microsoft.com/office/drawing/2014/main" id="{D6EE77A6-BD92-4FC9-9AA2-C30865B5BD89}"/>
                    </a:ext>
                  </a:extLst>
                </p:cNvPr>
                <p:cNvPicPr/>
                <p:nvPr/>
              </p:nvPicPr>
              <p:blipFill>
                <a:blip r:embed="rId109"/>
                <a:stretch>
                  <a:fillRect/>
                </a:stretch>
              </p:blipFill>
              <p:spPr>
                <a:xfrm>
                  <a:off x="7186896" y="1233504"/>
                  <a:ext cx="1224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9" name="墨迹 58">
                  <a:extLst>
                    <a:ext uri="{FF2B5EF4-FFF2-40B4-BE49-F238E27FC236}">
                      <a16:creationId xmlns:a16="http://schemas.microsoft.com/office/drawing/2014/main" id="{E4C5FCD8-DEBE-4EC4-90BE-541FCF4CB92C}"/>
                    </a:ext>
                  </a:extLst>
                </p14:cNvPr>
                <p14:cNvContentPartPr/>
                <p14:nvPr/>
              </p14:nvContentPartPr>
              <p14:xfrm>
                <a:off x="7283016" y="1163304"/>
                <a:ext cx="14400" cy="319320"/>
              </p14:xfrm>
            </p:contentPart>
          </mc:Choice>
          <mc:Fallback xmlns="">
            <p:pic>
              <p:nvPicPr>
                <p:cNvPr id="59" name="墨迹 58">
                  <a:extLst>
                    <a:ext uri="{FF2B5EF4-FFF2-40B4-BE49-F238E27FC236}">
                      <a16:creationId xmlns:a16="http://schemas.microsoft.com/office/drawing/2014/main" id="{E4C5FCD8-DEBE-4EC4-90BE-541FCF4CB92C}"/>
                    </a:ext>
                  </a:extLst>
                </p:cNvPr>
                <p:cNvPicPr/>
                <p:nvPr/>
              </p:nvPicPr>
              <p:blipFill>
                <a:blip r:embed="rId111"/>
                <a:stretch>
                  <a:fillRect/>
                </a:stretch>
              </p:blipFill>
              <p:spPr>
                <a:xfrm>
                  <a:off x="7265376" y="1145664"/>
                  <a:ext cx="5004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0" name="墨迹 59">
                  <a:extLst>
                    <a:ext uri="{FF2B5EF4-FFF2-40B4-BE49-F238E27FC236}">
                      <a16:creationId xmlns:a16="http://schemas.microsoft.com/office/drawing/2014/main" id="{2ACD1123-7D79-4BCD-9C2E-04C2E80C7E7D}"/>
                    </a:ext>
                  </a:extLst>
                </p14:cNvPr>
                <p14:cNvContentPartPr/>
                <p14:nvPr/>
              </p14:nvContentPartPr>
              <p14:xfrm>
                <a:off x="7194816" y="1327824"/>
                <a:ext cx="104760" cy="135000"/>
              </p14:xfrm>
            </p:contentPart>
          </mc:Choice>
          <mc:Fallback xmlns="">
            <p:pic>
              <p:nvPicPr>
                <p:cNvPr id="60" name="墨迹 59">
                  <a:extLst>
                    <a:ext uri="{FF2B5EF4-FFF2-40B4-BE49-F238E27FC236}">
                      <a16:creationId xmlns:a16="http://schemas.microsoft.com/office/drawing/2014/main" id="{2ACD1123-7D79-4BCD-9C2E-04C2E80C7E7D}"/>
                    </a:ext>
                  </a:extLst>
                </p:cNvPr>
                <p:cNvPicPr/>
                <p:nvPr/>
              </p:nvPicPr>
              <p:blipFill>
                <a:blip r:embed="rId113"/>
                <a:stretch>
                  <a:fillRect/>
                </a:stretch>
              </p:blipFill>
              <p:spPr>
                <a:xfrm>
                  <a:off x="7177176" y="1310184"/>
                  <a:ext cx="1404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1" name="墨迹 60">
                  <a:extLst>
                    <a:ext uri="{FF2B5EF4-FFF2-40B4-BE49-F238E27FC236}">
                      <a16:creationId xmlns:a16="http://schemas.microsoft.com/office/drawing/2014/main" id="{ADE9696F-B90A-4C26-B878-EAFA63491C6F}"/>
                    </a:ext>
                  </a:extLst>
                </p14:cNvPr>
                <p14:cNvContentPartPr/>
                <p14:nvPr/>
              </p14:nvContentPartPr>
              <p14:xfrm>
                <a:off x="7272216" y="1224144"/>
                <a:ext cx="246240" cy="188640"/>
              </p14:xfrm>
            </p:contentPart>
          </mc:Choice>
          <mc:Fallback xmlns="">
            <p:pic>
              <p:nvPicPr>
                <p:cNvPr id="61" name="墨迹 60">
                  <a:extLst>
                    <a:ext uri="{FF2B5EF4-FFF2-40B4-BE49-F238E27FC236}">
                      <a16:creationId xmlns:a16="http://schemas.microsoft.com/office/drawing/2014/main" id="{ADE9696F-B90A-4C26-B878-EAFA63491C6F}"/>
                    </a:ext>
                  </a:extLst>
                </p:cNvPr>
                <p:cNvPicPr/>
                <p:nvPr/>
              </p:nvPicPr>
              <p:blipFill>
                <a:blip r:embed="rId115"/>
                <a:stretch>
                  <a:fillRect/>
                </a:stretch>
              </p:blipFill>
              <p:spPr>
                <a:xfrm>
                  <a:off x="7254216" y="1206504"/>
                  <a:ext cx="2818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2" name="墨迹 61">
                  <a:extLst>
                    <a:ext uri="{FF2B5EF4-FFF2-40B4-BE49-F238E27FC236}">
                      <a16:creationId xmlns:a16="http://schemas.microsoft.com/office/drawing/2014/main" id="{D53C946B-A39F-4C92-8B5B-33A26C2EEE6D}"/>
                    </a:ext>
                  </a:extLst>
                </p14:cNvPr>
                <p14:cNvContentPartPr/>
                <p14:nvPr/>
              </p14:nvContentPartPr>
              <p14:xfrm>
                <a:off x="7396416" y="1264464"/>
                <a:ext cx="127080" cy="60480"/>
              </p14:xfrm>
            </p:contentPart>
          </mc:Choice>
          <mc:Fallback xmlns="">
            <p:pic>
              <p:nvPicPr>
                <p:cNvPr id="62" name="墨迹 61">
                  <a:extLst>
                    <a:ext uri="{FF2B5EF4-FFF2-40B4-BE49-F238E27FC236}">
                      <a16:creationId xmlns:a16="http://schemas.microsoft.com/office/drawing/2014/main" id="{D53C946B-A39F-4C92-8B5B-33A26C2EEE6D}"/>
                    </a:ext>
                  </a:extLst>
                </p:cNvPr>
                <p:cNvPicPr/>
                <p:nvPr/>
              </p:nvPicPr>
              <p:blipFill>
                <a:blip r:embed="rId117"/>
                <a:stretch>
                  <a:fillRect/>
                </a:stretch>
              </p:blipFill>
              <p:spPr>
                <a:xfrm>
                  <a:off x="7378776" y="1246824"/>
                  <a:ext cx="1627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3" name="墨迹 62">
                  <a:extLst>
                    <a:ext uri="{FF2B5EF4-FFF2-40B4-BE49-F238E27FC236}">
                      <a16:creationId xmlns:a16="http://schemas.microsoft.com/office/drawing/2014/main" id="{25F0A131-505A-4FAD-8530-212D0D29EC43}"/>
                    </a:ext>
                  </a:extLst>
                </p14:cNvPr>
                <p14:cNvContentPartPr/>
                <p14:nvPr/>
              </p14:nvContentPartPr>
              <p14:xfrm>
                <a:off x="7466976" y="1282464"/>
                <a:ext cx="57960" cy="227880"/>
              </p14:xfrm>
            </p:contentPart>
          </mc:Choice>
          <mc:Fallback xmlns="">
            <p:pic>
              <p:nvPicPr>
                <p:cNvPr id="63" name="墨迹 62">
                  <a:extLst>
                    <a:ext uri="{FF2B5EF4-FFF2-40B4-BE49-F238E27FC236}">
                      <a16:creationId xmlns:a16="http://schemas.microsoft.com/office/drawing/2014/main" id="{25F0A131-505A-4FAD-8530-212D0D29EC43}"/>
                    </a:ext>
                  </a:extLst>
                </p:cNvPr>
                <p:cNvPicPr/>
                <p:nvPr/>
              </p:nvPicPr>
              <p:blipFill>
                <a:blip r:embed="rId119"/>
                <a:stretch>
                  <a:fillRect/>
                </a:stretch>
              </p:blipFill>
              <p:spPr>
                <a:xfrm>
                  <a:off x="7448976" y="1264824"/>
                  <a:ext cx="936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3552" name="墨迹 23551">
                  <a:extLst>
                    <a:ext uri="{FF2B5EF4-FFF2-40B4-BE49-F238E27FC236}">
                      <a16:creationId xmlns:a16="http://schemas.microsoft.com/office/drawing/2014/main" id="{F5EC3DBB-555F-4A04-96D5-075C39DEA517}"/>
                    </a:ext>
                  </a:extLst>
                </p14:cNvPr>
                <p14:cNvContentPartPr/>
                <p14:nvPr/>
              </p14:nvContentPartPr>
              <p14:xfrm>
                <a:off x="7398216" y="1405944"/>
                <a:ext cx="164520" cy="72000"/>
              </p14:xfrm>
            </p:contentPart>
          </mc:Choice>
          <mc:Fallback xmlns="">
            <p:pic>
              <p:nvPicPr>
                <p:cNvPr id="23552" name="墨迹 23551">
                  <a:extLst>
                    <a:ext uri="{FF2B5EF4-FFF2-40B4-BE49-F238E27FC236}">
                      <a16:creationId xmlns:a16="http://schemas.microsoft.com/office/drawing/2014/main" id="{F5EC3DBB-555F-4A04-96D5-075C39DEA517}"/>
                    </a:ext>
                  </a:extLst>
                </p:cNvPr>
                <p:cNvPicPr/>
                <p:nvPr/>
              </p:nvPicPr>
              <p:blipFill>
                <a:blip r:embed="rId121"/>
                <a:stretch>
                  <a:fillRect/>
                </a:stretch>
              </p:blipFill>
              <p:spPr>
                <a:xfrm>
                  <a:off x="7380216" y="1387944"/>
                  <a:ext cx="2001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3553" name="墨迹 23552">
                  <a:extLst>
                    <a:ext uri="{FF2B5EF4-FFF2-40B4-BE49-F238E27FC236}">
                      <a16:creationId xmlns:a16="http://schemas.microsoft.com/office/drawing/2014/main" id="{1958E1E8-F457-466A-B2FB-2EC783811419}"/>
                    </a:ext>
                  </a:extLst>
                </p14:cNvPr>
                <p14:cNvContentPartPr/>
                <p14:nvPr/>
              </p14:nvContentPartPr>
              <p14:xfrm>
                <a:off x="7641216" y="1232784"/>
                <a:ext cx="41760" cy="26640"/>
              </p14:xfrm>
            </p:contentPart>
          </mc:Choice>
          <mc:Fallback xmlns="">
            <p:pic>
              <p:nvPicPr>
                <p:cNvPr id="23553" name="墨迹 23552">
                  <a:extLst>
                    <a:ext uri="{FF2B5EF4-FFF2-40B4-BE49-F238E27FC236}">
                      <a16:creationId xmlns:a16="http://schemas.microsoft.com/office/drawing/2014/main" id="{1958E1E8-F457-466A-B2FB-2EC783811419}"/>
                    </a:ext>
                  </a:extLst>
                </p:cNvPr>
                <p:cNvPicPr/>
                <p:nvPr/>
              </p:nvPicPr>
              <p:blipFill>
                <a:blip r:embed="rId123"/>
                <a:stretch>
                  <a:fillRect/>
                </a:stretch>
              </p:blipFill>
              <p:spPr>
                <a:xfrm>
                  <a:off x="7623216" y="1214784"/>
                  <a:ext cx="774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3555" name="墨迹 23554">
                  <a:extLst>
                    <a:ext uri="{FF2B5EF4-FFF2-40B4-BE49-F238E27FC236}">
                      <a16:creationId xmlns:a16="http://schemas.microsoft.com/office/drawing/2014/main" id="{7164AB55-5260-407B-952B-F92A3F866B30}"/>
                    </a:ext>
                  </a:extLst>
                </p14:cNvPr>
                <p14:cNvContentPartPr/>
                <p14:nvPr/>
              </p14:nvContentPartPr>
              <p14:xfrm>
                <a:off x="7594056" y="1297584"/>
                <a:ext cx="145800" cy="211680"/>
              </p14:xfrm>
            </p:contentPart>
          </mc:Choice>
          <mc:Fallback xmlns="">
            <p:pic>
              <p:nvPicPr>
                <p:cNvPr id="23555" name="墨迹 23554">
                  <a:extLst>
                    <a:ext uri="{FF2B5EF4-FFF2-40B4-BE49-F238E27FC236}">
                      <a16:creationId xmlns:a16="http://schemas.microsoft.com/office/drawing/2014/main" id="{7164AB55-5260-407B-952B-F92A3F866B30}"/>
                    </a:ext>
                  </a:extLst>
                </p:cNvPr>
                <p:cNvPicPr/>
                <p:nvPr/>
              </p:nvPicPr>
              <p:blipFill>
                <a:blip r:embed="rId125"/>
                <a:stretch>
                  <a:fillRect/>
                </a:stretch>
              </p:blipFill>
              <p:spPr>
                <a:xfrm>
                  <a:off x="7576056" y="1279944"/>
                  <a:ext cx="1814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3556" name="墨迹 23555">
                  <a:extLst>
                    <a:ext uri="{FF2B5EF4-FFF2-40B4-BE49-F238E27FC236}">
                      <a16:creationId xmlns:a16="http://schemas.microsoft.com/office/drawing/2014/main" id="{6FEEBE7E-0C13-452C-A633-79CEED9A514C}"/>
                    </a:ext>
                  </a:extLst>
                </p14:cNvPr>
                <p14:cNvContentPartPr/>
                <p14:nvPr/>
              </p14:nvContentPartPr>
              <p14:xfrm>
                <a:off x="7746696" y="1250064"/>
                <a:ext cx="92880" cy="213480"/>
              </p14:xfrm>
            </p:contentPart>
          </mc:Choice>
          <mc:Fallback xmlns="">
            <p:pic>
              <p:nvPicPr>
                <p:cNvPr id="23556" name="墨迹 23555">
                  <a:extLst>
                    <a:ext uri="{FF2B5EF4-FFF2-40B4-BE49-F238E27FC236}">
                      <a16:creationId xmlns:a16="http://schemas.microsoft.com/office/drawing/2014/main" id="{6FEEBE7E-0C13-452C-A633-79CEED9A514C}"/>
                    </a:ext>
                  </a:extLst>
                </p:cNvPr>
                <p:cNvPicPr/>
                <p:nvPr/>
              </p:nvPicPr>
              <p:blipFill>
                <a:blip r:embed="rId127"/>
                <a:stretch>
                  <a:fillRect/>
                </a:stretch>
              </p:blipFill>
              <p:spPr>
                <a:xfrm>
                  <a:off x="7728696" y="1232064"/>
                  <a:ext cx="1285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3557" name="墨迹 23556">
                  <a:extLst>
                    <a:ext uri="{FF2B5EF4-FFF2-40B4-BE49-F238E27FC236}">
                      <a16:creationId xmlns:a16="http://schemas.microsoft.com/office/drawing/2014/main" id="{E1C9A82A-B3ED-4E0E-9566-2CE0655C6D3E}"/>
                    </a:ext>
                  </a:extLst>
                </p14:cNvPr>
                <p14:cNvContentPartPr/>
                <p14:nvPr/>
              </p14:nvContentPartPr>
              <p14:xfrm>
                <a:off x="7859736" y="1209024"/>
                <a:ext cx="146160" cy="284040"/>
              </p14:xfrm>
            </p:contentPart>
          </mc:Choice>
          <mc:Fallback xmlns="">
            <p:pic>
              <p:nvPicPr>
                <p:cNvPr id="23557" name="墨迹 23556">
                  <a:extLst>
                    <a:ext uri="{FF2B5EF4-FFF2-40B4-BE49-F238E27FC236}">
                      <a16:creationId xmlns:a16="http://schemas.microsoft.com/office/drawing/2014/main" id="{E1C9A82A-B3ED-4E0E-9566-2CE0655C6D3E}"/>
                    </a:ext>
                  </a:extLst>
                </p:cNvPr>
                <p:cNvPicPr/>
                <p:nvPr/>
              </p:nvPicPr>
              <p:blipFill>
                <a:blip r:embed="rId129"/>
                <a:stretch>
                  <a:fillRect/>
                </a:stretch>
              </p:blipFill>
              <p:spPr>
                <a:xfrm>
                  <a:off x="7841736" y="1191024"/>
                  <a:ext cx="18180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3558" name="墨迹 23557">
                  <a:extLst>
                    <a:ext uri="{FF2B5EF4-FFF2-40B4-BE49-F238E27FC236}">
                      <a16:creationId xmlns:a16="http://schemas.microsoft.com/office/drawing/2014/main" id="{CD415E27-FE03-482B-B694-C57633E15ED5}"/>
                    </a:ext>
                  </a:extLst>
                </p14:cNvPr>
                <p14:cNvContentPartPr/>
                <p14:nvPr/>
              </p14:nvContentPartPr>
              <p14:xfrm>
                <a:off x="7985016" y="1245024"/>
                <a:ext cx="67320" cy="32760"/>
              </p14:xfrm>
            </p:contentPart>
          </mc:Choice>
          <mc:Fallback xmlns="">
            <p:pic>
              <p:nvPicPr>
                <p:cNvPr id="23558" name="墨迹 23557">
                  <a:extLst>
                    <a:ext uri="{FF2B5EF4-FFF2-40B4-BE49-F238E27FC236}">
                      <a16:creationId xmlns:a16="http://schemas.microsoft.com/office/drawing/2014/main" id="{CD415E27-FE03-482B-B694-C57633E15ED5}"/>
                    </a:ext>
                  </a:extLst>
                </p:cNvPr>
                <p:cNvPicPr/>
                <p:nvPr/>
              </p:nvPicPr>
              <p:blipFill>
                <a:blip r:embed="rId131"/>
                <a:stretch>
                  <a:fillRect/>
                </a:stretch>
              </p:blipFill>
              <p:spPr>
                <a:xfrm>
                  <a:off x="7967376" y="1227384"/>
                  <a:ext cx="1029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3559" name="墨迹 23558">
                  <a:extLst>
                    <a:ext uri="{FF2B5EF4-FFF2-40B4-BE49-F238E27FC236}">
                      <a16:creationId xmlns:a16="http://schemas.microsoft.com/office/drawing/2014/main" id="{136752A6-C73C-4186-A981-BED94FE9F5E7}"/>
                    </a:ext>
                  </a:extLst>
                </p14:cNvPr>
                <p14:cNvContentPartPr/>
                <p14:nvPr/>
              </p14:nvContentPartPr>
              <p14:xfrm>
                <a:off x="7969176" y="1351224"/>
                <a:ext cx="79920" cy="158400"/>
              </p14:xfrm>
            </p:contentPart>
          </mc:Choice>
          <mc:Fallback xmlns="">
            <p:pic>
              <p:nvPicPr>
                <p:cNvPr id="23559" name="墨迹 23558">
                  <a:extLst>
                    <a:ext uri="{FF2B5EF4-FFF2-40B4-BE49-F238E27FC236}">
                      <a16:creationId xmlns:a16="http://schemas.microsoft.com/office/drawing/2014/main" id="{136752A6-C73C-4186-A981-BED94FE9F5E7}"/>
                    </a:ext>
                  </a:extLst>
                </p:cNvPr>
                <p:cNvPicPr/>
                <p:nvPr/>
              </p:nvPicPr>
              <p:blipFill>
                <a:blip r:embed="rId133"/>
                <a:stretch>
                  <a:fillRect/>
                </a:stretch>
              </p:blipFill>
              <p:spPr>
                <a:xfrm>
                  <a:off x="7951536" y="1333584"/>
                  <a:ext cx="115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3560" name="墨迹 23559">
                  <a:extLst>
                    <a:ext uri="{FF2B5EF4-FFF2-40B4-BE49-F238E27FC236}">
                      <a16:creationId xmlns:a16="http://schemas.microsoft.com/office/drawing/2014/main" id="{6D40A4BE-20E7-43DB-9B93-E9E172728674}"/>
                    </a:ext>
                  </a:extLst>
                </p14:cNvPr>
                <p14:cNvContentPartPr/>
                <p14:nvPr/>
              </p14:nvContentPartPr>
              <p14:xfrm>
                <a:off x="8142696" y="1247904"/>
                <a:ext cx="5040" cy="6120"/>
              </p14:xfrm>
            </p:contentPart>
          </mc:Choice>
          <mc:Fallback xmlns="">
            <p:pic>
              <p:nvPicPr>
                <p:cNvPr id="23560" name="墨迹 23559">
                  <a:extLst>
                    <a:ext uri="{FF2B5EF4-FFF2-40B4-BE49-F238E27FC236}">
                      <a16:creationId xmlns:a16="http://schemas.microsoft.com/office/drawing/2014/main" id="{6D40A4BE-20E7-43DB-9B93-E9E172728674}"/>
                    </a:ext>
                  </a:extLst>
                </p:cNvPr>
                <p:cNvPicPr/>
                <p:nvPr/>
              </p:nvPicPr>
              <p:blipFill>
                <a:blip r:embed="rId135"/>
                <a:stretch>
                  <a:fillRect/>
                </a:stretch>
              </p:blipFill>
              <p:spPr>
                <a:xfrm>
                  <a:off x="8125056" y="1230264"/>
                  <a:ext cx="406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3561" name="墨迹 23560">
                  <a:extLst>
                    <a:ext uri="{FF2B5EF4-FFF2-40B4-BE49-F238E27FC236}">
                      <a16:creationId xmlns:a16="http://schemas.microsoft.com/office/drawing/2014/main" id="{3F7E7054-F73D-4C27-89C1-CA8A72880BCC}"/>
                    </a:ext>
                  </a:extLst>
                </p14:cNvPr>
                <p14:cNvContentPartPr/>
                <p14:nvPr/>
              </p14:nvContentPartPr>
              <p14:xfrm>
                <a:off x="8122536" y="1271304"/>
                <a:ext cx="7920" cy="46800"/>
              </p14:xfrm>
            </p:contentPart>
          </mc:Choice>
          <mc:Fallback xmlns="">
            <p:pic>
              <p:nvPicPr>
                <p:cNvPr id="23561" name="墨迹 23560">
                  <a:extLst>
                    <a:ext uri="{FF2B5EF4-FFF2-40B4-BE49-F238E27FC236}">
                      <a16:creationId xmlns:a16="http://schemas.microsoft.com/office/drawing/2014/main" id="{3F7E7054-F73D-4C27-89C1-CA8A72880BCC}"/>
                    </a:ext>
                  </a:extLst>
                </p:cNvPr>
                <p:cNvPicPr/>
                <p:nvPr/>
              </p:nvPicPr>
              <p:blipFill>
                <a:blip r:embed="rId137"/>
                <a:stretch>
                  <a:fillRect/>
                </a:stretch>
              </p:blipFill>
              <p:spPr>
                <a:xfrm>
                  <a:off x="8104536" y="1253304"/>
                  <a:ext cx="435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3562" name="墨迹 23561">
                  <a:extLst>
                    <a:ext uri="{FF2B5EF4-FFF2-40B4-BE49-F238E27FC236}">
                      <a16:creationId xmlns:a16="http://schemas.microsoft.com/office/drawing/2014/main" id="{149C58B9-5D2C-4890-AC97-61A2F3303216}"/>
                    </a:ext>
                  </a:extLst>
                </p14:cNvPr>
                <p14:cNvContentPartPr/>
                <p14:nvPr/>
              </p14:nvContentPartPr>
              <p14:xfrm>
                <a:off x="8107056" y="1161144"/>
                <a:ext cx="123480" cy="347040"/>
              </p14:xfrm>
            </p:contentPart>
          </mc:Choice>
          <mc:Fallback xmlns="">
            <p:pic>
              <p:nvPicPr>
                <p:cNvPr id="23562" name="墨迹 23561">
                  <a:extLst>
                    <a:ext uri="{FF2B5EF4-FFF2-40B4-BE49-F238E27FC236}">
                      <a16:creationId xmlns:a16="http://schemas.microsoft.com/office/drawing/2014/main" id="{149C58B9-5D2C-4890-AC97-61A2F3303216}"/>
                    </a:ext>
                  </a:extLst>
                </p:cNvPr>
                <p:cNvPicPr/>
                <p:nvPr/>
              </p:nvPicPr>
              <p:blipFill>
                <a:blip r:embed="rId139"/>
                <a:stretch>
                  <a:fillRect/>
                </a:stretch>
              </p:blipFill>
              <p:spPr>
                <a:xfrm>
                  <a:off x="8089416" y="1143504"/>
                  <a:ext cx="15912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3563" name="墨迹 23562">
                  <a:extLst>
                    <a:ext uri="{FF2B5EF4-FFF2-40B4-BE49-F238E27FC236}">
                      <a16:creationId xmlns:a16="http://schemas.microsoft.com/office/drawing/2014/main" id="{1EF90B02-C506-4B98-AD9B-382220E459A9}"/>
                    </a:ext>
                  </a:extLst>
                </p14:cNvPr>
                <p14:cNvContentPartPr/>
                <p14:nvPr/>
              </p14:nvContentPartPr>
              <p14:xfrm>
                <a:off x="8215416" y="1152504"/>
                <a:ext cx="105120" cy="127800"/>
              </p14:xfrm>
            </p:contentPart>
          </mc:Choice>
          <mc:Fallback xmlns="">
            <p:pic>
              <p:nvPicPr>
                <p:cNvPr id="23563" name="墨迹 23562">
                  <a:extLst>
                    <a:ext uri="{FF2B5EF4-FFF2-40B4-BE49-F238E27FC236}">
                      <a16:creationId xmlns:a16="http://schemas.microsoft.com/office/drawing/2014/main" id="{1EF90B02-C506-4B98-AD9B-382220E459A9}"/>
                    </a:ext>
                  </a:extLst>
                </p:cNvPr>
                <p:cNvPicPr/>
                <p:nvPr/>
              </p:nvPicPr>
              <p:blipFill>
                <a:blip r:embed="rId141"/>
                <a:stretch>
                  <a:fillRect/>
                </a:stretch>
              </p:blipFill>
              <p:spPr>
                <a:xfrm>
                  <a:off x="8197776" y="1134504"/>
                  <a:ext cx="1407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3564" name="墨迹 23563">
                  <a:extLst>
                    <a:ext uri="{FF2B5EF4-FFF2-40B4-BE49-F238E27FC236}">
                      <a16:creationId xmlns:a16="http://schemas.microsoft.com/office/drawing/2014/main" id="{D8B6F2DE-E4C4-415A-9812-2516ABA31392}"/>
                    </a:ext>
                  </a:extLst>
                </p14:cNvPr>
                <p14:cNvContentPartPr/>
                <p14:nvPr/>
              </p14:nvContentPartPr>
              <p14:xfrm>
                <a:off x="8206416" y="1224144"/>
                <a:ext cx="83880" cy="28800"/>
              </p14:xfrm>
            </p:contentPart>
          </mc:Choice>
          <mc:Fallback xmlns="">
            <p:pic>
              <p:nvPicPr>
                <p:cNvPr id="23564" name="墨迹 23563">
                  <a:extLst>
                    <a:ext uri="{FF2B5EF4-FFF2-40B4-BE49-F238E27FC236}">
                      <a16:creationId xmlns:a16="http://schemas.microsoft.com/office/drawing/2014/main" id="{D8B6F2DE-E4C4-415A-9812-2516ABA31392}"/>
                    </a:ext>
                  </a:extLst>
                </p:cNvPr>
                <p:cNvPicPr/>
                <p:nvPr/>
              </p:nvPicPr>
              <p:blipFill>
                <a:blip r:embed="rId143"/>
                <a:stretch>
                  <a:fillRect/>
                </a:stretch>
              </p:blipFill>
              <p:spPr>
                <a:xfrm>
                  <a:off x="8188776" y="1206504"/>
                  <a:ext cx="1195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3565" name="墨迹 23564">
                  <a:extLst>
                    <a:ext uri="{FF2B5EF4-FFF2-40B4-BE49-F238E27FC236}">
                      <a16:creationId xmlns:a16="http://schemas.microsoft.com/office/drawing/2014/main" id="{64AE6555-2F5B-49B4-A65E-4B431C81E3AB}"/>
                    </a:ext>
                  </a:extLst>
                </p14:cNvPr>
                <p14:cNvContentPartPr/>
                <p14:nvPr/>
              </p14:nvContentPartPr>
              <p14:xfrm>
                <a:off x="8235936" y="1253664"/>
                <a:ext cx="50760" cy="51480"/>
              </p14:xfrm>
            </p:contentPart>
          </mc:Choice>
          <mc:Fallback xmlns="">
            <p:pic>
              <p:nvPicPr>
                <p:cNvPr id="23565" name="墨迹 23564">
                  <a:extLst>
                    <a:ext uri="{FF2B5EF4-FFF2-40B4-BE49-F238E27FC236}">
                      <a16:creationId xmlns:a16="http://schemas.microsoft.com/office/drawing/2014/main" id="{64AE6555-2F5B-49B4-A65E-4B431C81E3AB}"/>
                    </a:ext>
                  </a:extLst>
                </p:cNvPr>
                <p:cNvPicPr/>
                <p:nvPr/>
              </p:nvPicPr>
              <p:blipFill>
                <a:blip r:embed="rId145"/>
                <a:stretch>
                  <a:fillRect/>
                </a:stretch>
              </p:blipFill>
              <p:spPr>
                <a:xfrm>
                  <a:off x="8218296" y="1236024"/>
                  <a:ext cx="864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3566" name="墨迹 23565">
                  <a:extLst>
                    <a:ext uri="{FF2B5EF4-FFF2-40B4-BE49-F238E27FC236}">
                      <a16:creationId xmlns:a16="http://schemas.microsoft.com/office/drawing/2014/main" id="{BE55DAE4-2A95-42E6-A278-E4C2CC08EBD9}"/>
                    </a:ext>
                  </a:extLst>
                </p14:cNvPr>
                <p14:cNvContentPartPr/>
                <p14:nvPr/>
              </p14:nvContentPartPr>
              <p14:xfrm>
                <a:off x="8196696" y="1293264"/>
                <a:ext cx="91440" cy="217440"/>
              </p14:xfrm>
            </p:contentPart>
          </mc:Choice>
          <mc:Fallback xmlns="">
            <p:pic>
              <p:nvPicPr>
                <p:cNvPr id="23566" name="墨迹 23565">
                  <a:extLst>
                    <a:ext uri="{FF2B5EF4-FFF2-40B4-BE49-F238E27FC236}">
                      <a16:creationId xmlns:a16="http://schemas.microsoft.com/office/drawing/2014/main" id="{BE55DAE4-2A95-42E6-A278-E4C2CC08EBD9}"/>
                    </a:ext>
                  </a:extLst>
                </p:cNvPr>
                <p:cNvPicPr/>
                <p:nvPr/>
              </p:nvPicPr>
              <p:blipFill>
                <a:blip r:embed="rId147"/>
                <a:stretch>
                  <a:fillRect/>
                </a:stretch>
              </p:blipFill>
              <p:spPr>
                <a:xfrm>
                  <a:off x="8178696" y="1275624"/>
                  <a:ext cx="127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3567" name="墨迹 23566">
                  <a:extLst>
                    <a:ext uri="{FF2B5EF4-FFF2-40B4-BE49-F238E27FC236}">
                      <a16:creationId xmlns:a16="http://schemas.microsoft.com/office/drawing/2014/main" id="{94262D32-07E7-43DC-BEAC-2F5E9BC3C627}"/>
                    </a:ext>
                  </a:extLst>
                </p14:cNvPr>
                <p14:cNvContentPartPr/>
                <p14:nvPr/>
              </p14:nvContentPartPr>
              <p14:xfrm>
                <a:off x="8309016" y="1302984"/>
                <a:ext cx="48600" cy="59400"/>
              </p14:xfrm>
            </p:contentPart>
          </mc:Choice>
          <mc:Fallback xmlns="">
            <p:pic>
              <p:nvPicPr>
                <p:cNvPr id="23567" name="墨迹 23566">
                  <a:extLst>
                    <a:ext uri="{FF2B5EF4-FFF2-40B4-BE49-F238E27FC236}">
                      <a16:creationId xmlns:a16="http://schemas.microsoft.com/office/drawing/2014/main" id="{94262D32-07E7-43DC-BEAC-2F5E9BC3C627}"/>
                    </a:ext>
                  </a:extLst>
                </p:cNvPr>
                <p:cNvPicPr/>
                <p:nvPr/>
              </p:nvPicPr>
              <p:blipFill>
                <a:blip r:embed="rId149"/>
                <a:stretch>
                  <a:fillRect/>
                </a:stretch>
              </p:blipFill>
              <p:spPr>
                <a:xfrm>
                  <a:off x="8291376" y="1285344"/>
                  <a:ext cx="842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568" name="墨迹 23567">
                  <a:extLst>
                    <a:ext uri="{FF2B5EF4-FFF2-40B4-BE49-F238E27FC236}">
                      <a16:creationId xmlns:a16="http://schemas.microsoft.com/office/drawing/2014/main" id="{DEF66F6A-1ABB-437D-AC19-0447088018EC}"/>
                    </a:ext>
                  </a:extLst>
                </p14:cNvPr>
                <p14:cNvContentPartPr/>
                <p14:nvPr/>
              </p14:nvContentPartPr>
              <p14:xfrm>
                <a:off x="8271576" y="1286424"/>
                <a:ext cx="88920" cy="207360"/>
              </p14:xfrm>
            </p:contentPart>
          </mc:Choice>
          <mc:Fallback xmlns="">
            <p:pic>
              <p:nvPicPr>
                <p:cNvPr id="23568" name="墨迹 23567">
                  <a:extLst>
                    <a:ext uri="{FF2B5EF4-FFF2-40B4-BE49-F238E27FC236}">
                      <a16:creationId xmlns:a16="http://schemas.microsoft.com/office/drawing/2014/main" id="{DEF66F6A-1ABB-437D-AC19-0447088018EC}"/>
                    </a:ext>
                  </a:extLst>
                </p:cNvPr>
                <p:cNvPicPr/>
                <p:nvPr/>
              </p:nvPicPr>
              <p:blipFill>
                <a:blip r:embed="rId151"/>
                <a:stretch>
                  <a:fillRect/>
                </a:stretch>
              </p:blipFill>
              <p:spPr>
                <a:xfrm>
                  <a:off x="8253936" y="1268784"/>
                  <a:ext cx="1245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3569" name="墨迹 23568">
                  <a:extLst>
                    <a:ext uri="{FF2B5EF4-FFF2-40B4-BE49-F238E27FC236}">
                      <a16:creationId xmlns:a16="http://schemas.microsoft.com/office/drawing/2014/main" id="{50805FB2-4D4D-448F-BA93-68A26560C385}"/>
                    </a:ext>
                  </a:extLst>
                </p14:cNvPr>
                <p14:cNvContentPartPr/>
                <p14:nvPr/>
              </p14:nvContentPartPr>
              <p14:xfrm>
                <a:off x="8336016" y="1204344"/>
                <a:ext cx="221760" cy="186480"/>
              </p14:xfrm>
            </p:contentPart>
          </mc:Choice>
          <mc:Fallback xmlns="">
            <p:pic>
              <p:nvPicPr>
                <p:cNvPr id="23569" name="墨迹 23568">
                  <a:extLst>
                    <a:ext uri="{FF2B5EF4-FFF2-40B4-BE49-F238E27FC236}">
                      <a16:creationId xmlns:a16="http://schemas.microsoft.com/office/drawing/2014/main" id="{50805FB2-4D4D-448F-BA93-68A26560C385}"/>
                    </a:ext>
                  </a:extLst>
                </p:cNvPr>
                <p:cNvPicPr/>
                <p:nvPr/>
              </p:nvPicPr>
              <p:blipFill>
                <a:blip r:embed="rId153"/>
                <a:stretch>
                  <a:fillRect/>
                </a:stretch>
              </p:blipFill>
              <p:spPr>
                <a:xfrm>
                  <a:off x="8318016" y="1186344"/>
                  <a:ext cx="2574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3570" name="墨迹 23569">
                  <a:extLst>
                    <a:ext uri="{FF2B5EF4-FFF2-40B4-BE49-F238E27FC236}">
                      <a16:creationId xmlns:a16="http://schemas.microsoft.com/office/drawing/2014/main" id="{A6B8C387-3560-4587-80AB-A90747E5B002}"/>
                    </a:ext>
                  </a:extLst>
                </p14:cNvPr>
                <p14:cNvContentPartPr/>
                <p14:nvPr/>
              </p14:nvContentPartPr>
              <p14:xfrm>
                <a:off x="8498736" y="1294704"/>
                <a:ext cx="45720" cy="67320"/>
              </p14:xfrm>
            </p:contentPart>
          </mc:Choice>
          <mc:Fallback xmlns="">
            <p:pic>
              <p:nvPicPr>
                <p:cNvPr id="23570" name="墨迹 23569">
                  <a:extLst>
                    <a:ext uri="{FF2B5EF4-FFF2-40B4-BE49-F238E27FC236}">
                      <a16:creationId xmlns:a16="http://schemas.microsoft.com/office/drawing/2014/main" id="{A6B8C387-3560-4587-80AB-A90747E5B002}"/>
                    </a:ext>
                  </a:extLst>
                </p:cNvPr>
                <p:cNvPicPr/>
                <p:nvPr/>
              </p:nvPicPr>
              <p:blipFill>
                <a:blip r:embed="rId155"/>
                <a:stretch>
                  <a:fillRect/>
                </a:stretch>
              </p:blipFill>
              <p:spPr>
                <a:xfrm>
                  <a:off x="8481096" y="1276704"/>
                  <a:ext cx="813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3571" name="墨迹 23570">
                  <a:extLst>
                    <a:ext uri="{FF2B5EF4-FFF2-40B4-BE49-F238E27FC236}">
                      <a16:creationId xmlns:a16="http://schemas.microsoft.com/office/drawing/2014/main" id="{A0ACAE4D-7A24-4CFA-8429-27953703C6DB}"/>
                    </a:ext>
                  </a:extLst>
                </p14:cNvPr>
                <p14:cNvContentPartPr/>
                <p14:nvPr/>
              </p14:nvContentPartPr>
              <p14:xfrm>
                <a:off x="8495496" y="1414224"/>
                <a:ext cx="61560" cy="72720"/>
              </p14:xfrm>
            </p:contentPart>
          </mc:Choice>
          <mc:Fallback xmlns="">
            <p:pic>
              <p:nvPicPr>
                <p:cNvPr id="23571" name="墨迹 23570">
                  <a:extLst>
                    <a:ext uri="{FF2B5EF4-FFF2-40B4-BE49-F238E27FC236}">
                      <a16:creationId xmlns:a16="http://schemas.microsoft.com/office/drawing/2014/main" id="{A0ACAE4D-7A24-4CFA-8429-27953703C6DB}"/>
                    </a:ext>
                  </a:extLst>
                </p:cNvPr>
                <p:cNvPicPr/>
                <p:nvPr/>
              </p:nvPicPr>
              <p:blipFill>
                <a:blip r:embed="rId157"/>
                <a:stretch>
                  <a:fillRect/>
                </a:stretch>
              </p:blipFill>
              <p:spPr>
                <a:xfrm>
                  <a:off x="8477496" y="1396584"/>
                  <a:ext cx="97200" cy="108360"/>
                </a:xfrm>
                <a:prstGeom prst="rect">
                  <a:avLst/>
                </a:prstGeom>
              </p:spPr>
            </p:pic>
          </mc:Fallback>
        </mc:AlternateContent>
      </p:grpSp>
      <p:grpSp>
        <p:nvGrpSpPr>
          <p:cNvPr id="23581" name="组合 23580">
            <a:extLst>
              <a:ext uri="{FF2B5EF4-FFF2-40B4-BE49-F238E27FC236}">
                <a16:creationId xmlns:a16="http://schemas.microsoft.com/office/drawing/2014/main" id="{04D7E86A-C79B-43DE-B6BD-9892CC35DABD}"/>
              </a:ext>
            </a:extLst>
          </p:cNvPr>
          <p:cNvGrpSpPr/>
          <p:nvPr/>
        </p:nvGrpSpPr>
        <p:grpSpPr>
          <a:xfrm>
            <a:off x="1194336" y="5820984"/>
            <a:ext cx="686160" cy="473040"/>
            <a:chOff x="1194336" y="5820984"/>
            <a:chExt cx="686160" cy="473040"/>
          </a:xfrm>
        </p:grpSpPr>
        <mc:AlternateContent xmlns:mc="http://schemas.openxmlformats.org/markup-compatibility/2006" xmlns:p14="http://schemas.microsoft.com/office/powerpoint/2010/main">
          <mc:Choice Requires="p14">
            <p:contentPart p14:bwMode="auto" r:id="rId158">
              <p14:nvContentPartPr>
                <p14:cNvPr id="23573" name="墨迹 23572">
                  <a:extLst>
                    <a:ext uri="{FF2B5EF4-FFF2-40B4-BE49-F238E27FC236}">
                      <a16:creationId xmlns:a16="http://schemas.microsoft.com/office/drawing/2014/main" id="{935D69C9-1AFF-4427-BED4-B69D5082113C}"/>
                    </a:ext>
                  </a:extLst>
                </p14:cNvPr>
                <p14:cNvContentPartPr/>
                <p14:nvPr/>
              </p14:nvContentPartPr>
              <p14:xfrm>
                <a:off x="1194336" y="5879664"/>
                <a:ext cx="164520" cy="414360"/>
              </p14:xfrm>
            </p:contentPart>
          </mc:Choice>
          <mc:Fallback xmlns="">
            <p:pic>
              <p:nvPicPr>
                <p:cNvPr id="23573" name="墨迹 23572">
                  <a:extLst>
                    <a:ext uri="{FF2B5EF4-FFF2-40B4-BE49-F238E27FC236}">
                      <a16:creationId xmlns:a16="http://schemas.microsoft.com/office/drawing/2014/main" id="{935D69C9-1AFF-4427-BED4-B69D5082113C}"/>
                    </a:ext>
                  </a:extLst>
                </p:cNvPr>
                <p:cNvPicPr/>
                <p:nvPr/>
              </p:nvPicPr>
              <p:blipFill>
                <a:blip r:embed="rId159"/>
                <a:stretch>
                  <a:fillRect/>
                </a:stretch>
              </p:blipFill>
              <p:spPr>
                <a:xfrm>
                  <a:off x="1176336" y="5862024"/>
                  <a:ext cx="20016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3574" name="墨迹 23573">
                  <a:extLst>
                    <a:ext uri="{FF2B5EF4-FFF2-40B4-BE49-F238E27FC236}">
                      <a16:creationId xmlns:a16="http://schemas.microsoft.com/office/drawing/2014/main" id="{AB01F19C-37AA-4289-95E6-8F12811A400E}"/>
                    </a:ext>
                  </a:extLst>
                </p14:cNvPr>
                <p14:cNvContentPartPr/>
                <p14:nvPr/>
              </p14:nvContentPartPr>
              <p14:xfrm>
                <a:off x="1384416" y="5820984"/>
                <a:ext cx="167400" cy="281160"/>
              </p14:xfrm>
            </p:contentPart>
          </mc:Choice>
          <mc:Fallback xmlns="">
            <p:pic>
              <p:nvPicPr>
                <p:cNvPr id="23574" name="墨迹 23573">
                  <a:extLst>
                    <a:ext uri="{FF2B5EF4-FFF2-40B4-BE49-F238E27FC236}">
                      <a16:creationId xmlns:a16="http://schemas.microsoft.com/office/drawing/2014/main" id="{AB01F19C-37AA-4289-95E6-8F12811A400E}"/>
                    </a:ext>
                  </a:extLst>
                </p:cNvPr>
                <p:cNvPicPr/>
                <p:nvPr/>
              </p:nvPicPr>
              <p:blipFill>
                <a:blip r:embed="rId161"/>
                <a:stretch>
                  <a:fillRect/>
                </a:stretch>
              </p:blipFill>
              <p:spPr>
                <a:xfrm>
                  <a:off x="1366416" y="5802984"/>
                  <a:ext cx="2030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3575" name="墨迹 23574">
                  <a:extLst>
                    <a:ext uri="{FF2B5EF4-FFF2-40B4-BE49-F238E27FC236}">
                      <a16:creationId xmlns:a16="http://schemas.microsoft.com/office/drawing/2014/main" id="{F91C408A-754D-430F-945A-432032E76AC9}"/>
                    </a:ext>
                  </a:extLst>
                </p14:cNvPr>
                <p14:cNvContentPartPr/>
                <p14:nvPr/>
              </p14:nvContentPartPr>
              <p14:xfrm>
                <a:off x="1440216" y="6065064"/>
                <a:ext cx="113400" cy="104400"/>
              </p14:xfrm>
            </p:contentPart>
          </mc:Choice>
          <mc:Fallback xmlns="">
            <p:pic>
              <p:nvPicPr>
                <p:cNvPr id="23575" name="墨迹 23574">
                  <a:extLst>
                    <a:ext uri="{FF2B5EF4-FFF2-40B4-BE49-F238E27FC236}">
                      <a16:creationId xmlns:a16="http://schemas.microsoft.com/office/drawing/2014/main" id="{F91C408A-754D-430F-945A-432032E76AC9}"/>
                    </a:ext>
                  </a:extLst>
                </p:cNvPr>
                <p:cNvPicPr/>
                <p:nvPr/>
              </p:nvPicPr>
              <p:blipFill>
                <a:blip r:embed="rId163"/>
                <a:stretch>
                  <a:fillRect/>
                </a:stretch>
              </p:blipFill>
              <p:spPr>
                <a:xfrm>
                  <a:off x="1422216" y="6047064"/>
                  <a:ext cx="1490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3576" name="墨迹 23575">
                  <a:extLst>
                    <a:ext uri="{FF2B5EF4-FFF2-40B4-BE49-F238E27FC236}">
                      <a16:creationId xmlns:a16="http://schemas.microsoft.com/office/drawing/2014/main" id="{5312911F-7716-4FF0-9804-CB334FD3D47A}"/>
                    </a:ext>
                  </a:extLst>
                </p14:cNvPr>
                <p14:cNvContentPartPr/>
                <p14:nvPr/>
              </p14:nvContentPartPr>
              <p14:xfrm>
                <a:off x="1410336" y="6071184"/>
                <a:ext cx="196920" cy="197280"/>
              </p14:xfrm>
            </p:contentPart>
          </mc:Choice>
          <mc:Fallback xmlns="">
            <p:pic>
              <p:nvPicPr>
                <p:cNvPr id="23576" name="墨迹 23575">
                  <a:extLst>
                    <a:ext uri="{FF2B5EF4-FFF2-40B4-BE49-F238E27FC236}">
                      <a16:creationId xmlns:a16="http://schemas.microsoft.com/office/drawing/2014/main" id="{5312911F-7716-4FF0-9804-CB334FD3D47A}"/>
                    </a:ext>
                  </a:extLst>
                </p:cNvPr>
                <p:cNvPicPr/>
                <p:nvPr/>
              </p:nvPicPr>
              <p:blipFill>
                <a:blip r:embed="rId165"/>
                <a:stretch>
                  <a:fillRect/>
                </a:stretch>
              </p:blipFill>
              <p:spPr>
                <a:xfrm>
                  <a:off x="1392336" y="6053184"/>
                  <a:ext cx="2325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3577" name="墨迹 23576">
                  <a:extLst>
                    <a:ext uri="{FF2B5EF4-FFF2-40B4-BE49-F238E27FC236}">
                      <a16:creationId xmlns:a16="http://schemas.microsoft.com/office/drawing/2014/main" id="{1B5C3FA6-9E14-4DD9-BCFE-0979D8837CCF}"/>
                    </a:ext>
                  </a:extLst>
                </p14:cNvPr>
                <p14:cNvContentPartPr/>
                <p14:nvPr/>
              </p14:nvContentPartPr>
              <p14:xfrm>
                <a:off x="1656576" y="5945184"/>
                <a:ext cx="72360" cy="227160"/>
              </p14:xfrm>
            </p:contentPart>
          </mc:Choice>
          <mc:Fallback xmlns="">
            <p:pic>
              <p:nvPicPr>
                <p:cNvPr id="23577" name="墨迹 23576">
                  <a:extLst>
                    <a:ext uri="{FF2B5EF4-FFF2-40B4-BE49-F238E27FC236}">
                      <a16:creationId xmlns:a16="http://schemas.microsoft.com/office/drawing/2014/main" id="{1B5C3FA6-9E14-4DD9-BCFE-0979D8837CCF}"/>
                    </a:ext>
                  </a:extLst>
                </p:cNvPr>
                <p:cNvPicPr/>
                <p:nvPr/>
              </p:nvPicPr>
              <p:blipFill>
                <a:blip r:embed="rId167"/>
                <a:stretch>
                  <a:fillRect/>
                </a:stretch>
              </p:blipFill>
              <p:spPr>
                <a:xfrm>
                  <a:off x="1638576" y="5927184"/>
                  <a:ext cx="1080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3578" name="墨迹 23577">
                  <a:extLst>
                    <a:ext uri="{FF2B5EF4-FFF2-40B4-BE49-F238E27FC236}">
                      <a16:creationId xmlns:a16="http://schemas.microsoft.com/office/drawing/2014/main" id="{216DB0B5-5556-40BF-8A31-454B61C82CDE}"/>
                    </a:ext>
                  </a:extLst>
                </p14:cNvPr>
                <p14:cNvContentPartPr/>
                <p14:nvPr/>
              </p14:nvContentPartPr>
              <p14:xfrm>
                <a:off x="1641816" y="6080184"/>
                <a:ext cx="108720" cy="65160"/>
              </p14:xfrm>
            </p:contentPart>
          </mc:Choice>
          <mc:Fallback xmlns="">
            <p:pic>
              <p:nvPicPr>
                <p:cNvPr id="23578" name="墨迹 23577">
                  <a:extLst>
                    <a:ext uri="{FF2B5EF4-FFF2-40B4-BE49-F238E27FC236}">
                      <a16:creationId xmlns:a16="http://schemas.microsoft.com/office/drawing/2014/main" id="{216DB0B5-5556-40BF-8A31-454B61C82CDE}"/>
                    </a:ext>
                  </a:extLst>
                </p:cNvPr>
                <p:cNvPicPr/>
                <p:nvPr/>
              </p:nvPicPr>
              <p:blipFill>
                <a:blip r:embed="rId169"/>
                <a:stretch>
                  <a:fillRect/>
                </a:stretch>
              </p:blipFill>
              <p:spPr>
                <a:xfrm>
                  <a:off x="1623816" y="6062544"/>
                  <a:ext cx="1443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3579" name="墨迹 23578">
                  <a:extLst>
                    <a:ext uri="{FF2B5EF4-FFF2-40B4-BE49-F238E27FC236}">
                      <a16:creationId xmlns:a16="http://schemas.microsoft.com/office/drawing/2014/main" id="{C618DAC0-5D20-428A-9BD4-B89D0A6414F5}"/>
                    </a:ext>
                  </a:extLst>
                </p14:cNvPr>
                <p14:cNvContentPartPr/>
                <p14:nvPr/>
              </p14:nvContentPartPr>
              <p14:xfrm>
                <a:off x="1740456" y="5995224"/>
                <a:ext cx="117720" cy="103680"/>
              </p14:xfrm>
            </p:contentPart>
          </mc:Choice>
          <mc:Fallback xmlns="">
            <p:pic>
              <p:nvPicPr>
                <p:cNvPr id="23579" name="墨迹 23578">
                  <a:extLst>
                    <a:ext uri="{FF2B5EF4-FFF2-40B4-BE49-F238E27FC236}">
                      <a16:creationId xmlns:a16="http://schemas.microsoft.com/office/drawing/2014/main" id="{C618DAC0-5D20-428A-9BD4-B89D0A6414F5}"/>
                    </a:ext>
                  </a:extLst>
                </p:cNvPr>
                <p:cNvPicPr/>
                <p:nvPr/>
              </p:nvPicPr>
              <p:blipFill>
                <a:blip r:embed="rId171"/>
                <a:stretch>
                  <a:fillRect/>
                </a:stretch>
              </p:blipFill>
              <p:spPr>
                <a:xfrm>
                  <a:off x="1722816" y="5977224"/>
                  <a:ext cx="1533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3580" name="墨迹 23579">
                  <a:extLst>
                    <a:ext uri="{FF2B5EF4-FFF2-40B4-BE49-F238E27FC236}">
                      <a16:creationId xmlns:a16="http://schemas.microsoft.com/office/drawing/2014/main" id="{837ED8E8-E511-4CBF-8FBB-6FF2664DA7C0}"/>
                    </a:ext>
                  </a:extLst>
                </p14:cNvPr>
                <p14:cNvContentPartPr/>
                <p14:nvPr/>
              </p14:nvContentPartPr>
              <p14:xfrm>
                <a:off x="1787616" y="5871744"/>
                <a:ext cx="92880" cy="357840"/>
              </p14:xfrm>
            </p:contentPart>
          </mc:Choice>
          <mc:Fallback xmlns="">
            <p:pic>
              <p:nvPicPr>
                <p:cNvPr id="23580" name="墨迹 23579">
                  <a:extLst>
                    <a:ext uri="{FF2B5EF4-FFF2-40B4-BE49-F238E27FC236}">
                      <a16:creationId xmlns:a16="http://schemas.microsoft.com/office/drawing/2014/main" id="{837ED8E8-E511-4CBF-8FBB-6FF2664DA7C0}"/>
                    </a:ext>
                  </a:extLst>
                </p:cNvPr>
                <p:cNvPicPr/>
                <p:nvPr/>
              </p:nvPicPr>
              <p:blipFill>
                <a:blip r:embed="rId173"/>
                <a:stretch>
                  <a:fillRect/>
                </a:stretch>
              </p:blipFill>
              <p:spPr>
                <a:xfrm>
                  <a:off x="1769616" y="5853744"/>
                  <a:ext cx="128520" cy="393480"/>
                </a:xfrm>
                <a:prstGeom prst="rect">
                  <a:avLst/>
                </a:prstGeom>
              </p:spPr>
            </p:pic>
          </mc:Fallback>
        </mc:AlternateContent>
      </p:grpSp>
      <p:grpSp>
        <p:nvGrpSpPr>
          <p:cNvPr id="23593" name="组合 23592">
            <a:extLst>
              <a:ext uri="{FF2B5EF4-FFF2-40B4-BE49-F238E27FC236}">
                <a16:creationId xmlns:a16="http://schemas.microsoft.com/office/drawing/2014/main" id="{7453D76B-9C33-4E8D-8824-B974CFADD58B}"/>
              </a:ext>
            </a:extLst>
          </p:cNvPr>
          <p:cNvGrpSpPr/>
          <p:nvPr/>
        </p:nvGrpSpPr>
        <p:grpSpPr>
          <a:xfrm>
            <a:off x="316296" y="5091624"/>
            <a:ext cx="570600" cy="388440"/>
            <a:chOff x="316296" y="5091624"/>
            <a:chExt cx="570600" cy="388440"/>
          </a:xfrm>
        </p:grpSpPr>
        <mc:AlternateContent xmlns:mc="http://schemas.openxmlformats.org/markup-compatibility/2006" xmlns:p14="http://schemas.microsoft.com/office/powerpoint/2010/main">
          <mc:Choice Requires="p14">
            <p:contentPart p14:bwMode="auto" r:id="rId174">
              <p14:nvContentPartPr>
                <p14:cNvPr id="23582" name="墨迹 23581">
                  <a:extLst>
                    <a:ext uri="{FF2B5EF4-FFF2-40B4-BE49-F238E27FC236}">
                      <a16:creationId xmlns:a16="http://schemas.microsoft.com/office/drawing/2014/main" id="{E435E17F-4C00-4F0A-AE8A-10F5E649D9E9}"/>
                    </a:ext>
                  </a:extLst>
                </p14:cNvPr>
                <p14:cNvContentPartPr/>
                <p14:nvPr/>
              </p14:nvContentPartPr>
              <p14:xfrm>
                <a:off x="316296" y="5248224"/>
                <a:ext cx="112320" cy="32760"/>
              </p14:xfrm>
            </p:contentPart>
          </mc:Choice>
          <mc:Fallback xmlns="">
            <p:pic>
              <p:nvPicPr>
                <p:cNvPr id="23582" name="墨迹 23581">
                  <a:extLst>
                    <a:ext uri="{FF2B5EF4-FFF2-40B4-BE49-F238E27FC236}">
                      <a16:creationId xmlns:a16="http://schemas.microsoft.com/office/drawing/2014/main" id="{E435E17F-4C00-4F0A-AE8A-10F5E649D9E9}"/>
                    </a:ext>
                  </a:extLst>
                </p:cNvPr>
                <p:cNvPicPr/>
                <p:nvPr/>
              </p:nvPicPr>
              <p:blipFill>
                <a:blip r:embed="rId175"/>
                <a:stretch>
                  <a:fillRect/>
                </a:stretch>
              </p:blipFill>
              <p:spPr>
                <a:xfrm>
                  <a:off x="298656" y="5230224"/>
                  <a:ext cx="1479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3583" name="墨迹 23582">
                  <a:extLst>
                    <a:ext uri="{FF2B5EF4-FFF2-40B4-BE49-F238E27FC236}">
                      <a16:creationId xmlns:a16="http://schemas.microsoft.com/office/drawing/2014/main" id="{A4E4D48E-8F48-4A6E-95A7-85805DC7DE29}"/>
                    </a:ext>
                  </a:extLst>
                </p14:cNvPr>
                <p14:cNvContentPartPr/>
                <p14:nvPr/>
              </p14:nvContentPartPr>
              <p14:xfrm>
                <a:off x="391896" y="5129064"/>
                <a:ext cx="27000" cy="337680"/>
              </p14:xfrm>
            </p:contentPart>
          </mc:Choice>
          <mc:Fallback xmlns="">
            <p:pic>
              <p:nvPicPr>
                <p:cNvPr id="23583" name="墨迹 23582">
                  <a:extLst>
                    <a:ext uri="{FF2B5EF4-FFF2-40B4-BE49-F238E27FC236}">
                      <a16:creationId xmlns:a16="http://schemas.microsoft.com/office/drawing/2014/main" id="{A4E4D48E-8F48-4A6E-95A7-85805DC7DE29}"/>
                    </a:ext>
                  </a:extLst>
                </p:cNvPr>
                <p:cNvPicPr/>
                <p:nvPr/>
              </p:nvPicPr>
              <p:blipFill>
                <a:blip r:embed="rId177"/>
                <a:stretch>
                  <a:fillRect/>
                </a:stretch>
              </p:blipFill>
              <p:spPr>
                <a:xfrm>
                  <a:off x="374256" y="5111064"/>
                  <a:ext cx="6264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3584" name="墨迹 23583">
                  <a:extLst>
                    <a:ext uri="{FF2B5EF4-FFF2-40B4-BE49-F238E27FC236}">
                      <a16:creationId xmlns:a16="http://schemas.microsoft.com/office/drawing/2014/main" id="{AB681B9E-306C-48BF-8630-EDB3A8FD21DB}"/>
                    </a:ext>
                  </a:extLst>
                </p14:cNvPr>
                <p14:cNvContentPartPr/>
                <p14:nvPr/>
              </p14:nvContentPartPr>
              <p14:xfrm>
                <a:off x="344736" y="5303664"/>
                <a:ext cx="53280" cy="110880"/>
              </p14:xfrm>
            </p:contentPart>
          </mc:Choice>
          <mc:Fallback xmlns="">
            <p:pic>
              <p:nvPicPr>
                <p:cNvPr id="23584" name="墨迹 23583">
                  <a:extLst>
                    <a:ext uri="{FF2B5EF4-FFF2-40B4-BE49-F238E27FC236}">
                      <a16:creationId xmlns:a16="http://schemas.microsoft.com/office/drawing/2014/main" id="{AB681B9E-306C-48BF-8630-EDB3A8FD21DB}"/>
                    </a:ext>
                  </a:extLst>
                </p:cNvPr>
                <p:cNvPicPr/>
                <p:nvPr/>
              </p:nvPicPr>
              <p:blipFill>
                <a:blip r:embed="rId179"/>
                <a:stretch>
                  <a:fillRect/>
                </a:stretch>
              </p:blipFill>
              <p:spPr>
                <a:xfrm>
                  <a:off x="327096" y="5286024"/>
                  <a:ext cx="889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3585" name="墨迹 23584">
                  <a:extLst>
                    <a:ext uri="{FF2B5EF4-FFF2-40B4-BE49-F238E27FC236}">
                      <a16:creationId xmlns:a16="http://schemas.microsoft.com/office/drawing/2014/main" id="{3338AB79-BCE9-401B-B43E-C00C065DE82B}"/>
                    </a:ext>
                  </a:extLst>
                </p14:cNvPr>
                <p14:cNvContentPartPr/>
                <p14:nvPr/>
              </p14:nvContentPartPr>
              <p14:xfrm>
                <a:off x="380016" y="5213664"/>
                <a:ext cx="164520" cy="207000"/>
              </p14:xfrm>
            </p:contentPart>
          </mc:Choice>
          <mc:Fallback xmlns="">
            <p:pic>
              <p:nvPicPr>
                <p:cNvPr id="23585" name="墨迹 23584">
                  <a:extLst>
                    <a:ext uri="{FF2B5EF4-FFF2-40B4-BE49-F238E27FC236}">
                      <a16:creationId xmlns:a16="http://schemas.microsoft.com/office/drawing/2014/main" id="{3338AB79-BCE9-401B-B43E-C00C065DE82B}"/>
                    </a:ext>
                  </a:extLst>
                </p:cNvPr>
                <p:cNvPicPr/>
                <p:nvPr/>
              </p:nvPicPr>
              <p:blipFill>
                <a:blip r:embed="rId181"/>
                <a:stretch>
                  <a:fillRect/>
                </a:stretch>
              </p:blipFill>
              <p:spPr>
                <a:xfrm>
                  <a:off x="362376" y="5195664"/>
                  <a:ext cx="2001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3586" name="墨迹 23585">
                  <a:extLst>
                    <a:ext uri="{FF2B5EF4-FFF2-40B4-BE49-F238E27FC236}">
                      <a16:creationId xmlns:a16="http://schemas.microsoft.com/office/drawing/2014/main" id="{DD364FA4-66F0-4C3A-A27A-C63374083E1B}"/>
                    </a:ext>
                  </a:extLst>
                </p14:cNvPr>
                <p14:cNvContentPartPr/>
                <p14:nvPr/>
              </p14:nvContentPartPr>
              <p14:xfrm>
                <a:off x="527976" y="5105664"/>
                <a:ext cx="129600" cy="363600"/>
              </p14:xfrm>
            </p:contentPart>
          </mc:Choice>
          <mc:Fallback xmlns="">
            <p:pic>
              <p:nvPicPr>
                <p:cNvPr id="23586" name="墨迹 23585">
                  <a:extLst>
                    <a:ext uri="{FF2B5EF4-FFF2-40B4-BE49-F238E27FC236}">
                      <a16:creationId xmlns:a16="http://schemas.microsoft.com/office/drawing/2014/main" id="{DD364FA4-66F0-4C3A-A27A-C63374083E1B}"/>
                    </a:ext>
                  </a:extLst>
                </p:cNvPr>
                <p:cNvPicPr/>
                <p:nvPr/>
              </p:nvPicPr>
              <p:blipFill>
                <a:blip r:embed="rId183"/>
                <a:stretch>
                  <a:fillRect/>
                </a:stretch>
              </p:blipFill>
              <p:spPr>
                <a:xfrm>
                  <a:off x="509976" y="5087664"/>
                  <a:ext cx="16524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3587" name="墨迹 23586">
                  <a:extLst>
                    <a:ext uri="{FF2B5EF4-FFF2-40B4-BE49-F238E27FC236}">
                      <a16:creationId xmlns:a16="http://schemas.microsoft.com/office/drawing/2014/main" id="{B443F6FD-09B7-4B16-A9C5-D5AC5BD41EDB}"/>
                    </a:ext>
                  </a:extLst>
                </p14:cNvPr>
                <p14:cNvContentPartPr/>
                <p14:nvPr/>
              </p14:nvContentPartPr>
              <p14:xfrm>
                <a:off x="591696" y="5272704"/>
                <a:ext cx="32040" cy="36720"/>
              </p14:xfrm>
            </p:contentPart>
          </mc:Choice>
          <mc:Fallback xmlns="">
            <p:pic>
              <p:nvPicPr>
                <p:cNvPr id="23587" name="墨迹 23586">
                  <a:extLst>
                    <a:ext uri="{FF2B5EF4-FFF2-40B4-BE49-F238E27FC236}">
                      <a16:creationId xmlns:a16="http://schemas.microsoft.com/office/drawing/2014/main" id="{B443F6FD-09B7-4B16-A9C5-D5AC5BD41EDB}"/>
                    </a:ext>
                  </a:extLst>
                </p:cNvPr>
                <p:cNvPicPr/>
                <p:nvPr/>
              </p:nvPicPr>
              <p:blipFill>
                <a:blip r:embed="rId185"/>
                <a:stretch>
                  <a:fillRect/>
                </a:stretch>
              </p:blipFill>
              <p:spPr>
                <a:xfrm>
                  <a:off x="574056" y="5254704"/>
                  <a:ext cx="6768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3588" name="墨迹 23587">
                  <a:extLst>
                    <a:ext uri="{FF2B5EF4-FFF2-40B4-BE49-F238E27FC236}">
                      <a16:creationId xmlns:a16="http://schemas.microsoft.com/office/drawing/2014/main" id="{AB2061F4-54F6-4A5E-AEF3-4D666BE6AAAD}"/>
                    </a:ext>
                  </a:extLst>
                </p14:cNvPr>
                <p14:cNvContentPartPr/>
                <p14:nvPr/>
              </p14:nvContentPartPr>
              <p14:xfrm>
                <a:off x="601416" y="5329944"/>
                <a:ext cx="51840" cy="140400"/>
              </p14:xfrm>
            </p:contentPart>
          </mc:Choice>
          <mc:Fallback xmlns="">
            <p:pic>
              <p:nvPicPr>
                <p:cNvPr id="23588" name="墨迹 23587">
                  <a:extLst>
                    <a:ext uri="{FF2B5EF4-FFF2-40B4-BE49-F238E27FC236}">
                      <a16:creationId xmlns:a16="http://schemas.microsoft.com/office/drawing/2014/main" id="{AB2061F4-54F6-4A5E-AEF3-4D666BE6AAAD}"/>
                    </a:ext>
                  </a:extLst>
                </p:cNvPr>
                <p:cNvPicPr/>
                <p:nvPr/>
              </p:nvPicPr>
              <p:blipFill>
                <a:blip r:embed="rId187"/>
                <a:stretch>
                  <a:fillRect/>
                </a:stretch>
              </p:blipFill>
              <p:spPr>
                <a:xfrm>
                  <a:off x="583416" y="5311944"/>
                  <a:ext cx="874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3589" name="墨迹 23588">
                  <a:extLst>
                    <a:ext uri="{FF2B5EF4-FFF2-40B4-BE49-F238E27FC236}">
                      <a16:creationId xmlns:a16="http://schemas.microsoft.com/office/drawing/2014/main" id="{2CD75F10-18C7-4A8E-B329-37D15E9DC94C}"/>
                    </a:ext>
                  </a:extLst>
                </p14:cNvPr>
                <p14:cNvContentPartPr/>
                <p14:nvPr/>
              </p14:nvContentPartPr>
              <p14:xfrm>
                <a:off x="662256" y="5211504"/>
                <a:ext cx="82080" cy="237240"/>
              </p14:xfrm>
            </p:contentPart>
          </mc:Choice>
          <mc:Fallback xmlns="">
            <p:pic>
              <p:nvPicPr>
                <p:cNvPr id="23589" name="墨迹 23588">
                  <a:extLst>
                    <a:ext uri="{FF2B5EF4-FFF2-40B4-BE49-F238E27FC236}">
                      <a16:creationId xmlns:a16="http://schemas.microsoft.com/office/drawing/2014/main" id="{2CD75F10-18C7-4A8E-B329-37D15E9DC94C}"/>
                    </a:ext>
                  </a:extLst>
                </p:cNvPr>
                <p:cNvPicPr/>
                <p:nvPr/>
              </p:nvPicPr>
              <p:blipFill>
                <a:blip r:embed="rId189"/>
                <a:stretch>
                  <a:fillRect/>
                </a:stretch>
              </p:blipFill>
              <p:spPr>
                <a:xfrm>
                  <a:off x="644616" y="5193864"/>
                  <a:ext cx="1177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3590" name="墨迹 23589">
                  <a:extLst>
                    <a:ext uri="{FF2B5EF4-FFF2-40B4-BE49-F238E27FC236}">
                      <a16:creationId xmlns:a16="http://schemas.microsoft.com/office/drawing/2014/main" id="{C0498625-7551-40CB-938A-E2309D6F5F4E}"/>
                    </a:ext>
                  </a:extLst>
                </p14:cNvPr>
                <p14:cNvContentPartPr/>
                <p14:nvPr/>
              </p14:nvContentPartPr>
              <p14:xfrm>
                <a:off x="672336" y="5320944"/>
                <a:ext cx="52560" cy="65520"/>
              </p14:xfrm>
            </p:contentPart>
          </mc:Choice>
          <mc:Fallback xmlns="">
            <p:pic>
              <p:nvPicPr>
                <p:cNvPr id="23590" name="墨迹 23589">
                  <a:extLst>
                    <a:ext uri="{FF2B5EF4-FFF2-40B4-BE49-F238E27FC236}">
                      <a16:creationId xmlns:a16="http://schemas.microsoft.com/office/drawing/2014/main" id="{C0498625-7551-40CB-938A-E2309D6F5F4E}"/>
                    </a:ext>
                  </a:extLst>
                </p:cNvPr>
                <p:cNvPicPr/>
                <p:nvPr/>
              </p:nvPicPr>
              <p:blipFill>
                <a:blip r:embed="rId191"/>
                <a:stretch>
                  <a:fillRect/>
                </a:stretch>
              </p:blipFill>
              <p:spPr>
                <a:xfrm>
                  <a:off x="654336" y="5302944"/>
                  <a:ext cx="882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3591" name="墨迹 23590">
                  <a:extLst>
                    <a:ext uri="{FF2B5EF4-FFF2-40B4-BE49-F238E27FC236}">
                      <a16:creationId xmlns:a16="http://schemas.microsoft.com/office/drawing/2014/main" id="{4E964AE2-A462-4D25-9DF1-6860F2822DC2}"/>
                    </a:ext>
                  </a:extLst>
                </p14:cNvPr>
                <p14:cNvContentPartPr/>
                <p14:nvPr/>
              </p14:nvContentPartPr>
              <p14:xfrm>
                <a:off x="711936" y="5159664"/>
                <a:ext cx="160560" cy="176400"/>
              </p14:xfrm>
            </p:contentPart>
          </mc:Choice>
          <mc:Fallback xmlns="">
            <p:pic>
              <p:nvPicPr>
                <p:cNvPr id="23591" name="墨迹 23590">
                  <a:extLst>
                    <a:ext uri="{FF2B5EF4-FFF2-40B4-BE49-F238E27FC236}">
                      <a16:creationId xmlns:a16="http://schemas.microsoft.com/office/drawing/2014/main" id="{4E964AE2-A462-4D25-9DF1-6860F2822DC2}"/>
                    </a:ext>
                  </a:extLst>
                </p:cNvPr>
                <p:cNvPicPr/>
                <p:nvPr/>
              </p:nvPicPr>
              <p:blipFill>
                <a:blip r:embed="rId193"/>
                <a:stretch>
                  <a:fillRect/>
                </a:stretch>
              </p:blipFill>
              <p:spPr>
                <a:xfrm>
                  <a:off x="694296" y="5141664"/>
                  <a:ext cx="1962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3592" name="墨迹 23591">
                  <a:extLst>
                    <a:ext uri="{FF2B5EF4-FFF2-40B4-BE49-F238E27FC236}">
                      <a16:creationId xmlns:a16="http://schemas.microsoft.com/office/drawing/2014/main" id="{E9B5C8E2-1EA4-4F48-B541-26570066DCB5}"/>
                    </a:ext>
                  </a:extLst>
                </p14:cNvPr>
                <p14:cNvContentPartPr/>
                <p14:nvPr/>
              </p14:nvContentPartPr>
              <p14:xfrm>
                <a:off x="778896" y="5091624"/>
                <a:ext cx="108000" cy="388440"/>
              </p14:xfrm>
            </p:contentPart>
          </mc:Choice>
          <mc:Fallback xmlns="">
            <p:pic>
              <p:nvPicPr>
                <p:cNvPr id="23592" name="墨迹 23591">
                  <a:extLst>
                    <a:ext uri="{FF2B5EF4-FFF2-40B4-BE49-F238E27FC236}">
                      <a16:creationId xmlns:a16="http://schemas.microsoft.com/office/drawing/2014/main" id="{E9B5C8E2-1EA4-4F48-B541-26570066DCB5}"/>
                    </a:ext>
                  </a:extLst>
                </p:cNvPr>
                <p:cNvPicPr/>
                <p:nvPr/>
              </p:nvPicPr>
              <p:blipFill>
                <a:blip r:embed="rId195"/>
                <a:stretch>
                  <a:fillRect/>
                </a:stretch>
              </p:blipFill>
              <p:spPr>
                <a:xfrm>
                  <a:off x="761256" y="5073984"/>
                  <a:ext cx="143640" cy="424080"/>
                </a:xfrm>
                <a:prstGeom prst="rect">
                  <a:avLst/>
                </a:prstGeom>
              </p:spPr>
            </p:pic>
          </mc:Fallback>
        </mc:AlternateContent>
      </p:grpSp>
    </p:spTree>
  </p:cSld>
  <p:clrMapOvr>
    <a:masterClrMapping/>
  </p:clrMapOvr>
  <p:transition>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2"/>
          <p:cNvPicPr>
            <a:picLocks noGrp="1" noChangeAspect="1"/>
          </p:cNvPicPr>
          <p:nvPr>
            <p:ph idx="1"/>
          </p:nvPr>
        </p:nvPicPr>
        <p:blipFill>
          <a:blip r:embed="rId2"/>
          <a:stretch>
            <a:fillRect/>
          </a:stretch>
        </p:blipFill>
        <p:spPr>
          <a:xfrm>
            <a:off x="1692275" y="188913"/>
            <a:ext cx="6624638" cy="6122987"/>
          </a:xfrm>
        </p:spPr>
      </p:pic>
    </p:spTree>
  </p:cSld>
  <p:clrMapOvr>
    <a:masterClrMapping/>
  </p:clrMapOvr>
  <p:transition>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投影片編號版面配置區 3"/>
          <p:cNvSpPr txBox="1">
            <a:spLocks noGrp="1"/>
          </p:cNvSpPr>
          <p:nvPr/>
        </p:nvSpPr>
        <p:spPr>
          <a:xfrm>
            <a:off x="6553200" y="6248400"/>
            <a:ext cx="1905000" cy="457200"/>
          </a:xfrm>
          <a:prstGeom prst="rect">
            <a:avLst/>
          </a:prstGeom>
          <a:noFill/>
          <a:ln w="9525">
            <a:noFill/>
          </a:ln>
        </p:spPr>
        <p:txBody>
          <a:bodyPr anchor="t"/>
          <a:lstStyle/>
          <a:p>
            <a:pPr algn="r" eaLnBrk="0" hangingPunct="0"/>
            <a:fld id="{9A0DB2DC-4C9A-4742-B13C-FB6460FD3503}" type="slidenum">
              <a:rPr lang="en-US" altLang="zh-CN" sz="1200" dirty="0">
                <a:latin typeface="Arial" panose="020B0604020202020204" pitchFamily="34" charset="0"/>
                <a:ea typeface="PMingLiU" pitchFamily="18" charset="-120"/>
              </a:rPr>
              <a:t>18</a:t>
            </a:fld>
            <a:endParaRPr lang="en-US" altLang="zh-CN" sz="1200" dirty="0">
              <a:latin typeface="Arial" panose="020B0604020202020204" pitchFamily="34" charset="0"/>
              <a:ea typeface="PMingLiU" pitchFamily="18" charset="-120"/>
            </a:endParaRPr>
          </a:p>
        </p:txBody>
      </p:sp>
      <p:sp>
        <p:nvSpPr>
          <p:cNvPr id="25602" name="Rectangle 3"/>
          <p:cNvSpPr/>
          <p:nvPr/>
        </p:nvSpPr>
        <p:spPr>
          <a:xfrm>
            <a:off x="1177290" y="739775"/>
            <a:ext cx="7642860" cy="5235575"/>
          </a:xfrm>
          <a:prstGeom prst="rect">
            <a:avLst/>
          </a:prstGeom>
          <a:noFill/>
          <a:ln w="9525">
            <a:noFill/>
          </a:ln>
        </p:spPr>
        <p:txBody>
          <a:bodyPr wrap="square" anchor="ctr">
            <a:spAutoFit/>
          </a:bodyPr>
          <a:lstStyle/>
          <a:p>
            <a:pPr eaLnBrk="0" hangingPunct="0"/>
            <a:r>
              <a:rPr lang="en-US" altLang="zh-CN" sz="2800" b="1" dirty="0">
                <a:solidFill>
                  <a:srgbClr val="C00000"/>
                </a:solidFill>
                <a:latin typeface="Arial" panose="020B0604020202020204" pitchFamily="34" charset="0"/>
                <a:ea typeface="PMingLiU" pitchFamily="18" charset="-120"/>
              </a:rPr>
              <a:t>Key benefits: </a:t>
            </a:r>
          </a:p>
          <a:p>
            <a:pPr eaLnBrk="0" hangingPunct="0"/>
            <a:endParaRPr lang="en-US" altLang="zh-CN" sz="2800" dirty="0">
              <a:latin typeface="Arial" panose="020B0604020202020204" pitchFamily="34" charset="0"/>
              <a:ea typeface="PMingLiU" pitchFamily="18" charset="-120"/>
            </a:endParaRPr>
          </a:p>
          <a:p>
            <a:pPr eaLnBrk="0" hangingPunct="0">
              <a:lnSpc>
                <a:spcPct val="120000"/>
              </a:lnSpc>
              <a:spcBef>
                <a:spcPct val="20000"/>
              </a:spcBef>
              <a:buFont typeface="Wingdings" panose="05000000000000000000" pitchFamily="2" charset="2"/>
              <a:buChar char="u"/>
            </a:pPr>
            <a:r>
              <a:rPr lang="en-US" altLang="zh-CN" sz="2400" dirty="0">
                <a:latin typeface="Arial" panose="020B0604020202020204" pitchFamily="34" charset="0"/>
                <a:ea typeface="PMingLiU" pitchFamily="18" charset="-120"/>
              </a:rPr>
              <a:t> </a:t>
            </a:r>
            <a:r>
              <a:rPr lang="en-US" altLang="zh-CN" sz="2400" b="1" dirty="0">
                <a:latin typeface="Arial" panose="020B0604020202020204" pitchFamily="34" charset="0"/>
                <a:ea typeface="PMingLiU" pitchFamily="18" charset="-120"/>
              </a:rPr>
              <a:t>More confidence-</a:t>
            </a:r>
            <a:r>
              <a:rPr lang="en-US" altLang="zh-CN" sz="2400" dirty="0">
                <a:latin typeface="Arial" panose="020B0604020202020204" pitchFamily="34" charset="0"/>
                <a:ea typeface="PMingLiU" pitchFamily="18" charset="-120"/>
              </a:rPr>
              <a:t> reflects true biological outcomes and is not due to the technical variation</a:t>
            </a:r>
          </a:p>
          <a:p>
            <a:pPr eaLnBrk="0" hangingPunct="0">
              <a:lnSpc>
                <a:spcPct val="120000"/>
              </a:lnSpc>
              <a:spcBef>
                <a:spcPct val="20000"/>
              </a:spcBef>
              <a:buFont typeface="Wingdings" panose="05000000000000000000" pitchFamily="2" charset="2"/>
              <a:buChar char="u"/>
            </a:pPr>
            <a:r>
              <a:rPr lang="en-US" altLang="zh-CN" sz="2400" dirty="0">
                <a:latin typeface="Arial" panose="020B0604020202020204" pitchFamily="34" charset="0"/>
                <a:ea typeface="PMingLiU" pitchFamily="18" charset="-120"/>
              </a:rPr>
              <a:t> </a:t>
            </a:r>
            <a:r>
              <a:rPr lang="en-US" altLang="zh-CN" sz="2400" b="1" dirty="0">
                <a:latin typeface="Arial" panose="020B0604020202020204" pitchFamily="34" charset="0"/>
                <a:ea typeface="PMingLiU" pitchFamily="18" charset="-120"/>
              </a:rPr>
              <a:t>Less gels-</a:t>
            </a:r>
            <a:r>
              <a:rPr lang="en-US" altLang="zh-CN" sz="2400" dirty="0">
                <a:latin typeface="Arial" panose="020B0604020202020204" pitchFamily="34" charset="0"/>
                <a:ea typeface="PMingLiU" pitchFamily="18" charset="-120"/>
              </a:rPr>
              <a:t> saves time by reducing the large number of replicates that are used in the conventional, single stain 2D gel method</a:t>
            </a:r>
          </a:p>
          <a:p>
            <a:pPr eaLnBrk="0" hangingPunct="0">
              <a:lnSpc>
                <a:spcPct val="120000"/>
              </a:lnSpc>
              <a:spcBef>
                <a:spcPct val="20000"/>
              </a:spcBef>
              <a:buFont typeface="Wingdings" panose="05000000000000000000" pitchFamily="2" charset="2"/>
              <a:buChar char="u"/>
            </a:pPr>
            <a:r>
              <a:rPr lang="en-US" altLang="zh-CN" sz="2400" dirty="0">
                <a:latin typeface="Arial" panose="020B0604020202020204" pitchFamily="34" charset="0"/>
                <a:ea typeface="PMingLiU" pitchFamily="18" charset="-120"/>
              </a:rPr>
              <a:t> </a:t>
            </a:r>
            <a:r>
              <a:rPr lang="en-US" altLang="zh-CN" sz="2400" b="1" dirty="0">
                <a:latin typeface="Arial" panose="020B0604020202020204" pitchFamily="34" charset="0"/>
                <a:ea typeface="PMingLiU" pitchFamily="18" charset="-120"/>
              </a:rPr>
              <a:t>High accuracy-</a:t>
            </a:r>
            <a:r>
              <a:rPr lang="en-US" altLang="zh-CN" sz="2400" dirty="0">
                <a:latin typeface="Arial" panose="020B0604020202020204" pitchFamily="34" charset="0"/>
                <a:ea typeface="PMingLiU" pitchFamily="18" charset="-120"/>
              </a:rPr>
              <a:t> no false negative and no false positive</a:t>
            </a:r>
          </a:p>
          <a:p>
            <a:pPr eaLnBrk="0" hangingPunct="0">
              <a:lnSpc>
                <a:spcPct val="120000"/>
              </a:lnSpc>
              <a:spcBef>
                <a:spcPct val="20000"/>
              </a:spcBef>
              <a:buFont typeface="Wingdings" panose="05000000000000000000" pitchFamily="2" charset="2"/>
              <a:buChar char="u"/>
            </a:pPr>
            <a:r>
              <a:rPr lang="en-US" altLang="zh-CN" sz="2400" dirty="0">
                <a:latin typeface="Arial" panose="020B0604020202020204" pitchFamily="34" charset="0"/>
                <a:ea typeface="PMingLiU" pitchFamily="18" charset="-120"/>
              </a:rPr>
              <a:t> </a:t>
            </a:r>
            <a:r>
              <a:rPr lang="en-US" altLang="zh-CN" sz="2400" b="1" dirty="0">
                <a:latin typeface="Arial" panose="020B0604020202020204" pitchFamily="34" charset="0"/>
                <a:ea typeface="PMingLiU" pitchFamily="18" charset="-120"/>
              </a:rPr>
              <a:t>Quantitative data</a:t>
            </a:r>
          </a:p>
          <a:p>
            <a:pPr eaLnBrk="0" hangingPunct="0">
              <a:lnSpc>
                <a:spcPct val="120000"/>
              </a:lnSpc>
            </a:pPr>
            <a:endParaRPr lang="en-US" altLang="zh-CN" sz="2400" dirty="0">
              <a:latin typeface="Arial" panose="020B0604020202020204" pitchFamily="34" charset="0"/>
              <a:ea typeface="PMingLiU" pitchFamily="18" charset="-120"/>
            </a:endParaRPr>
          </a:p>
        </p:txBody>
      </p:sp>
    </p:spTree>
  </p:cSld>
  <p:clrMapOvr>
    <a:masterClrMapping/>
  </p:clrMapOvr>
  <p:transition>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124075" y="188913"/>
            <a:ext cx="5041900" cy="706438"/>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sym typeface="Arial" panose="020B0604020202020204" pitchFamily="34" charset="0"/>
              </a:rPr>
              <a:t>Sample </a:t>
            </a:r>
            <a:r>
              <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sym typeface="Arial" panose="020B0604020202020204" pitchFamily="34" charset="0"/>
              </a:rPr>
              <a:t>labell</a:t>
            </a:r>
            <a:r>
              <a:rPr kumimoji="0" lang="zh-CN" altLang="en-US" sz="32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sym typeface="Arial" panose="020B0604020202020204" pitchFamily="34" charset="0"/>
              </a:rPr>
              <a:t>ing</a:t>
            </a:r>
            <a:endPar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sym typeface="Arial" panose="020B0604020202020204" pitchFamily="34" charset="0"/>
            </a:endParaRPr>
          </a:p>
        </p:txBody>
      </p:sp>
      <p:sp>
        <p:nvSpPr>
          <p:cNvPr id="2" name="Rectangle 3"/>
          <p:cNvSpPr>
            <a:spLocks noGrp="1"/>
          </p:cNvSpPr>
          <p:nvPr>
            <p:ph idx="1"/>
          </p:nvPr>
        </p:nvSpPr>
        <p:spPr>
          <a:xfrm>
            <a:off x="1116013" y="981075"/>
            <a:ext cx="7775575" cy="5111750"/>
          </a:xfrm>
        </p:spPr>
        <p:txBody>
          <a:bodyPr wrap="square" lIns="91440" tIns="45720" rIns="91440" bIns="45720" anchor="t">
            <a:normAutofit/>
          </a:bodyPr>
          <a:lstStyle/>
          <a:p>
            <a:pPr>
              <a:lnSpc>
                <a:spcPct val="110000"/>
              </a:lnSpc>
            </a:pPr>
            <a:r>
              <a:rPr lang="zh-CN" altLang="zh-CN" sz="2000" dirty="0"/>
              <a:t> Different cyanine</a:t>
            </a:r>
            <a:r>
              <a:rPr lang="zh-CN" altLang="en-US" sz="2000" dirty="0"/>
              <a:t>（</a:t>
            </a:r>
            <a:r>
              <a:rPr lang="en-US" altLang="zh-CN" sz="2000" dirty="0"/>
              <a:t> 青色素 </a:t>
            </a:r>
            <a:r>
              <a:rPr lang="zh-CN" altLang="en-US" sz="2000" dirty="0"/>
              <a:t>）</a:t>
            </a:r>
            <a:r>
              <a:rPr lang="zh-CN" altLang="zh-CN" sz="2000" dirty="0"/>
              <a:t>-based dyes</a:t>
            </a:r>
          </a:p>
          <a:p>
            <a:pPr lvl="1">
              <a:lnSpc>
                <a:spcPct val="110000"/>
              </a:lnSpc>
            </a:pPr>
            <a:r>
              <a:rPr lang="zh-CN" altLang="zh-CN" sz="2000" dirty="0">
                <a:sym typeface="Arial" panose="020B0604020202020204" pitchFamily="34" charset="0"/>
              </a:rPr>
              <a:t>cyanine dyes</a:t>
            </a:r>
            <a:r>
              <a:rPr lang="en-US" altLang="zh-CN" sz="2000" dirty="0">
                <a:sym typeface="Arial" panose="020B0604020202020204" pitchFamily="34" charset="0"/>
              </a:rPr>
              <a:t>:</a:t>
            </a:r>
            <a:r>
              <a:rPr lang="zh-CN" altLang="zh-CN" sz="2000" dirty="0">
                <a:sym typeface="Arial" panose="020B0604020202020204" pitchFamily="34" charset="0"/>
              </a:rPr>
              <a:t> </a:t>
            </a:r>
            <a:r>
              <a:rPr lang="zh-CN" altLang="zh-CN" sz="2000" dirty="0">
                <a:solidFill>
                  <a:srgbClr val="00B050"/>
                </a:solidFill>
                <a:sym typeface="Arial" panose="020B0604020202020204" pitchFamily="34" charset="0"/>
              </a:rPr>
              <a:t>Cy2</a:t>
            </a:r>
            <a:r>
              <a:rPr lang="zh-CN" altLang="zh-CN" sz="2000" dirty="0">
                <a:sym typeface="Arial" panose="020B0604020202020204" pitchFamily="34" charset="0"/>
              </a:rPr>
              <a:t>, </a:t>
            </a:r>
            <a:r>
              <a:rPr lang="zh-CN" altLang="zh-CN" sz="2000" dirty="0">
                <a:solidFill>
                  <a:srgbClr val="FFC000"/>
                </a:solidFill>
                <a:sym typeface="Arial" panose="020B0604020202020204" pitchFamily="34" charset="0"/>
              </a:rPr>
              <a:t>Cy3</a:t>
            </a:r>
            <a:r>
              <a:rPr lang="zh-CN" altLang="zh-CN" sz="2000" dirty="0">
                <a:sym typeface="Arial" panose="020B0604020202020204" pitchFamily="34" charset="0"/>
              </a:rPr>
              <a:t> or </a:t>
            </a:r>
            <a:r>
              <a:rPr lang="zh-CN" altLang="zh-CN" sz="2000" dirty="0">
                <a:solidFill>
                  <a:srgbClr val="FF0000"/>
                </a:solidFill>
                <a:sym typeface="Arial" panose="020B0604020202020204" pitchFamily="34" charset="0"/>
              </a:rPr>
              <a:t>Cy5</a:t>
            </a:r>
          </a:p>
          <a:p>
            <a:pPr>
              <a:lnSpc>
                <a:spcPct val="80000"/>
              </a:lnSpc>
            </a:pPr>
            <a:endParaRPr lang="zh-CN" altLang="zh-CN" sz="2000" dirty="0"/>
          </a:p>
        </p:txBody>
      </p:sp>
      <p:pic>
        <p:nvPicPr>
          <p:cNvPr id="4" name="内容占位符 3"/>
          <p:cNvPicPr>
            <a:picLocks noChangeAspect="1"/>
          </p:cNvPicPr>
          <p:nvPr/>
        </p:nvPicPr>
        <p:blipFill>
          <a:blip r:embed="rId3"/>
          <a:stretch>
            <a:fillRect/>
          </a:stretch>
        </p:blipFill>
        <p:spPr>
          <a:xfrm>
            <a:off x="1454785" y="1825625"/>
            <a:ext cx="6233160" cy="4351655"/>
          </a:xfrm>
          <a:prstGeom prst="rect">
            <a:avLst/>
          </a:prstGeom>
        </p:spPr>
      </p:pic>
    </p:spTree>
  </p:cSld>
  <p:clrMapOvr>
    <a:masterClrMapping/>
  </p:clrMapOvr>
  <p:transition>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1835150" y="274638"/>
            <a:ext cx="6851650" cy="706438"/>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40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rPr>
              <a:t>Proteomics</a:t>
            </a:r>
          </a:p>
        </p:txBody>
      </p:sp>
      <p:sp>
        <p:nvSpPr>
          <p:cNvPr id="2" name="Rectangle 3"/>
          <p:cNvSpPr>
            <a:spLocks noGrp="1"/>
          </p:cNvSpPr>
          <p:nvPr>
            <p:ph type="body" idx="4294967295"/>
          </p:nvPr>
        </p:nvSpPr>
        <p:spPr>
          <a:xfrm>
            <a:off x="971550" y="1200785"/>
            <a:ext cx="7632700" cy="4965065"/>
          </a:xfrm>
        </p:spPr>
        <p:txBody>
          <a:bodyPr wrap="square" lIns="91440" tIns="45720" rIns="91440" bIns="45720" anchor="t"/>
          <a:lstStyle/>
          <a:p>
            <a:pPr eaLnBrk="1" hangingPunct="1">
              <a:lnSpc>
                <a:spcPct val="80000"/>
              </a:lnSpc>
            </a:pPr>
            <a:r>
              <a:rPr lang="en-US" altLang="zh-CN" sz="2400" b="0" dirty="0"/>
              <a:t>The study of an organism's proteome</a:t>
            </a:r>
          </a:p>
          <a:p>
            <a:pPr lvl="1" eaLnBrk="1" hangingPunct="1">
              <a:lnSpc>
                <a:spcPct val="80000"/>
              </a:lnSpc>
            </a:pPr>
            <a:r>
              <a:rPr lang="en-US" altLang="zh-CN" sz="2400" b="0" dirty="0"/>
              <a:t>A catalog of all proteins</a:t>
            </a:r>
          </a:p>
          <a:p>
            <a:pPr lvl="2" eaLnBrk="1" hangingPunct="1">
              <a:lnSpc>
                <a:spcPct val="80000"/>
              </a:lnSpc>
            </a:pPr>
            <a:r>
              <a:rPr lang="en-US" altLang="zh-CN" sz="2400" b="0" dirty="0"/>
              <a:t>Expressed throughout life</a:t>
            </a:r>
          </a:p>
          <a:p>
            <a:pPr lvl="2" eaLnBrk="1" hangingPunct="1">
              <a:lnSpc>
                <a:spcPct val="80000"/>
              </a:lnSpc>
            </a:pPr>
            <a:r>
              <a:rPr lang="en-US" altLang="zh-CN" sz="2400" b="0" dirty="0"/>
              <a:t>Expressed under all conditions</a:t>
            </a:r>
          </a:p>
          <a:p>
            <a:pPr lvl="1" eaLnBrk="1" hangingPunct="1">
              <a:lnSpc>
                <a:spcPct val="80000"/>
              </a:lnSpc>
            </a:pPr>
            <a:r>
              <a:rPr lang="en-US" altLang="zh-CN" sz="2400" b="0" dirty="0"/>
              <a:t>Study specific proteins</a:t>
            </a:r>
          </a:p>
          <a:p>
            <a:pPr lvl="2" eaLnBrk="1" hangingPunct="1">
              <a:lnSpc>
                <a:spcPct val="80000"/>
              </a:lnSpc>
            </a:pPr>
            <a:r>
              <a:rPr lang="en-US" altLang="zh-CN" sz="2400" b="0" dirty="0"/>
              <a:t>Differential expressed</a:t>
            </a:r>
          </a:p>
          <a:p>
            <a:pPr lvl="2" eaLnBrk="1" hangingPunct="1">
              <a:lnSpc>
                <a:spcPct val="80000"/>
              </a:lnSpc>
            </a:pPr>
            <a:r>
              <a:rPr lang="en-US" altLang="zh-CN" sz="2400" b="0" dirty="0"/>
              <a:t>Unknown protein of interest</a:t>
            </a:r>
          </a:p>
          <a:p>
            <a:pPr eaLnBrk="1" hangingPunct="1">
              <a:lnSpc>
                <a:spcPct val="80000"/>
              </a:lnSpc>
            </a:pPr>
            <a:r>
              <a:rPr lang="en-US" altLang="zh-CN" sz="2400" b="0" dirty="0"/>
              <a:t>The goals of proteomics</a:t>
            </a:r>
          </a:p>
          <a:p>
            <a:pPr lvl="1" eaLnBrk="1" hangingPunct="1">
              <a:lnSpc>
                <a:spcPct val="80000"/>
              </a:lnSpc>
            </a:pPr>
            <a:r>
              <a:rPr lang="en-US" altLang="zh-CN" sz="2400" b="0" dirty="0"/>
              <a:t>To catalog all proteins</a:t>
            </a:r>
          </a:p>
          <a:p>
            <a:pPr lvl="1" eaLnBrk="1" hangingPunct="1">
              <a:lnSpc>
                <a:spcPct val="80000"/>
              </a:lnSpc>
            </a:pPr>
            <a:r>
              <a:rPr lang="en-US" altLang="zh-CN" sz="2400" b="0" dirty="0"/>
              <a:t>To understand their functions/PTM/location</a:t>
            </a:r>
          </a:p>
          <a:p>
            <a:pPr lvl="1" eaLnBrk="1" hangingPunct="1">
              <a:lnSpc>
                <a:spcPct val="80000"/>
              </a:lnSpc>
            </a:pPr>
            <a:r>
              <a:rPr lang="en-US" altLang="zh-CN" sz="2400" b="0" dirty="0"/>
              <a:t>To understand how they interact with each other</a:t>
            </a:r>
          </a:p>
          <a:p>
            <a:pPr lvl="1" eaLnBrk="1" hangingPunct="1">
              <a:lnSpc>
                <a:spcPct val="80000"/>
              </a:lnSpc>
            </a:pPr>
            <a:r>
              <a:rPr lang="en-US" altLang="zh-CN" sz="2400" b="0" dirty="0"/>
              <a:t>To </a:t>
            </a:r>
            <a:r>
              <a:rPr lang="en-US" altLang="zh-CN" sz="2400" b="0" dirty="0">
                <a:solidFill>
                  <a:srgbClr val="FF0000"/>
                </a:solidFill>
              </a:rPr>
              <a:t>compare</a:t>
            </a:r>
            <a:r>
              <a:rPr lang="en-US" altLang="zh-CN" sz="2400" b="0" dirty="0"/>
              <a:t> 2 conditions: normal vs. disease (qualitative and quantitative)</a:t>
            </a:r>
          </a:p>
          <a:p>
            <a:pPr lvl="1" eaLnBrk="1" hangingPunct="1">
              <a:lnSpc>
                <a:spcPct val="80000"/>
              </a:lnSpc>
            </a:pPr>
            <a:r>
              <a:rPr lang="en-US" altLang="zh-CN" sz="2400" b="0" dirty="0"/>
              <a:t>To identify unknown protein of interest</a:t>
            </a:r>
          </a:p>
        </p:txBody>
      </p:sp>
    </p:spTree>
  </p:cSld>
  <p:clrMapOvr>
    <a:masterClrMapping/>
  </p:clrMapOvr>
  <p:transition>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124075" y="188913"/>
            <a:ext cx="5041900" cy="706438"/>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sym typeface="Arial" panose="020B0604020202020204" pitchFamily="34" charset="0"/>
              </a:rPr>
              <a:t>Sample </a:t>
            </a:r>
            <a:r>
              <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sym typeface="Arial" panose="020B0604020202020204" pitchFamily="34" charset="0"/>
              </a:rPr>
              <a:t>labell</a:t>
            </a:r>
            <a:r>
              <a:rPr kumimoji="0" lang="zh-CN" altLang="en-US" sz="32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sym typeface="Arial" panose="020B0604020202020204" pitchFamily="34" charset="0"/>
              </a:rPr>
              <a:t>ing</a:t>
            </a:r>
            <a:endPar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sym typeface="Arial" panose="020B0604020202020204" pitchFamily="34" charset="0"/>
            </a:endParaRPr>
          </a:p>
        </p:txBody>
      </p:sp>
      <p:sp>
        <p:nvSpPr>
          <p:cNvPr id="2" name="Rectangle 3"/>
          <p:cNvSpPr>
            <a:spLocks noGrp="1"/>
          </p:cNvSpPr>
          <p:nvPr>
            <p:ph idx="1"/>
          </p:nvPr>
        </p:nvSpPr>
        <p:spPr>
          <a:xfrm>
            <a:off x="1116013" y="981075"/>
            <a:ext cx="7775575" cy="5111750"/>
          </a:xfrm>
        </p:spPr>
        <p:txBody>
          <a:bodyPr wrap="square" lIns="91440" tIns="45720" rIns="91440" bIns="45720" anchor="t">
            <a:normAutofit fontScale="92500" lnSpcReduction="10000"/>
          </a:bodyPr>
          <a:lstStyle/>
          <a:p>
            <a:pPr>
              <a:lnSpc>
                <a:spcPct val="110000"/>
              </a:lnSpc>
            </a:pPr>
            <a:r>
              <a:rPr lang="zh-CN" altLang="zh-CN" sz="2000" dirty="0"/>
              <a:t> Different cyanine</a:t>
            </a:r>
            <a:r>
              <a:rPr lang="zh-CN" altLang="en-US" sz="2000" dirty="0"/>
              <a:t>（</a:t>
            </a:r>
            <a:r>
              <a:rPr lang="en-US" altLang="zh-CN" sz="2000" dirty="0"/>
              <a:t> 青色素 </a:t>
            </a:r>
            <a:r>
              <a:rPr lang="zh-CN" altLang="en-US" sz="2000" dirty="0"/>
              <a:t>）</a:t>
            </a:r>
            <a:r>
              <a:rPr lang="zh-CN" altLang="zh-CN" sz="2000" dirty="0"/>
              <a:t>-based dyes</a:t>
            </a:r>
          </a:p>
          <a:p>
            <a:pPr lvl="1">
              <a:lnSpc>
                <a:spcPct val="110000"/>
              </a:lnSpc>
            </a:pPr>
            <a:r>
              <a:rPr lang="zh-CN" altLang="zh-CN" sz="2000" dirty="0">
                <a:sym typeface="Arial" panose="020B0604020202020204" pitchFamily="34" charset="0"/>
              </a:rPr>
              <a:t>cyanine dyes</a:t>
            </a:r>
            <a:r>
              <a:rPr lang="en-US" altLang="zh-CN" sz="2000" dirty="0">
                <a:sym typeface="Arial" panose="020B0604020202020204" pitchFamily="34" charset="0"/>
              </a:rPr>
              <a:t>:</a:t>
            </a:r>
            <a:r>
              <a:rPr lang="zh-CN" altLang="zh-CN" sz="2000" dirty="0">
                <a:sym typeface="Arial" panose="020B0604020202020204" pitchFamily="34" charset="0"/>
              </a:rPr>
              <a:t> </a:t>
            </a:r>
            <a:r>
              <a:rPr lang="zh-CN" altLang="zh-CN" sz="2000" dirty="0">
                <a:solidFill>
                  <a:srgbClr val="00B050"/>
                </a:solidFill>
                <a:sym typeface="Arial" panose="020B0604020202020204" pitchFamily="34" charset="0"/>
              </a:rPr>
              <a:t>Cy2</a:t>
            </a:r>
            <a:r>
              <a:rPr lang="zh-CN" altLang="zh-CN" sz="2000" dirty="0">
                <a:sym typeface="Arial" panose="020B0604020202020204" pitchFamily="34" charset="0"/>
              </a:rPr>
              <a:t>, </a:t>
            </a:r>
            <a:r>
              <a:rPr lang="zh-CN" altLang="zh-CN" sz="2000" dirty="0">
                <a:solidFill>
                  <a:srgbClr val="FFC000"/>
                </a:solidFill>
                <a:sym typeface="Arial" panose="020B0604020202020204" pitchFamily="34" charset="0"/>
              </a:rPr>
              <a:t>Cy3</a:t>
            </a:r>
            <a:r>
              <a:rPr lang="zh-CN" altLang="zh-CN" sz="2000" dirty="0">
                <a:sym typeface="Arial" panose="020B0604020202020204" pitchFamily="34" charset="0"/>
              </a:rPr>
              <a:t> or </a:t>
            </a:r>
            <a:r>
              <a:rPr lang="zh-CN" altLang="zh-CN" sz="2000" dirty="0">
                <a:solidFill>
                  <a:srgbClr val="FF0000"/>
                </a:solidFill>
                <a:sym typeface="Arial" panose="020B0604020202020204" pitchFamily="34" charset="0"/>
              </a:rPr>
              <a:t>Cy5</a:t>
            </a:r>
          </a:p>
          <a:p>
            <a:pPr lvl="1">
              <a:lnSpc>
                <a:spcPct val="110000"/>
              </a:lnSpc>
            </a:pPr>
            <a:r>
              <a:rPr lang="zh-CN" altLang="zh-CN" sz="2000" dirty="0">
                <a:sym typeface="Arial" panose="020B0604020202020204" pitchFamily="34" charset="0"/>
              </a:rPr>
              <a:t>N-hydroxysuccinimidyl ester</a:t>
            </a:r>
            <a:r>
              <a:rPr lang="en-US" altLang="zh-CN" sz="2000" dirty="0">
                <a:sym typeface="Arial" panose="020B0604020202020204" pitchFamily="34" charset="0"/>
              </a:rPr>
              <a:t> </a:t>
            </a:r>
            <a:r>
              <a:rPr lang="zh-CN" altLang="en-US" sz="2000" dirty="0">
                <a:sym typeface="Arial" panose="020B0604020202020204" pitchFamily="34" charset="0"/>
              </a:rPr>
              <a:t>（</a:t>
            </a:r>
            <a:r>
              <a:rPr lang="en-US" altLang="zh-CN" sz="2000" dirty="0">
                <a:sym typeface="Arial" panose="020B0604020202020204" pitchFamily="34" charset="0"/>
              </a:rPr>
              <a:t> N-</a:t>
            </a:r>
            <a:r>
              <a:rPr lang="zh-CN" altLang="en-US" sz="2000" dirty="0">
                <a:sym typeface="Arial" panose="020B0604020202020204" pitchFamily="34" charset="0"/>
              </a:rPr>
              <a:t>羟基酰亚胺酯 ）</a:t>
            </a:r>
            <a:endParaRPr lang="zh-CN" altLang="zh-CN" sz="2000" dirty="0">
              <a:sym typeface="Arial" panose="020B0604020202020204" pitchFamily="34" charset="0"/>
            </a:endParaRPr>
          </a:p>
          <a:p>
            <a:pPr lvl="1">
              <a:lnSpc>
                <a:spcPct val="110000"/>
              </a:lnSpc>
            </a:pPr>
            <a:r>
              <a:rPr lang="zh-CN" altLang="zh-CN" sz="2000" dirty="0"/>
              <a:t>thiol-reactive maleimide </a:t>
            </a:r>
            <a:r>
              <a:rPr lang="zh-CN" altLang="en-US" sz="2000" dirty="0"/>
              <a:t>（</a:t>
            </a:r>
            <a:r>
              <a:rPr lang="en-US" altLang="zh-CN" sz="2000" dirty="0"/>
              <a:t> 马来酰亚胺 </a:t>
            </a:r>
            <a:r>
              <a:rPr lang="zh-CN" altLang="en-US" sz="2000" dirty="0"/>
              <a:t>）</a:t>
            </a:r>
            <a:r>
              <a:rPr lang="zh-CN" altLang="zh-CN" sz="2000" dirty="0"/>
              <a:t>derivatives </a:t>
            </a:r>
          </a:p>
          <a:p>
            <a:pPr>
              <a:lnSpc>
                <a:spcPct val="110000"/>
              </a:lnSpc>
            </a:pPr>
            <a:r>
              <a:rPr lang="zh-CN" altLang="zh-CN" sz="2000" dirty="0"/>
              <a:t>Minimal labelling </a:t>
            </a:r>
            <a:r>
              <a:rPr lang="en-US" altLang="zh-CN" sz="2000" dirty="0"/>
              <a:t>(50 μg protein: 400 pmol dyes)</a:t>
            </a:r>
          </a:p>
          <a:p>
            <a:pPr lvl="1">
              <a:lnSpc>
                <a:spcPct val="110000"/>
              </a:lnSpc>
            </a:pPr>
            <a:r>
              <a:rPr lang="zh-CN" altLang="zh-CN" sz="2000" dirty="0">
                <a:sym typeface="Arial" panose="020B0604020202020204" pitchFamily="34" charset="0"/>
              </a:rPr>
              <a:t>N-hydroxysuccinimidyl ester </a:t>
            </a:r>
            <a:r>
              <a:rPr lang="zh-CN" altLang="zh-CN" sz="2000" dirty="0">
                <a:solidFill>
                  <a:srgbClr val="00B050"/>
                </a:solidFill>
                <a:sym typeface="Arial" panose="020B0604020202020204" pitchFamily="34" charset="0"/>
              </a:rPr>
              <a:t>Cy2</a:t>
            </a:r>
            <a:r>
              <a:rPr lang="zh-CN" altLang="zh-CN" sz="2000" dirty="0">
                <a:sym typeface="Arial" panose="020B0604020202020204" pitchFamily="34" charset="0"/>
              </a:rPr>
              <a:t>,</a:t>
            </a:r>
            <a:r>
              <a:rPr lang="zh-CN" altLang="zh-CN" sz="2000" dirty="0">
                <a:solidFill>
                  <a:srgbClr val="FFC000"/>
                </a:solidFill>
                <a:sym typeface="Arial" panose="020B0604020202020204" pitchFamily="34" charset="0"/>
              </a:rPr>
              <a:t>Cy3</a:t>
            </a:r>
            <a:r>
              <a:rPr lang="zh-CN" altLang="zh-CN" sz="2000" dirty="0">
                <a:sym typeface="Arial" panose="020B0604020202020204" pitchFamily="34" charset="0"/>
              </a:rPr>
              <a:t> or </a:t>
            </a:r>
            <a:r>
              <a:rPr lang="zh-CN" altLang="zh-CN" sz="2000" dirty="0">
                <a:solidFill>
                  <a:srgbClr val="FF0000"/>
                </a:solidFill>
                <a:sym typeface="Arial" panose="020B0604020202020204" pitchFamily="34" charset="0"/>
              </a:rPr>
              <a:t>Cy5</a:t>
            </a:r>
            <a:r>
              <a:rPr lang="zh-CN" altLang="zh-CN" sz="2000" dirty="0"/>
              <a:t> </a:t>
            </a:r>
            <a:r>
              <a:rPr lang="zh-CN" altLang="zh-CN" sz="2000" dirty="0">
                <a:sym typeface="Arial" panose="020B0604020202020204" pitchFamily="34" charset="0"/>
              </a:rPr>
              <a:t>reacts with </a:t>
            </a:r>
            <a:r>
              <a:rPr lang="zh-CN" altLang="zh-CN" sz="2000" dirty="0">
                <a:solidFill>
                  <a:srgbClr val="FF0000"/>
                </a:solidFill>
                <a:sym typeface="Arial" panose="020B0604020202020204" pitchFamily="34" charset="0"/>
              </a:rPr>
              <a:t>free amino groups</a:t>
            </a:r>
            <a:r>
              <a:rPr lang="zh-CN" altLang="zh-CN" sz="2000" dirty="0">
                <a:sym typeface="Arial" panose="020B0604020202020204" pitchFamily="34" charset="0"/>
              </a:rPr>
              <a:t> (amino-terminus and </a:t>
            </a:r>
            <a:r>
              <a:rPr lang="zh-CN" altLang="zh-CN" sz="2000" dirty="0">
                <a:sym typeface="微软雅黑" panose="020B0503020204020204" charset="-122"/>
              </a:rPr>
              <a:t>ε</a:t>
            </a:r>
            <a:r>
              <a:rPr lang="zh-CN" altLang="zh-CN" sz="2000" dirty="0">
                <a:sym typeface="Arial" panose="020B0604020202020204" pitchFamily="34" charset="0"/>
              </a:rPr>
              <a:t>-amino groups of lysine residues)</a:t>
            </a:r>
          </a:p>
          <a:p>
            <a:pPr lvl="1">
              <a:lnSpc>
                <a:spcPct val="110000"/>
              </a:lnSpc>
            </a:pPr>
            <a:r>
              <a:rPr lang="zh-CN" altLang="zh-CN" sz="2000" dirty="0"/>
              <a:t>only 2%–5% of the total lysine residues are labelled.</a:t>
            </a:r>
          </a:p>
          <a:p>
            <a:pPr>
              <a:lnSpc>
                <a:spcPct val="110000"/>
              </a:lnSpc>
            </a:pPr>
            <a:r>
              <a:rPr lang="zh-CN" altLang="zh-CN" sz="2000" dirty="0"/>
              <a:t>Saturation labelling</a:t>
            </a:r>
          </a:p>
          <a:p>
            <a:pPr lvl="1">
              <a:lnSpc>
                <a:spcPct val="110000"/>
              </a:lnSpc>
            </a:pPr>
            <a:r>
              <a:rPr lang="zh-CN" altLang="zh-CN" sz="2000" dirty="0"/>
              <a:t>thiol-reactive maleimide derivatives of </a:t>
            </a:r>
            <a:r>
              <a:rPr lang="zh-CN" altLang="zh-CN" sz="2000" dirty="0">
                <a:solidFill>
                  <a:srgbClr val="FFC000"/>
                </a:solidFill>
                <a:sym typeface="Arial" panose="020B0604020202020204" pitchFamily="34" charset="0"/>
              </a:rPr>
              <a:t>Cy3</a:t>
            </a:r>
            <a:r>
              <a:rPr lang="zh-CN" altLang="zh-CN" sz="2000" dirty="0">
                <a:sym typeface="Arial" panose="020B0604020202020204" pitchFamily="34" charset="0"/>
              </a:rPr>
              <a:t> or </a:t>
            </a:r>
            <a:r>
              <a:rPr lang="zh-CN" altLang="zh-CN" sz="2000" dirty="0">
                <a:solidFill>
                  <a:srgbClr val="FF0000"/>
                </a:solidFill>
                <a:sym typeface="Arial" panose="020B0604020202020204" pitchFamily="34" charset="0"/>
              </a:rPr>
              <a:t>Cy5</a:t>
            </a:r>
            <a:r>
              <a:rPr lang="zh-CN" altLang="zh-CN" sz="2000" dirty="0"/>
              <a:t> reacts with free </a:t>
            </a:r>
            <a:r>
              <a:rPr lang="zh-CN" altLang="zh-CN" sz="2000" dirty="0">
                <a:solidFill>
                  <a:srgbClr val="FF0000"/>
                </a:solidFill>
              </a:rPr>
              <a:t>thiol groups</a:t>
            </a:r>
            <a:r>
              <a:rPr lang="zh-CN" altLang="zh-CN" sz="2000" dirty="0"/>
              <a:t> of cysteine residues</a:t>
            </a:r>
          </a:p>
          <a:p>
            <a:pPr lvl="1">
              <a:lnSpc>
                <a:spcPct val="110000"/>
              </a:lnSpc>
            </a:pPr>
            <a:r>
              <a:rPr lang="zh-CN" altLang="zh-CN" sz="2000" dirty="0"/>
              <a:t>all the cysteine residues are labelled </a:t>
            </a:r>
          </a:p>
          <a:p>
            <a:pPr lvl="1">
              <a:lnSpc>
                <a:spcPct val="110000"/>
              </a:lnSpc>
            </a:pPr>
            <a:r>
              <a:rPr lang="zh-CN" altLang="zh-CN" sz="2000" dirty="0"/>
              <a:t>the thiol-free proteins will not be labelled</a:t>
            </a:r>
          </a:p>
          <a:p>
            <a:pPr lvl="1">
              <a:lnSpc>
                <a:spcPct val="110000"/>
              </a:lnSpc>
            </a:pPr>
            <a:r>
              <a:rPr lang="zh-CN" altLang="zh-CN" sz="2000" dirty="0"/>
              <a:t>particularly adapted to low abundance proteins</a:t>
            </a:r>
          </a:p>
          <a:p>
            <a:pPr>
              <a:lnSpc>
                <a:spcPct val="80000"/>
              </a:lnSpc>
            </a:pPr>
            <a:endParaRPr lang="zh-CN" altLang="zh-CN" sz="2000" dirty="0"/>
          </a:p>
        </p:txBody>
      </p:sp>
    </p:spTree>
  </p:cSld>
  <p:clrMapOvr>
    <a:masterClrMapping/>
  </p:clrMapOvr>
  <p:transition>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195513" y="117475"/>
            <a:ext cx="4508500" cy="577850"/>
          </a:xfrm>
          <a:prstGeom prst="rect">
            <a:avLst/>
          </a:prstGeom>
          <a:noFill/>
          <a:ln>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a:ln>
                  <a:noFill/>
                </a:ln>
                <a:solidFill>
                  <a:srgbClr val="CC0000"/>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sym typeface="Arial" panose="020B0604020202020204" pitchFamily="34" charset="0"/>
              </a:rPr>
              <a:t>R</a:t>
            </a:r>
            <a:r>
              <a:rPr kumimoji="0" lang="en-US" sz="3200" b="1" i="0" u="none" strike="noStrike" kern="1200" cap="none" spc="0" normalizeH="0" baseline="0" noProof="0">
                <a:ln>
                  <a:noFill/>
                </a:ln>
                <a:solidFill>
                  <a:srgbClr val="CC0000"/>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sym typeface="Arial" panose="020B0604020202020204" pitchFamily="34" charset="0"/>
              </a:rPr>
              <a:t>elative quantification</a:t>
            </a:r>
          </a:p>
        </p:txBody>
      </p:sp>
      <p:grpSp>
        <p:nvGrpSpPr>
          <p:cNvPr id="2" name="Group 60"/>
          <p:cNvGrpSpPr/>
          <p:nvPr/>
        </p:nvGrpSpPr>
        <p:grpSpPr>
          <a:xfrm>
            <a:off x="3492500" y="908050"/>
            <a:ext cx="2376488" cy="5792788"/>
            <a:chOff x="0" y="0"/>
            <a:chExt cx="1497" cy="3649"/>
          </a:xfrm>
        </p:grpSpPr>
        <p:grpSp>
          <p:nvGrpSpPr>
            <p:cNvPr id="28675" name="Group 61"/>
            <p:cNvGrpSpPr/>
            <p:nvPr/>
          </p:nvGrpSpPr>
          <p:grpSpPr>
            <a:xfrm>
              <a:off x="15" y="0"/>
              <a:ext cx="1482" cy="1201"/>
              <a:chOff x="0" y="0"/>
              <a:chExt cx="1482" cy="1201"/>
            </a:xfrm>
          </p:grpSpPr>
          <p:pic>
            <p:nvPicPr>
              <p:cNvPr id="28676" name="Picture 62"/>
              <p:cNvPicPr>
                <a:picLocks noChangeAspect="1"/>
              </p:cNvPicPr>
              <p:nvPr/>
            </p:nvPicPr>
            <p:blipFill>
              <a:blip r:embed="rId2">
                <a:lum bright="29999" contrast="35999"/>
              </a:blip>
              <a:stretch>
                <a:fillRect/>
              </a:stretch>
            </p:blipFill>
            <p:spPr>
              <a:xfrm>
                <a:off x="30" y="0"/>
                <a:ext cx="1452" cy="1185"/>
              </a:xfrm>
              <a:prstGeom prst="rect">
                <a:avLst/>
              </a:prstGeom>
              <a:noFill/>
              <a:ln w="9525" cap="flat" cmpd="sng">
                <a:solidFill>
                  <a:schemeClr val="bg1"/>
                </a:solidFill>
                <a:prstDash val="solid"/>
                <a:miter/>
                <a:headEnd type="none" w="med" len="med"/>
                <a:tailEnd type="none" w="med" len="med"/>
              </a:ln>
            </p:spPr>
          </p:pic>
          <p:sp>
            <p:nvSpPr>
              <p:cNvPr id="28677" name="Text Box 63"/>
              <p:cNvSpPr txBox="1"/>
              <p:nvPr/>
            </p:nvSpPr>
            <p:spPr>
              <a:xfrm>
                <a:off x="0" y="1008"/>
                <a:ext cx="321" cy="193"/>
              </a:xfrm>
              <a:prstGeom prst="rect">
                <a:avLst/>
              </a:prstGeom>
              <a:noFill/>
              <a:ln w="9525">
                <a:noFill/>
              </a:ln>
            </p:spPr>
            <p:txBody>
              <a:bodyPr wrap="none" anchor="t">
                <a:spAutoFit/>
              </a:bodyPr>
              <a:lstStyle/>
              <a:p>
                <a:r>
                  <a:rPr lang="en-GB" altLang="en-US" sz="1400" b="1" dirty="0">
                    <a:solidFill>
                      <a:srgbClr val="FF3300"/>
                    </a:solidFill>
                    <a:latin typeface="Arial" panose="020B0604020202020204" pitchFamily="34" charset="0"/>
                    <a:ea typeface="宋体" panose="02010600030101010101" pitchFamily="2" charset="-122"/>
                  </a:rPr>
                  <a:t>Cy</a:t>
                </a:r>
                <a:r>
                  <a:rPr lang="en-US" altLang="en-GB" sz="1400" b="1" dirty="0">
                    <a:solidFill>
                      <a:srgbClr val="FF3300"/>
                    </a:solidFill>
                    <a:latin typeface="Arial" panose="020B0604020202020204" pitchFamily="34" charset="0"/>
                    <a:ea typeface="宋体" panose="02010600030101010101" pitchFamily="2" charset="-122"/>
                  </a:rPr>
                  <a:t>2</a:t>
                </a:r>
              </a:p>
            </p:txBody>
          </p:sp>
        </p:grpSp>
        <p:grpSp>
          <p:nvGrpSpPr>
            <p:cNvPr id="28678" name="Group 64"/>
            <p:cNvGrpSpPr/>
            <p:nvPr/>
          </p:nvGrpSpPr>
          <p:grpSpPr>
            <a:xfrm>
              <a:off x="8" y="1225"/>
              <a:ext cx="1489" cy="1210"/>
              <a:chOff x="0" y="0"/>
              <a:chExt cx="1489" cy="1210"/>
            </a:xfrm>
          </p:grpSpPr>
          <p:pic>
            <p:nvPicPr>
              <p:cNvPr id="28679" name="Picture 65"/>
              <p:cNvPicPr>
                <a:picLocks noChangeAspect="1"/>
              </p:cNvPicPr>
              <p:nvPr/>
            </p:nvPicPr>
            <p:blipFill>
              <a:blip r:embed="rId3">
                <a:lum bright="42001" contrast="54000"/>
              </a:blip>
              <a:stretch>
                <a:fillRect/>
              </a:stretch>
            </p:blipFill>
            <p:spPr>
              <a:xfrm>
                <a:off x="37" y="0"/>
                <a:ext cx="1452" cy="1185"/>
              </a:xfrm>
              <a:prstGeom prst="rect">
                <a:avLst/>
              </a:prstGeom>
              <a:noFill/>
              <a:ln w="9525" cap="flat" cmpd="sng">
                <a:solidFill>
                  <a:schemeClr val="bg1"/>
                </a:solidFill>
                <a:prstDash val="solid"/>
                <a:miter/>
                <a:headEnd type="none" w="med" len="med"/>
                <a:tailEnd type="none" w="med" len="med"/>
              </a:ln>
            </p:spPr>
          </p:pic>
          <p:sp>
            <p:nvSpPr>
              <p:cNvPr id="28680" name="Text Box 66"/>
              <p:cNvSpPr txBox="1"/>
              <p:nvPr/>
            </p:nvSpPr>
            <p:spPr>
              <a:xfrm>
                <a:off x="0" y="1018"/>
                <a:ext cx="321" cy="192"/>
              </a:xfrm>
              <a:prstGeom prst="rect">
                <a:avLst/>
              </a:prstGeom>
              <a:noFill/>
              <a:ln w="9525">
                <a:noFill/>
              </a:ln>
            </p:spPr>
            <p:txBody>
              <a:bodyPr wrap="none" anchor="t">
                <a:spAutoFit/>
              </a:bodyPr>
              <a:lstStyle/>
              <a:p>
                <a:r>
                  <a:rPr lang="en-GB" altLang="en-US" sz="1400" b="1" dirty="0">
                    <a:solidFill>
                      <a:srgbClr val="00FF00"/>
                    </a:solidFill>
                    <a:latin typeface="Arial" panose="020B0604020202020204" pitchFamily="34" charset="0"/>
                    <a:ea typeface="宋体" panose="02010600030101010101" pitchFamily="2" charset="-122"/>
                  </a:rPr>
                  <a:t>Cy5</a:t>
                </a:r>
                <a:endParaRPr lang="en-US" altLang="zh-CN" sz="1400" b="1" dirty="0">
                  <a:solidFill>
                    <a:srgbClr val="00FF00"/>
                  </a:solidFill>
                  <a:latin typeface="Arial" panose="020B0604020202020204" pitchFamily="34" charset="0"/>
                  <a:ea typeface="宋体" panose="02010600030101010101" pitchFamily="2" charset="-122"/>
                </a:endParaRPr>
              </a:p>
            </p:txBody>
          </p:sp>
        </p:grpSp>
        <p:grpSp>
          <p:nvGrpSpPr>
            <p:cNvPr id="28681" name="Group 67"/>
            <p:cNvGrpSpPr/>
            <p:nvPr/>
          </p:nvGrpSpPr>
          <p:grpSpPr>
            <a:xfrm>
              <a:off x="0" y="2450"/>
              <a:ext cx="1497" cy="1199"/>
              <a:chOff x="0" y="0"/>
              <a:chExt cx="1497" cy="1199"/>
            </a:xfrm>
          </p:grpSpPr>
          <p:pic>
            <p:nvPicPr>
              <p:cNvPr id="28682" name="Picture 68"/>
              <p:cNvPicPr>
                <a:picLocks noChangeAspect="1"/>
              </p:cNvPicPr>
              <p:nvPr/>
            </p:nvPicPr>
            <p:blipFill>
              <a:blip r:embed="rId4">
                <a:lum bright="17999" contrast="24000"/>
              </a:blip>
              <a:stretch>
                <a:fillRect/>
              </a:stretch>
            </p:blipFill>
            <p:spPr>
              <a:xfrm>
                <a:off x="45" y="0"/>
                <a:ext cx="1452" cy="1185"/>
              </a:xfrm>
              <a:prstGeom prst="rect">
                <a:avLst/>
              </a:prstGeom>
              <a:noFill/>
              <a:ln w="9525" cap="flat" cmpd="sng">
                <a:solidFill>
                  <a:schemeClr val="bg1"/>
                </a:solidFill>
                <a:prstDash val="solid"/>
                <a:miter/>
                <a:headEnd type="none" w="med" len="med"/>
                <a:tailEnd type="none" w="med" len="med"/>
              </a:ln>
            </p:spPr>
          </p:pic>
          <p:sp>
            <p:nvSpPr>
              <p:cNvPr id="28683" name="Text Box 69"/>
              <p:cNvSpPr txBox="1"/>
              <p:nvPr/>
            </p:nvSpPr>
            <p:spPr>
              <a:xfrm>
                <a:off x="0" y="1006"/>
                <a:ext cx="654" cy="193"/>
              </a:xfrm>
              <a:prstGeom prst="rect">
                <a:avLst/>
              </a:prstGeom>
              <a:noFill/>
              <a:ln w="9525">
                <a:noFill/>
              </a:ln>
            </p:spPr>
            <p:txBody>
              <a:bodyPr wrap="none" anchor="t">
                <a:spAutoFit/>
              </a:bodyPr>
              <a:lstStyle/>
              <a:p>
                <a:r>
                  <a:rPr lang="en-GB" altLang="en-US" sz="1400" b="1" dirty="0">
                    <a:solidFill>
                      <a:srgbClr val="FF3300"/>
                    </a:solidFill>
                    <a:latin typeface="Arial" panose="020B0604020202020204" pitchFamily="34" charset="0"/>
                    <a:ea typeface="宋体" panose="02010600030101010101" pitchFamily="2" charset="-122"/>
                  </a:rPr>
                  <a:t>Cy</a:t>
                </a:r>
                <a:r>
                  <a:rPr lang="en-US" altLang="en-GB" sz="1400" b="1" dirty="0">
                    <a:solidFill>
                      <a:srgbClr val="FF3300"/>
                    </a:solidFill>
                    <a:latin typeface="Arial" panose="020B0604020202020204" pitchFamily="34" charset="0"/>
                    <a:ea typeface="宋体" panose="02010600030101010101" pitchFamily="2" charset="-122"/>
                  </a:rPr>
                  <a:t>2</a:t>
                </a:r>
                <a:r>
                  <a:rPr lang="en-GB" altLang="en-US" sz="1400" b="1" dirty="0">
                    <a:solidFill>
                      <a:srgbClr val="FF3300"/>
                    </a:solidFill>
                    <a:latin typeface="Arial" panose="020B0604020202020204" pitchFamily="34" charset="0"/>
                    <a:ea typeface="宋体" panose="02010600030101010101" pitchFamily="2" charset="-122"/>
                  </a:rPr>
                  <a:t> </a:t>
                </a:r>
                <a:r>
                  <a:rPr lang="en-GB" altLang="en-US" sz="1400" b="1" dirty="0">
                    <a:solidFill>
                      <a:schemeClr val="bg1"/>
                    </a:solidFill>
                    <a:latin typeface="Arial" panose="020B0604020202020204" pitchFamily="34" charset="0"/>
                    <a:ea typeface="宋体" panose="02010600030101010101" pitchFamily="2" charset="-122"/>
                  </a:rPr>
                  <a:t>+</a:t>
                </a:r>
                <a:r>
                  <a:rPr lang="en-GB" altLang="en-US" sz="1400" b="1" dirty="0">
                    <a:solidFill>
                      <a:srgbClr val="FF3300"/>
                    </a:solidFill>
                    <a:latin typeface="Arial" panose="020B0604020202020204" pitchFamily="34" charset="0"/>
                    <a:ea typeface="宋体" panose="02010600030101010101" pitchFamily="2" charset="-122"/>
                  </a:rPr>
                  <a:t> </a:t>
                </a:r>
                <a:r>
                  <a:rPr lang="en-GB" altLang="en-US" sz="1400" b="1" dirty="0">
                    <a:solidFill>
                      <a:srgbClr val="00FF00"/>
                    </a:solidFill>
                    <a:latin typeface="Arial" panose="020B0604020202020204" pitchFamily="34" charset="0"/>
                    <a:ea typeface="宋体" panose="02010600030101010101" pitchFamily="2" charset="-122"/>
                  </a:rPr>
                  <a:t>Cy5</a:t>
                </a:r>
                <a:endParaRPr lang="en-US" altLang="zh-CN" sz="1400" b="1" dirty="0">
                  <a:solidFill>
                    <a:srgbClr val="FF3300"/>
                  </a:solidFill>
                  <a:latin typeface="Arial" panose="020B0604020202020204" pitchFamily="34" charset="0"/>
                  <a:ea typeface="宋体" panose="02010600030101010101" pitchFamily="2" charset="-122"/>
                </a:endParaRPr>
              </a:p>
            </p:txBody>
          </p:sp>
        </p:grpSp>
      </p:grpSp>
      <p:grpSp>
        <p:nvGrpSpPr>
          <p:cNvPr id="28684" name="Group 122"/>
          <p:cNvGrpSpPr/>
          <p:nvPr/>
        </p:nvGrpSpPr>
        <p:grpSpPr>
          <a:xfrm>
            <a:off x="660693" y="1484313"/>
            <a:ext cx="2727032" cy="5110162"/>
            <a:chOff x="-19" y="0"/>
            <a:chExt cx="2203" cy="3548"/>
          </a:xfrm>
        </p:grpSpPr>
        <p:sp>
          <p:nvSpPr>
            <p:cNvPr id="28685" name="Text Box 3"/>
            <p:cNvSpPr txBox="1"/>
            <p:nvPr/>
          </p:nvSpPr>
          <p:spPr>
            <a:xfrm>
              <a:off x="0" y="910"/>
              <a:ext cx="476" cy="256"/>
            </a:xfrm>
            <a:prstGeom prst="rect">
              <a:avLst/>
            </a:prstGeom>
            <a:noFill/>
            <a:ln w="9525">
              <a:noFill/>
            </a:ln>
          </p:spPr>
          <p:txBody>
            <a:bodyPr wrap="none" anchor="t">
              <a:spAutoFit/>
            </a:bodyPr>
            <a:lstStyle/>
            <a:p>
              <a:r>
                <a:rPr lang="en-GB" altLang="en-US" sz="1800" dirty="0">
                  <a:solidFill>
                    <a:srgbClr val="00B050"/>
                  </a:solidFill>
                  <a:latin typeface="Arial" panose="020B0604020202020204" pitchFamily="34" charset="0"/>
                  <a:ea typeface="宋体" panose="02010600030101010101" pitchFamily="2" charset="-122"/>
                </a:rPr>
                <a:t>Cy</a:t>
              </a:r>
              <a:r>
                <a:rPr lang="en-US" altLang="en-GB" sz="1800" dirty="0">
                  <a:solidFill>
                    <a:srgbClr val="00B050"/>
                  </a:solidFill>
                  <a:latin typeface="Arial" panose="020B0604020202020204" pitchFamily="34" charset="0"/>
                  <a:ea typeface="宋体" panose="02010600030101010101" pitchFamily="2" charset="-122"/>
                </a:rPr>
                <a:t>2</a:t>
              </a:r>
            </a:p>
          </p:txBody>
        </p:sp>
        <p:sp>
          <p:nvSpPr>
            <p:cNvPr id="28686" name="Text Box 4"/>
            <p:cNvSpPr txBox="1"/>
            <p:nvPr/>
          </p:nvSpPr>
          <p:spPr>
            <a:xfrm>
              <a:off x="1707" y="910"/>
              <a:ext cx="477" cy="255"/>
            </a:xfrm>
            <a:prstGeom prst="rect">
              <a:avLst/>
            </a:prstGeom>
            <a:noFill/>
            <a:ln w="9525">
              <a:noFill/>
            </a:ln>
          </p:spPr>
          <p:txBody>
            <a:bodyPr wrap="none" anchor="t">
              <a:spAutoFit/>
            </a:bodyPr>
            <a:lstStyle/>
            <a:p>
              <a:r>
                <a:rPr lang="en-GB" altLang="en-US" sz="1800" dirty="0">
                  <a:solidFill>
                    <a:srgbClr val="FF0000"/>
                  </a:solidFill>
                  <a:latin typeface="Arial" panose="020B0604020202020204" pitchFamily="34" charset="0"/>
                  <a:ea typeface="宋体" panose="02010600030101010101" pitchFamily="2" charset="-122"/>
                </a:rPr>
                <a:t>Cy5</a:t>
              </a:r>
            </a:p>
          </p:txBody>
        </p:sp>
        <p:sp>
          <p:nvSpPr>
            <p:cNvPr id="28687" name="Text Box 5"/>
            <p:cNvSpPr txBox="1"/>
            <p:nvPr/>
          </p:nvSpPr>
          <p:spPr>
            <a:xfrm>
              <a:off x="866" y="1327"/>
              <a:ext cx="436" cy="255"/>
            </a:xfrm>
            <a:prstGeom prst="rect">
              <a:avLst/>
            </a:prstGeom>
            <a:noFill/>
            <a:ln w="9525">
              <a:noFill/>
            </a:ln>
          </p:spPr>
          <p:txBody>
            <a:bodyPr wrap="none" anchor="t">
              <a:spAutoFit/>
            </a:bodyPr>
            <a:lstStyle/>
            <a:p>
              <a:r>
                <a:rPr lang="en-GB" altLang="en-US" sz="1800" dirty="0">
                  <a:latin typeface="Arial" panose="020B0604020202020204" pitchFamily="34" charset="0"/>
                  <a:ea typeface="宋体" panose="02010600030101010101" pitchFamily="2" charset="-122"/>
                </a:rPr>
                <a:t>Mix</a:t>
              </a:r>
            </a:p>
          </p:txBody>
        </p:sp>
        <p:grpSp>
          <p:nvGrpSpPr>
            <p:cNvPr id="28688" name="Group 6"/>
            <p:cNvGrpSpPr/>
            <p:nvPr/>
          </p:nvGrpSpPr>
          <p:grpSpPr>
            <a:xfrm>
              <a:off x="564" y="0"/>
              <a:ext cx="144" cy="432"/>
              <a:chOff x="0" y="0"/>
              <a:chExt cx="144" cy="432"/>
            </a:xfrm>
          </p:grpSpPr>
          <p:sp>
            <p:nvSpPr>
              <p:cNvPr id="28689" name="AutoShape 7"/>
              <p:cNvSpPr/>
              <p:nvPr/>
            </p:nvSpPr>
            <p:spPr>
              <a:xfrm>
                <a:off x="0" y="0"/>
                <a:ext cx="144" cy="432"/>
              </a:xfrm>
              <a:prstGeom prst="can">
                <a:avLst>
                  <a:gd name="adj" fmla="val 75000"/>
                </a:avLst>
              </a:prstGeom>
              <a:no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690" name="Oval 8"/>
              <p:cNvSpPr/>
              <p:nvPr/>
            </p:nvSpPr>
            <p:spPr>
              <a:xfrm>
                <a:off x="95" y="261"/>
                <a:ext cx="46" cy="45"/>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691" name="Oval 9"/>
              <p:cNvSpPr/>
              <p:nvPr/>
            </p:nvSpPr>
            <p:spPr>
              <a:xfrm>
                <a:off x="18" y="250"/>
                <a:ext cx="46" cy="45"/>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692" name="Oval 10"/>
              <p:cNvSpPr/>
              <p:nvPr/>
            </p:nvSpPr>
            <p:spPr>
              <a:xfrm>
                <a:off x="82" y="350"/>
                <a:ext cx="46" cy="45"/>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693" name="Oval 11"/>
              <p:cNvSpPr/>
              <p:nvPr/>
            </p:nvSpPr>
            <p:spPr>
              <a:xfrm>
                <a:off x="46" y="261"/>
                <a:ext cx="46" cy="45"/>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694" name="Oval 12"/>
              <p:cNvSpPr/>
              <p:nvPr/>
            </p:nvSpPr>
            <p:spPr>
              <a:xfrm>
                <a:off x="28" y="351"/>
                <a:ext cx="46" cy="45"/>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695" name="Oval 13"/>
              <p:cNvSpPr/>
              <p:nvPr/>
            </p:nvSpPr>
            <p:spPr>
              <a:xfrm>
                <a:off x="73" y="306"/>
                <a:ext cx="46" cy="45"/>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696" name="Oval 14"/>
              <p:cNvSpPr/>
              <p:nvPr/>
            </p:nvSpPr>
            <p:spPr>
              <a:xfrm>
                <a:off x="28" y="306"/>
                <a:ext cx="46" cy="45"/>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grpSp>
        <p:grpSp>
          <p:nvGrpSpPr>
            <p:cNvPr id="28697" name="Group 15"/>
            <p:cNvGrpSpPr/>
            <p:nvPr/>
          </p:nvGrpSpPr>
          <p:grpSpPr>
            <a:xfrm>
              <a:off x="1380" y="0"/>
              <a:ext cx="144" cy="432"/>
              <a:chOff x="0" y="0"/>
              <a:chExt cx="144" cy="432"/>
            </a:xfrm>
          </p:grpSpPr>
          <p:sp>
            <p:nvSpPr>
              <p:cNvPr id="28698" name="AutoShape 16"/>
              <p:cNvSpPr/>
              <p:nvPr/>
            </p:nvSpPr>
            <p:spPr>
              <a:xfrm>
                <a:off x="0" y="0"/>
                <a:ext cx="144" cy="432"/>
              </a:xfrm>
              <a:prstGeom prst="can">
                <a:avLst>
                  <a:gd name="adj" fmla="val 75000"/>
                </a:avLst>
              </a:prstGeom>
              <a:no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699" name="Oval 17"/>
              <p:cNvSpPr/>
              <p:nvPr/>
            </p:nvSpPr>
            <p:spPr>
              <a:xfrm>
                <a:off x="85" y="261"/>
                <a:ext cx="46" cy="45"/>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700" name="Oval 18"/>
              <p:cNvSpPr/>
              <p:nvPr/>
            </p:nvSpPr>
            <p:spPr>
              <a:xfrm>
                <a:off x="8" y="250"/>
                <a:ext cx="46" cy="45"/>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701" name="Oval 19"/>
              <p:cNvSpPr/>
              <p:nvPr/>
            </p:nvSpPr>
            <p:spPr>
              <a:xfrm>
                <a:off x="72" y="350"/>
                <a:ext cx="46" cy="45"/>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702" name="Oval 20"/>
              <p:cNvSpPr/>
              <p:nvPr/>
            </p:nvSpPr>
            <p:spPr>
              <a:xfrm>
                <a:off x="36" y="261"/>
                <a:ext cx="46" cy="45"/>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703" name="Oval 21"/>
              <p:cNvSpPr/>
              <p:nvPr/>
            </p:nvSpPr>
            <p:spPr>
              <a:xfrm>
                <a:off x="18" y="351"/>
                <a:ext cx="46" cy="45"/>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704" name="Oval 22"/>
              <p:cNvSpPr/>
              <p:nvPr/>
            </p:nvSpPr>
            <p:spPr>
              <a:xfrm>
                <a:off x="63" y="306"/>
                <a:ext cx="46" cy="45"/>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705" name="Oval 23"/>
              <p:cNvSpPr/>
              <p:nvPr/>
            </p:nvSpPr>
            <p:spPr>
              <a:xfrm>
                <a:off x="18" y="306"/>
                <a:ext cx="46" cy="45"/>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706" name="Oval 24"/>
              <p:cNvSpPr/>
              <p:nvPr/>
            </p:nvSpPr>
            <p:spPr>
              <a:xfrm>
                <a:off x="94" y="307"/>
                <a:ext cx="46" cy="45"/>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grpSp>
        <p:grpSp>
          <p:nvGrpSpPr>
            <p:cNvPr id="28707" name="Group 25"/>
            <p:cNvGrpSpPr/>
            <p:nvPr/>
          </p:nvGrpSpPr>
          <p:grpSpPr>
            <a:xfrm>
              <a:off x="563" y="907"/>
              <a:ext cx="144" cy="432"/>
              <a:chOff x="0" y="0"/>
              <a:chExt cx="144" cy="432"/>
            </a:xfrm>
          </p:grpSpPr>
          <p:sp>
            <p:nvSpPr>
              <p:cNvPr id="28708" name="AutoShape 26"/>
              <p:cNvSpPr/>
              <p:nvPr/>
            </p:nvSpPr>
            <p:spPr>
              <a:xfrm>
                <a:off x="0" y="0"/>
                <a:ext cx="144" cy="432"/>
              </a:xfrm>
              <a:prstGeom prst="can">
                <a:avLst>
                  <a:gd name="adj" fmla="val 75000"/>
                </a:avLst>
              </a:prstGeom>
              <a:no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709" name="Oval 27"/>
              <p:cNvSpPr/>
              <p:nvPr/>
            </p:nvSpPr>
            <p:spPr>
              <a:xfrm>
                <a:off x="95" y="261"/>
                <a:ext cx="46" cy="45"/>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710" name="Oval 28"/>
              <p:cNvSpPr/>
              <p:nvPr/>
            </p:nvSpPr>
            <p:spPr>
              <a:xfrm>
                <a:off x="18" y="250"/>
                <a:ext cx="46" cy="45"/>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711" name="Oval 29"/>
              <p:cNvSpPr/>
              <p:nvPr/>
            </p:nvSpPr>
            <p:spPr>
              <a:xfrm>
                <a:off x="82" y="350"/>
                <a:ext cx="46" cy="45"/>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712" name="Oval 30"/>
              <p:cNvSpPr/>
              <p:nvPr/>
            </p:nvSpPr>
            <p:spPr>
              <a:xfrm>
                <a:off x="46" y="261"/>
                <a:ext cx="46" cy="45"/>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713" name="Oval 31"/>
              <p:cNvSpPr/>
              <p:nvPr/>
            </p:nvSpPr>
            <p:spPr>
              <a:xfrm>
                <a:off x="28" y="351"/>
                <a:ext cx="46" cy="45"/>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714" name="Oval 32"/>
              <p:cNvSpPr/>
              <p:nvPr/>
            </p:nvSpPr>
            <p:spPr>
              <a:xfrm>
                <a:off x="73" y="306"/>
                <a:ext cx="46" cy="45"/>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715" name="Oval 33"/>
              <p:cNvSpPr/>
              <p:nvPr/>
            </p:nvSpPr>
            <p:spPr>
              <a:xfrm>
                <a:off x="28" y="306"/>
                <a:ext cx="46" cy="45"/>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grpSp>
        <p:grpSp>
          <p:nvGrpSpPr>
            <p:cNvPr id="28716" name="Group 34"/>
            <p:cNvGrpSpPr/>
            <p:nvPr/>
          </p:nvGrpSpPr>
          <p:grpSpPr>
            <a:xfrm>
              <a:off x="1335" y="907"/>
              <a:ext cx="144" cy="432"/>
              <a:chOff x="0" y="0"/>
              <a:chExt cx="144" cy="432"/>
            </a:xfrm>
          </p:grpSpPr>
          <p:sp>
            <p:nvSpPr>
              <p:cNvPr id="28717" name="AutoShape 35"/>
              <p:cNvSpPr/>
              <p:nvPr/>
            </p:nvSpPr>
            <p:spPr>
              <a:xfrm>
                <a:off x="0" y="0"/>
                <a:ext cx="144" cy="432"/>
              </a:xfrm>
              <a:prstGeom prst="can">
                <a:avLst>
                  <a:gd name="adj" fmla="val 75000"/>
                </a:avLst>
              </a:prstGeom>
              <a:no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718" name="Oval 36"/>
              <p:cNvSpPr/>
              <p:nvPr/>
            </p:nvSpPr>
            <p:spPr>
              <a:xfrm>
                <a:off x="85" y="261"/>
                <a:ext cx="46" cy="45"/>
              </a:xfrm>
              <a:prstGeom prst="ellipse">
                <a:avLst/>
              </a:prstGeom>
              <a:solidFill>
                <a:srgbClr val="00FF00"/>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719" name="Oval 37"/>
              <p:cNvSpPr/>
              <p:nvPr/>
            </p:nvSpPr>
            <p:spPr>
              <a:xfrm>
                <a:off x="8" y="250"/>
                <a:ext cx="46" cy="45"/>
              </a:xfrm>
              <a:prstGeom prst="ellipse">
                <a:avLst/>
              </a:prstGeom>
              <a:solidFill>
                <a:srgbClr val="00FF00"/>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720" name="Oval 38"/>
              <p:cNvSpPr/>
              <p:nvPr/>
            </p:nvSpPr>
            <p:spPr>
              <a:xfrm>
                <a:off x="72" y="350"/>
                <a:ext cx="46" cy="45"/>
              </a:xfrm>
              <a:prstGeom prst="ellipse">
                <a:avLst/>
              </a:prstGeom>
              <a:solidFill>
                <a:srgbClr val="00FF00"/>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721" name="Oval 39"/>
              <p:cNvSpPr/>
              <p:nvPr/>
            </p:nvSpPr>
            <p:spPr>
              <a:xfrm>
                <a:off x="36" y="261"/>
                <a:ext cx="46" cy="45"/>
              </a:xfrm>
              <a:prstGeom prst="ellipse">
                <a:avLst/>
              </a:prstGeom>
              <a:solidFill>
                <a:srgbClr val="00FF00"/>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722" name="Oval 40"/>
              <p:cNvSpPr/>
              <p:nvPr/>
            </p:nvSpPr>
            <p:spPr>
              <a:xfrm>
                <a:off x="18" y="351"/>
                <a:ext cx="46" cy="45"/>
              </a:xfrm>
              <a:prstGeom prst="ellipse">
                <a:avLst/>
              </a:prstGeom>
              <a:solidFill>
                <a:srgbClr val="00FF00"/>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723" name="Oval 41"/>
              <p:cNvSpPr/>
              <p:nvPr/>
            </p:nvSpPr>
            <p:spPr>
              <a:xfrm>
                <a:off x="63" y="306"/>
                <a:ext cx="46" cy="45"/>
              </a:xfrm>
              <a:prstGeom prst="ellipse">
                <a:avLst/>
              </a:prstGeom>
              <a:solidFill>
                <a:srgbClr val="00FF00"/>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724" name="Oval 42"/>
              <p:cNvSpPr/>
              <p:nvPr/>
            </p:nvSpPr>
            <p:spPr>
              <a:xfrm>
                <a:off x="18" y="306"/>
                <a:ext cx="46" cy="45"/>
              </a:xfrm>
              <a:prstGeom prst="ellipse">
                <a:avLst/>
              </a:prstGeom>
              <a:solidFill>
                <a:srgbClr val="00FF00"/>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725" name="Oval 43"/>
              <p:cNvSpPr/>
              <p:nvPr/>
            </p:nvSpPr>
            <p:spPr>
              <a:xfrm>
                <a:off x="94" y="307"/>
                <a:ext cx="46" cy="45"/>
              </a:xfrm>
              <a:prstGeom prst="ellipse">
                <a:avLst/>
              </a:prstGeom>
              <a:solidFill>
                <a:srgbClr val="00FF00"/>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grpSp>
        <p:sp>
          <p:nvSpPr>
            <p:cNvPr id="28726" name="Line 44"/>
            <p:cNvSpPr/>
            <p:nvPr/>
          </p:nvSpPr>
          <p:spPr>
            <a:xfrm flipH="1">
              <a:off x="639" y="511"/>
              <a:ext cx="0" cy="325"/>
            </a:xfrm>
            <a:prstGeom prst="line">
              <a:avLst/>
            </a:prstGeom>
            <a:ln w="28575" cap="flat" cmpd="sng">
              <a:solidFill>
                <a:schemeClr val="tx1"/>
              </a:solidFill>
              <a:prstDash val="solid"/>
              <a:round/>
              <a:headEnd type="none" w="med" len="med"/>
              <a:tailEnd type="triangle" w="med" len="med"/>
            </a:ln>
          </p:spPr>
        </p:sp>
        <p:sp>
          <p:nvSpPr>
            <p:cNvPr id="28727" name="Line 45"/>
            <p:cNvSpPr/>
            <p:nvPr/>
          </p:nvSpPr>
          <p:spPr>
            <a:xfrm flipH="1">
              <a:off x="1426" y="499"/>
              <a:ext cx="0" cy="325"/>
            </a:xfrm>
            <a:prstGeom prst="line">
              <a:avLst/>
            </a:prstGeom>
            <a:ln w="28575" cap="flat" cmpd="sng">
              <a:solidFill>
                <a:schemeClr val="tx1"/>
              </a:solidFill>
              <a:prstDash val="solid"/>
              <a:round/>
              <a:headEnd type="none" w="med" len="med"/>
              <a:tailEnd type="triangle" w="med" len="med"/>
            </a:ln>
          </p:spPr>
        </p:sp>
        <p:sp>
          <p:nvSpPr>
            <p:cNvPr id="28728" name="Line 46"/>
            <p:cNvSpPr/>
            <p:nvPr/>
          </p:nvSpPr>
          <p:spPr>
            <a:xfrm flipV="1">
              <a:off x="337" y="816"/>
              <a:ext cx="272" cy="182"/>
            </a:xfrm>
            <a:prstGeom prst="line">
              <a:avLst/>
            </a:prstGeom>
            <a:ln w="9525" cap="flat" cmpd="sng">
              <a:solidFill>
                <a:schemeClr val="tx1"/>
              </a:solidFill>
              <a:prstDash val="solid"/>
              <a:round/>
              <a:headEnd type="none" w="med" len="med"/>
              <a:tailEnd type="triangle" w="med" len="med"/>
            </a:ln>
          </p:spPr>
        </p:sp>
        <p:sp>
          <p:nvSpPr>
            <p:cNvPr id="28729" name="Line 47"/>
            <p:cNvSpPr/>
            <p:nvPr/>
          </p:nvSpPr>
          <p:spPr>
            <a:xfrm flipH="1" flipV="1">
              <a:off x="1471" y="816"/>
              <a:ext cx="272" cy="182"/>
            </a:xfrm>
            <a:prstGeom prst="line">
              <a:avLst/>
            </a:prstGeom>
            <a:ln w="9525" cap="flat" cmpd="sng">
              <a:solidFill>
                <a:schemeClr val="tx1"/>
              </a:solidFill>
              <a:prstDash val="solid"/>
              <a:round/>
              <a:headEnd type="none" w="med" len="med"/>
              <a:tailEnd type="triangle" w="med" len="med"/>
            </a:ln>
          </p:spPr>
        </p:sp>
        <p:sp>
          <p:nvSpPr>
            <p:cNvPr id="28730" name="Text Box 48"/>
            <p:cNvSpPr txBox="1"/>
            <p:nvPr/>
          </p:nvSpPr>
          <p:spPr>
            <a:xfrm>
              <a:off x="775" y="692"/>
              <a:ext cx="600" cy="255"/>
            </a:xfrm>
            <a:prstGeom prst="rect">
              <a:avLst/>
            </a:prstGeom>
            <a:noFill/>
            <a:ln w="9525">
              <a:noFill/>
            </a:ln>
          </p:spPr>
          <p:txBody>
            <a:bodyPr wrap="none" anchor="t">
              <a:spAutoFit/>
            </a:bodyPr>
            <a:lstStyle/>
            <a:p>
              <a:r>
                <a:rPr lang="en-GB" altLang="en-US" sz="1800" dirty="0">
                  <a:latin typeface="Arial" panose="020B0604020202020204" pitchFamily="34" charset="0"/>
                  <a:ea typeface="宋体" panose="02010600030101010101" pitchFamily="2" charset="-122"/>
                </a:rPr>
                <a:t>Label</a:t>
              </a:r>
            </a:p>
          </p:txBody>
        </p:sp>
        <p:sp>
          <p:nvSpPr>
            <p:cNvPr id="28731" name="Line 49"/>
            <p:cNvSpPr/>
            <p:nvPr/>
          </p:nvSpPr>
          <p:spPr>
            <a:xfrm flipH="1">
              <a:off x="1024" y="1388"/>
              <a:ext cx="374" cy="244"/>
            </a:xfrm>
            <a:prstGeom prst="line">
              <a:avLst/>
            </a:prstGeom>
            <a:ln w="28575" cap="flat" cmpd="sng">
              <a:solidFill>
                <a:schemeClr val="tx1"/>
              </a:solidFill>
              <a:prstDash val="solid"/>
              <a:round/>
              <a:headEnd type="none" w="med" len="med"/>
              <a:tailEnd type="triangle" w="med" len="med"/>
            </a:ln>
          </p:spPr>
        </p:sp>
        <p:sp>
          <p:nvSpPr>
            <p:cNvPr id="28732" name="Line 50"/>
            <p:cNvSpPr/>
            <p:nvPr/>
          </p:nvSpPr>
          <p:spPr>
            <a:xfrm>
              <a:off x="636" y="1376"/>
              <a:ext cx="374" cy="244"/>
            </a:xfrm>
            <a:prstGeom prst="line">
              <a:avLst/>
            </a:prstGeom>
            <a:ln w="28575" cap="flat" cmpd="sng">
              <a:solidFill>
                <a:schemeClr val="tx1"/>
              </a:solidFill>
              <a:prstDash val="solid"/>
              <a:round/>
              <a:headEnd type="none" w="med" len="med"/>
              <a:tailEnd type="triangle" w="med" len="med"/>
            </a:ln>
          </p:spPr>
        </p:sp>
        <p:grpSp>
          <p:nvGrpSpPr>
            <p:cNvPr id="28733" name="Group 51"/>
            <p:cNvGrpSpPr/>
            <p:nvPr/>
          </p:nvGrpSpPr>
          <p:grpSpPr>
            <a:xfrm>
              <a:off x="1005" y="1646"/>
              <a:ext cx="16" cy="181"/>
              <a:chOff x="0" y="0"/>
              <a:chExt cx="16" cy="181"/>
            </a:xfrm>
          </p:grpSpPr>
          <p:sp>
            <p:nvSpPr>
              <p:cNvPr id="28734" name="Line 52"/>
              <p:cNvSpPr/>
              <p:nvPr/>
            </p:nvSpPr>
            <p:spPr>
              <a:xfrm>
                <a:off x="0" y="0"/>
                <a:ext cx="0" cy="181"/>
              </a:xfrm>
              <a:prstGeom prst="line">
                <a:avLst/>
              </a:prstGeom>
              <a:ln w="19050" cap="flat" cmpd="sng">
                <a:solidFill>
                  <a:schemeClr val="tx1"/>
                </a:solidFill>
                <a:prstDash val="solid"/>
                <a:round/>
                <a:headEnd type="none" w="med" len="med"/>
                <a:tailEnd type="none" w="med" len="med"/>
              </a:ln>
            </p:spPr>
          </p:sp>
          <p:sp>
            <p:nvSpPr>
              <p:cNvPr id="28735" name="Line 53"/>
              <p:cNvSpPr/>
              <p:nvPr/>
            </p:nvSpPr>
            <p:spPr>
              <a:xfrm>
                <a:off x="16" y="0"/>
                <a:ext cx="0" cy="181"/>
              </a:xfrm>
              <a:prstGeom prst="line">
                <a:avLst/>
              </a:prstGeom>
              <a:ln w="19050" cap="flat" cmpd="sng">
                <a:solidFill>
                  <a:schemeClr val="tx1"/>
                </a:solidFill>
                <a:prstDash val="solid"/>
                <a:round/>
                <a:headEnd type="none" w="med" len="med"/>
                <a:tailEnd type="none" w="med" len="med"/>
              </a:ln>
            </p:spPr>
          </p:sp>
        </p:grpSp>
        <p:sp>
          <p:nvSpPr>
            <p:cNvPr id="28736" name="Text Box 54"/>
            <p:cNvSpPr txBox="1"/>
            <p:nvPr/>
          </p:nvSpPr>
          <p:spPr>
            <a:xfrm>
              <a:off x="382" y="1826"/>
              <a:ext cx="1655" cy="262"/>
            </a:xfrm>
            <a:prstGeom prst="rect">
              <a:avLst/>
            </a:prstGeom>
            <a:noFill/>
            <a:ln w="9525" cap="flat" cmpd="sng">
              <a:solidFill>
                <a:schemeClr val="tx1"/>
              </a:solidFill>
              <a:prstDash val="solid"/>
              <a:miter/>
              <a:headEnd type="none" w="med" len="med"/>
              <a:tailEnd type="none" w="med" len="med"/>
            </a:ln>
          </p:spPr>
          <p:txBody>
            <a:bodyPr wrap="none" anchor="t">
              <a:spAutoFit/>
            </a:bodyPr>
            <a:lstStyle/>
            <a:p>
              <a:r>
                <a:rPr lang="en-GB" altLang="en-US" sz="1800" dirty="0">
                  <a:latin typeface="Arial" panose="020B0604020202020204" pitchFamily="34" charset="0"/>
                  <a:ea typeface="宋体" panose="02010600030101010101" pitchFamily="2" charset="-122"/>
                </a:rPr>
                <a:t>2-D co-Separation</a:t>
              </a:r>
            </a:p>
          </p:txBody>
        </p:sp>
        <p:grpSp>
          <p:nvGrpSpPr>
            <p:cNvPr id="28737" name="Group 55"/>
            <p:cNvGrpSpPr/>
            <p:nvPr/>
          </p:nvGrpSpPr>
          <p:grpSpPr>
            <a:xfrm>
              <a:off x="993" y="2075"/>
              <a:ext cx="16" cy="181"/>
              <a:chOff x="0" y="0"/>
              <a:chExt cx="16" cy="181"/>
            </a:xfrm>
          </p:grpSpPr>
          <p:sp>
            <p:nvSpPr>
              <p:cNvPr id="28738" name="Line 56"/>
              <p:cNvSpPr/>
              <p:nvPr/>
            </p:nvSpPr>
            <p:spPr>
              <a:xfrm>
                <a:off x="0" y="0"/>
                <a:ext cx="0" cy="181"/>
              </a:xfrm>
              <a:prstGeom prst="line">
                <a:avLst/>
              </a:prstGeom>
              <a:ln w="19050" cap="flat" cmpd="sng">
                <a:solidFill>
                  <a:schemeClr val="tx1"/>
                </a:solidFill>
                <a:prstDash val="solid"/>
                <a:round/>
                <a:headEnd type="none" w="med" len="med"/>
                <a:tailEnd type="none" w="med" len="med"/>
              </a:ln>
            </p:spPr>
          </p:sp>
          <p:sp>
            <p:nvSpPr>
              <p:cNvPr id="28739" name="Line 57"/>
              <p:cNvSpPr/>
              <p:nvPr/>
            </p:nvSpPr>
            <p:spPr>
              <a:xfrm>
                <a:off x="16" y="0"/>
                <a:ext cx="0" cy="181"/>
              </a:xfrm>
              <a:prstGeom prst="line">
                <a:avLst/>
              </a:prstGeom>
              <a:ln w="19050" cap="flat" cmpd="sng">
                <a:solidFill>
                  <a:schemeClr val="tx1"/>
                </a:solidFill>
                <a:prstDash val="solid"/>
                <a:round/>
                <a:headEnd type="none" w="med" len="med"/>
                <a:tailEnd type="none" w="med" len="med"/>
              </a:ln>
            </p:spPr>
          </p:sp>
        </p:grpSp>
        <p:sp>
          <p:nvSpPr>
            <p:cNvPr id="28740" name="Text Box 58"/>
            <p:cNvSpPr txBox="1"/>
            <p:nvPr/>
          </p:nvSpPr>
          <p:spPr>
            <a:xfrm>
              <a:off x="700" y="2222"/>
              <a:ext cx="814" cy="261"/>
            </a:xfrm>
            <a:prstGeom prst="rect">
              <a:avLst/>
            </a:prstGeom>
            <a:noFill/>
            <a:ln w="9525" cap="flat" cmpd="sng">
              <a:solidFill>
                <a:schemeClr val="tx1"/>
              </a:solidFill>
              <a:prstDash val="solid"/>
              <a:miter/>
              <a:headEnd type="none" w="med" len="med"/>
              <a:tailEnd type="none" w="med" len="med"/>
            </a:ln>
          </p:spPr>
          <p:txBody>
            <a:bodyPr wrap="none" anchor="t">
              <a:spAutoFit/>
            </a:bodyPr>
            <a:lstStyle/>
            <a:p>
              <a:r>
                <a:rPr lang="en-GB" altLang="en-US" sz="1800" dirty="0">
                  <a:latin typeface="Arial" panose="020B0604020202020204" pitchFamily="34" charset="0"/>
                  <a:ea typeface="宋体" panose="02010600030101010101" pitchFamily="2" charset="-122"/>
                </a:rPr>
                <a:t>Imaging</a:t>
              </a:r>
            </a:p>
          </p:txBody>
        </p:sp>
        <p:sp>
          <p:nvSpPr>
            <p:cNvPr id="28741" name="Line 59"/>
            <p:cNvSpPr/>
            <p:nvPr/>
          </p:nvSpPr>
          <p:spPr>
            <a:xfrm>
              <a:off x="1002" y="2461"/>
              <a:ext cx="0" cy="136"/>
            </a:xfrm>
            <a:prstGeom prst="line">
              <a:avLst/>
            </a:prstGeom>
            <a:ln w="38100" cap="flat" cmpd="sng">
              <a:solidFill>
                <a:schemeClr val="tx1"/>
              </a:solidFill>
              <a:prstDash val="solid"/>
              <a:round/>
              <a:headEnd type="none" w="med" len="med"/>
              <a:tailEnd type="triangle" w="med" len="med"/>
            </a:ln>
          </p:spPr>
        </p:sp>
        <p:sp>
          <p:nvSpPr>
            <p:cNvPr id="28742" name="Text Box 70"/>
            <p:cNvSpPr txBox="1"/>
            <p:nvPr/>
          </p:nvSpPr>
          <p:spPr>
            <a:xfrm>
              <a:off x="-19" y="96"/>
              <a:ext cx="610" cy="211"/>
            </a:xfrm>
            <a:prstGeom prst="rect">
              <a:avLst/>
            </a:prstGeom>
            <a:noFill/>
            <a:ln w="9525">
              <a:noFill/>
            </a:ln>
          </p:spPr>
          <p:txBody>
            <a:bodyPr wrap="none" anchor="t">
              <a:spAutoFit/>
            </a:bodyPr>
            <a:lstStyle/>
            <a:p>
              <a:r>
                <a:rPr lang="en-GB" altLang="en-US" sz="1400" dirty="0">
                  <a:latin typeface="Arial" panose="020B0604020202020204" pitchFamily="34" charset="0"/>
                  <a:ea typeface="宋体" panose="02010600030101010101" pitchFamily="2" charset="-122"/>
                </a:rPr>
                <a:t>Control</a:t>
              </a:r>
              <a:endParaRPr lang="en-US" altLang="zh-CN" sz="1400" dirty="0">
                <a:latin typeface="Arial" panose="020B0604020202020204" pitchFamily="34" charset="0"/>
                <a:ea typeface="宋体" panose="02010600030101010101" pitchFamily="2" charset="-122"/>
              </a:endParaRPr>
            </a:p>
          </p:txBody>
        </p:sp>
        <p:sp>
          <p:nvSpPr>
            <p:cNvPr id="28743" name="Text Box 71"/>
            <p:cNvSpPr txBox="1"/>
            <p:nvPr/>
          </p:nvSpPr>
          <p:spPr>
            <a:xfrm>
              <a:off x="1486" y="145"/>
              <a:ext cx="642" cy="212"/>
            </a:xfrm>
            <a:prstGeom prst="rect">
              <a:avLst/>
            </a:prstGeom>
            <a:noFill/>
            <a:ln w="9525">
              <a:noFill/>
            </a:ln>
          </p:spPr>
          <p:txBody>
            <a:bodyPr wrap="none" anchor="t">
              <a:spAutoFit/>
            </a:bodyPr>
            <a:lstStyle/>
            <a:p>
              <a:r>
                <a:rPr lang="en-GB" altLang="en-US" sz="1400" dirty="0">
                  <a:latin typeface="Arial" panose="020B0604020202020204" pitchFamily="34" charset="0"/>
                  <a:ea typeface="宋体" panose="02010600030101010101" pitchFamily="2" charset="-122"/>
                </a:rPr>
                <a:t>Treated</a:t>
              </a:r>
              <a:endParaRPr lang="en-US" altLang="zh-CN" sz="1400" dirty="0">
                <a:latin typeface="Arial" panose="020B0604020202020204" pitchFamily="34" charset="0"/>
                <a:ea typeface="宋体" panose="02010600030101010101" pitchFamily="2" charset="-122"/>
              </a:endParaRPr>
            </a:p>
          </p:txBody>
        </p:sp>
        <p:pic>
          <p:nvPicPr>
            <p:cNvPr id="28744" name="Picture 72"/>
            <p:cNvPicPr>
              <a:picLocks noChangeAspect="1"/>
            </p:cNvPicPr>
            <p:nvPr/>
          </p:nvPicPr>
          <p:blipFill>
            <a:blip r:embed="rId5">
              <a:lum bright="48001" contrast="54000"/>
            </a:blip>
            <a:stretch>
              <a:fillRect/>
            </a:stretch>
          </p:blipFill>
          <p:spPr>
            <a:xfrm>
              <a:off x="413" y="2687"/>
              <a:ext cx="662" cy="679"/>
            </a:xfrm>
            <a:prstGeom prst="rect">
              <a:avLst/>
            </a:prstGeom>
            <a:noFill/>
            <a:ln w="9525" cap="flat" cmpd="sng">
              <a:solidFill>
                <a:schemeClr val="tx1"/>
              </a:solidFill>
              <a:prstDash val="solid"/>
              <a:miter/>
              <a:headEnd type="none" w="med" len="med"/>
              <a:tailEnd type="none" w="med" len="med"/>
            </a:ln>
          </p:spPr>
        </p:pic>
        <p:pic>
          <p:nvPicPr>
            <p:cNvPr id="28745" name="Picture 73"/>
            <p:cNvPicPr>
              <a:picLocks noChangeAspect="1"/>
            </p:cNvPicPr>
            <p:nvPr/>
          </p:nvPicPr>
          <p:blipFill>
            <a:blip r:embed="rId6">
              <a:lum bright="35999" contrast="41999"/>
            </a:blip>
            <a:stretch>
              <a:fillRect/>
            </a:stretch>
          </p:blipFill>
          <p:spPr>
            <a:xfrm>
              <a:off x="821" y="2869"/>
              <a:ext cx="653" cy="679"/>
            </a:xfrm>
            <a:prstGeom prst="rect">
              <a:avLst/>
            </a:prstGeom>
            <a:noFill/>
            <a:ln w="9525" cap="flat" cmpd="sng">
              <a:solidFill>
                <a:schemeClr val="bg1"/>
              </a:solidFill>
              <a:prstDash val="solid"/>
              <a:miter/>
              <a:headEnd type="none" w="med" len="med"/>
              <a:tailEnd type="none" w="med" len="med"/>
            </a:ln>
          </p:spPr>
        </p:pic>
        <p:sp>
          <p:nvSpPr>
            <p:cNvPr id="28746" name="Line 74"/>
            <p:cNvSpPr/>
            <p:nvPr/>
          </p:nvSpPr>
          <p:spPr>
            <a:xfrm>
              <a:off x="1592" y="3187"/>
              <a:ext cx="454" cy="0"/>
            </a:xfrm>
            <a:prstGeom prst="line">
              <a:avLst/>
            </a:prstGeom>
            <a:ln w="57150" cap="flat" cmpd="sng">
              <a:solidFill>
                <a:schemeClr val="bg1"/>
              </a:solidFill>
              <a:prstDash val="solid"/>
              <a:round/>
              <a:headEnd type="none" w="med" len="med"/>
              <a:tailEnd type="triangle" w="med" len="med"/>
            </a:ln>
          </p:spPr>
        </p:sp>
      </p:grpSp>
      <p:grpSp>
        <p:nvGrpSpPr>
          <p:cNvPr id="28747" name="Group 75"/>
          <p:cNvGrpSpPr/>
          <p:nvPr/>
        </p:nvGrpSpPr>
        <p:grpSpPr>
          <a:xfrm>
            <a:off x="6425299" y="1196975"/>
            <a:ext cx="2439301" cy="5157788"/>
            <a:chOff x="-15" y="0"/>
            <a:chExt cx="1834" cy="3612"/>
          </a:xfrm>
        </p:grpSpPr>
        <p:sp>
          <p:nvSpPr>
            <p:cNvPr id="28748" name="Text Box 76"/>
            <p:cNvSpPr txBox="1"/>
            <p:nvPr/>
          </p:nvSpPr>
          <p:spPr>
            <a:xfrm>
              <a:off x="1020" y="1515"/>
              <a:ext cx="659" cy="362"/>
            </a:xfrm>
            <a:prstGeom prst="rect">
              <a:avLst/>
            </a:prstGeom>
            <a:noFill/>
            <a:ln w="9525">
              <a:noFill/>
            </a:ln>
          </p:spPr>
          <p:txBody>
            <a:bodyPr wrap="none" anchor="t">
              <a:spAutoFit/>
            </a:bodyPr>
            <a:lstStyle/>
            <a:p>
              <a:pPr eaLnBrk="0" hangingPunct="0"/>
              <a:r>
                <a:rPr lang="en-GB" altLang="en-US" sz="1400" dirty="0">
                  <a:latin typeface="Times" charset="0"/>
                  <a:ea typeface="宋体" panose="02010600030101010101" pitchFamily="2" charset="-122"/>
                </a:rPr>
                <a:t>+ protein</a:t>
              </a:r>
            </a:p>
            <a:p>
              <a:pPr eaLnBrk="0" hangingPunct="0"/>
              <a:r>
                <a:rPr lang="en-GB" altLang="en-US" sz="1400" dirty="0">
                  <a:latin typeface="Times" charset="0"/>
                  <a:ea typeface="宋体" panose="02010600030101010101" pitchFamily="2" charset="-122"/>
                </a:rPr>
                <a:t>@ pH 8.5</a:t>
              </a:r>
            </a:p>
          </p:txBody>
        </p:sp>
        <p:grpSp>
          <p:nvGrpSpPr>
            <p:cNvPr id="28749" name="Group 77"/>
            <p:cNvGrpSpPr/>
            <p:nvPr/>
          </p:nvGrpSpPr>
          <p:grpSpPr>
            <a:xfrm>
              <a:off x="227" y="556"/>
              <a:ext cx="442" cy="629"/>
              <a:chOff x="0" y="0"/>
              <a:chExt cx="442" cy="629"/>
            </a:xfrm>
          </p:grpSpPr>
          <p:grpSp>
            <p:nvGrpSpPr>
              <p:cNvPr id="28750" name="Group 78"/>
              <p:cNvGrpSpPr/>
              <p:nvPr/>
            </p:nvGrpSpPr>
            <p:grpSpPr>
              <a:xfrm>
                <a:off x="82" y="221"/>
                <a:ext cx="205" cy="408"/>
                <a:chOff x="0" y="0"/>
                <a:chExt cx="352" cy="992"/>
              </a:xfrm>
            </p:grpSpPr>
            <p:sp>
              <p:nvSpPr>
                <p:cNvPr id="28751" name="Line 79"/>
                <p:cNvSpPr/>
                <p:nvPr/>
              </p:nvSpPr>
              <p:spPr>
                <a:xfrm flipH="1">
                  <a:off x="0" y="0"/>
                  <a:ext cx="192" cy="192"/>
                </a:xfrm>
                <a:prstGeom prst="line">
                  <a:avLst/>
                </a:prstGeom>
                <a:ln w="38100" cap="flat" cmpd="sng">
                  <a:solidFill>
                    <a:srgbClr val="FFFF00"/>
                  </a:solidFill>
                  <a:prstDash val="solid"/>
                  <a:round/>
                  <a:headEnd type="none" w="med" len="med"/>
                  <a:tailEnd type="none" w="med" len="med"/>
                </a:ln>
              </p:spPr>
            </p:sp>
            <p:sp>
              <p:nvSpPr>
                <p:cNvPr id="28752" name="Line 80"/>
                <p:cNvSpPr/>
                <p:nvPr/>
              </p:nvSpPr>
              <p:spPr>
                <a:xfrm rot="4658009" flipH="1">
                  <a:off x="24" y="176"/>
                  <a:ext cx="192" cy="192"/>
                </a:xfrm>
                <a:prstGeom prst="line">
                  <a:avLst/>
                </a:prstGeom>
                <a:ln w="38100" cap="flat" cmpd="sng">
                  <a:solidFill>
                    <a:srgbClr val="FFFF00"/>
                  </a:solidFill>
                  <a:prstDash val="solid"/>
                  <a:round/>
                  <a:headEnd type="none" w="med" len="med"/>
                  <a:tailEnd type="none" w="med" len="med"/>
                </a:ln>
              </p:spPr>
            </p:sp>
            <p:sp>
              <p:nvSpPr>
                <p:cNvPr id="28753" name="Line 81"/>
                <p:cNvSpPr/>
                <p:nvPr/>
              </p:nvSpPr>
              <p:spPr>
                <a:xfrm flipH="1">
                  <a:off x="40" y="344"/>
                  <a:ext cx="192" cy="192"/>
                </a:xfrm>
                <a:prstGeom prst="line">
                  <a:avLst/>
                </a:prstGeom>
                <a:ln w="38100" cap="flat" cmpd="sng">
                  <a:solidFill>
                    <a:srgbClr val="FFFF00"/>
                  </a:solidFill>
                  <a:prstDash val="solid"/>
                  <a:round/>
                  <a:headEnd type="none" w="med" len="med"/>
                  <a:tailEnd type="none" w="med" len="med"/>
                </a:ln>
              </p:spPr>
            </p:sp>
            <p:sp>
              <p:nvSpPr>
                <p:cNvPr id="28754" name="Line 82"/>
                <p:cNvSpPr/>
                <p:nvPr/>
              </p:nvSpPr>
              <p:spPr>
                <a:xfrm rot="4658009" flipH="1">
                  <a:off x="64" y="520"/>
                  <a:ext cx="192" cy="192"/>
                </a:xfrm>
                <a:prstGeom prst="line">
                  <a:avLst/>
                </a:prstGeom>
                <a:ln w="38100" cap="flat" cmpd="sng">
                  <a:solidFill>
                    <a:srgbClr val="FFFF00"/>
                  </a:solidFill>
                  <a:prstDash val="solid"/>
                  <a:round/>
                  <a:headEnd type="none" w="med" len="med"/>
                  <a:tailEnd type="none" w="med" len="med"/>
                </a:ln>
              </p:spPr>
            </p:sp>
            <p:sp>
              <p:nvSpPr>
                <p:cNvPr id="28755" name="Line 83"/>
                <p:cNvSpPr/>
                <p:nvPr/>
              </p:nvSpPr>
              <p:spPr>
                <a:xfrm>
                  <a:off x="272" y="696"/>
                  <a:ext cx="0" cy="144"/>
                </a:xfrm>
                <a:prstGeom prst="line">
                  <a:avLst/>
                </a:prstGeom>
                <a:ln w="38100" cap="flat" cmpd="sng">
                  <a:solidFill>
                    <a:srgbClr val="FFFF00"/>
                  </a:solidFill>
                  <a:prstDash val="solid"/>
                  <a:round/>
                  <a:headEnd type="none" w="med" len="med"/>
                  <a:tailEnd type="none" w="med" len="med"/>
                </a:ln>
              </p:spPr>
            </p:sp>
            <p:sp>
              <p:nvSpPr>
                <p:cNvPr id="28756" name="Oval 84"/>
                <p:cNvSpPr/>
                <p:nvPr/>
              </p:nvSpPr>
              <p:spPr>
                <a:xfrm>
                  <a:off x="208" y="848"/>
                  <a:ext cx="144" cy="144"/>
                </a:xfrm>
                <a:prstGeom prst="ellipse">
                  <a:avLst/>
                </a:prstGeom>
                <a:solidFill>
                  <a:srgbClr val="FFFF00"/>
                </a:solidFill>
                <a:ln w="12700" cap="flat" cmpd="sng">
                  <a:solidFill>
                    <a:srgbClr val="FFFF00"/>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grpSp>
          <p:sp>
            <p:nvSpPr>
              <p:cNvPr id="28757" name="Oval 85"/>
              <p:cNvSpPr/>
              <p:nvPr/>
            </p:nvSpPr>
            <p:spPr>
              <a:xfrm>
                <a:off x="27" y="12"/>
                <a:ext cx="317" cy="203"/>
              </a:xfrm>
              <a:prstGeom prst="ellipse">
                <a:avLst/>
              </a:prstGeom>
              <a:solidFill>
                <a:srgbClr val="FF7518"/>
              </a:solidFill>
              <a:ln w="12700"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758" name="Text Box 86"/>
              <p:cNvSpPr txBox="1"/>
              <p:nvPr/>
            </p:nvSpPr>
            <p:spPr>
              <a:xfrm>
                <a:off x="0" y="0"/>
                <a:ext cx="442" cy="213"/>
              </a:xfrm>
              <a:prstGeom prst="rect">
                <a:avLst/>
              </a:prstGeom>
              <a:noFill/>
              <a:ln w="9525">
                <a:noFill/>
              </a:ln>
            </p:spPr>
            <p:txBody>
              <a:bodyPr wrap="none" anchor="t">
                <a:spAutoFit/>
              </a:bodyPr>
              <a:lstStyle/>
              <a:p>
                <a:r>
                  <a:rPr lang="en-GB" altLang="en-US" sz="1400" dirty="0">
                    <a:latin typeface="Arial" panose="020B0604020202020204" pitchFamily="34" charset="0"/>
                    <a:ea typeface="宋体" panose="02010600030101010101" pitchFamily="2" charset="-122"/>
                  </a:rPr>
                  <a:t>Fluor</a:t>
                </a:r>
                <a:endParaRPr lang="en-US" altLang="zh-CN" sz="1400" dirty="0">
                  <a:latin typeface="Arial" panose="020B0604020202020204" pitchFamily="34" charset="0"/>
                  <a:ea typeface="宋体" panose="02010600030101010101" pitchFamily="2" charset="-122"/>
                </a:endParaRPr>
              </a:p>
            </p:txBody>
          </p:sp>
        </p:grpSp>
        <p:grpSp>
          <p:nvGrpSpPr>
            <p:cNvPr id="28759" name="Group 87"/>
            <p:cNvGrpSpPr/>
            <p:nvPr/>
          </p:nvGrpSpPr>
          <p:grpSpPr>
            <a:xfrm>
              <a:off x="227" y="2099"/>
              <a:ext cx="1320" cy="982"/>
              <a:chOff x="0" y="0"/>
              <a:chExt cx="1320" cy="982"/>
            </a:xfrm>
          </p:grpSpPr>
          <p:sp>
            <p:nvSpPr>
              <p:cNvPr id="28760" name="Line 88"/>
              <p:cNvSpPr/>
              <p:nvPr/>
            </p:nvSpPr>
            <p:spPr>
              <a:xfrm flipH="1">
                <a:off x="143" y="574"/>
                <a:ext cx="97" cy="66"/>
              </a:xfrm>
              <a:prstGeom prst="line">
                <a:avLst/>
              </a:prstGeom>
              <a:ln w="28575" cap="flat" cmpd="sng">
                <a:solidFill>
                  <a:srgbClr val="FFFF00"/>
                </a:solidFill>
                <a:prstDash val="solid"/>
                <a:round/>
                <a:headEnd type="none" w="med" len="med"/>
                <a:tailEnd type="none" w="med" len="med"/>
              </a:ln>
            </p:spPr>
          </p:sp>
          <p:sp>
            <p:nvSpPr>
              <p:cNvPr id="28761" name="Line 89"/>
              <p:cNvSpPr/>
              <p:nvPr/>
            </p:nvSpPr>
            <p:spPr>
              <a:xfrm flipH="1">
                <a:off x="160" y="602"/>
                <a:ext cx="96" cy="66"/>
              </a:xfrm>
              <a:prstGeom prst="line">
                <a:avLst/>
              </a:prstGeom>
              <a:ln w="28575" cap="flat" cmpd="sng">
                <a:solidFill>
                  <a:srgbClr val="FFFF00"/>
                </a:solidFill>
                <a:prstDash val="solid"/>
                <a:round/>
                <a:headEnd type="none" w="med" len="med"/>
                <a:tailEnd type="none" w="med" len="med"/>
              </a:ln>
            </p:spPr>
          </p:sp>
          <p:sp>
            <p:nvSpPr>
              <p:cNvPr id="28762" name="Line 90"/>
              <p:cNvSpPr/>
              <p:nvPr/>
            </p:nvSpPr>
            <p:spPr>
              <a:xfrm rot="4153663" flipH="1">
                <a:off x="247" y="572"/>
                <a:ext cx="99" cy="65"/>
              </a:xfrm>
              <a:prstGeom prst="line">
                <a:avLst/>
              </a:prstGeom>
              <a:ln w="28575" cap="flat" cmpd="sng">
                <a:solidFill>
                  <a:srgbClr val="FFFF00"/>
                </a:solidFill>
                <a:prstDash val="solid"/>
                <a:round/>
                <a:headEnd type="none" w="med" len="med"/>
                <a:tailEnd type="none" w="med" len="med"/>
              </a:ln>
            </p:spPr>
          </p:sp>
          <p:sp>
            <p:nvSpPr>
              <p:cNvPr id="28763" name="Text Box 91"/>
              <p:cNvSpPr txBox="1"/>
              <p:nvPr/>
            </p:nvSpPr>
            <p:spPr>
              <a:xfrm>
                <a:off x="4" y="581"/>
                <a:ext cx="248" cy="235"/>
              </a:xfrm>
              <a:prstGeom prst="rect">
                <a:avLst/>
              </a:prstGeom>
              <a:noFill/>
              <a:ln w="9525">
                <a:noFill/>
              </a:ln>
            </p:spPr>
            <p:txBody>
              <a:bodyPr wrap="none" anchor="t">
                <a:spAutoFit/>
              </a:bodyPr>
              <a:lstStyle/>
              <a:p>
                <a:pPr eaLnBrk="0" hangingPunct="0"/>
                <a:r>
                  <a:rPr lang="en-GB" altLang="en-US" sz="1600" dirty="0">
                    <a:latin typeface="Times" charset="0"/>
                    <a:ea typeface="宋体" panose="02010600030101010101" pitchFamily="2" charset="-122"/>
                  </a:rPr>
                  <a:t>O</a:t>
                </a:r>
              </a:p>
            </p:txBody>
          </p:sp>
          <p:sp>
            <p:nvSpPr>
              <p:cNvPr id="28764" name="Text Box 92"/>
              <p:cNvSpPr txBox="1"/>
              <p:nvPr/>
            </p:nvSpPr>
            <p:spPr>
              <a:xfrm>
                <a:off x="280" y="575"/>
                <a:ext cx="249" cy="407"/>
              </a:xfrm>
              <a:prstGeom prst="rect">
                <a:avLst/>
              </a:prstGeom>
              <a:noFill/>
              <a:ln w="9525">
                <a:noFill/>
              </a:ln>
            </p:spPr>
            <p:txBody>
              <a:bodyPr wrap="none" anchor="t">
                <a:spAutoFit/>
              </a:bodyPr>
              <a:lstStyle/>
              <a:p>
                <a:pPr eaLnBrk="0" hangingPunct="0"/>
                <a:r>
                  <a:rPr lang="en-GB" altLang="en-US" sz="1600" dirty="0">
                    <a:latin typeface="Times" charset="0"/>
                    <a:ea typeface="宋体" panose="02010600030101010101" pitchFamily="2" charset="-122"/>
                  </a:rPr>
                  <a:t>N</a:t>
                </a:r>
              </a:p>
              <a:p>
                <a:pPr eaLnBrk="0" hangingPunct="0"/>
                <a:r>
                  <a:rPr lang="en-GB" altLang="en-US" sz="1600" dirty="0">
                    <a:latin typeface="Times" charset="0"/>
                    <a:ea typeface="宋体" panose="02010600030101010101" pitchFamily="2" charset="-122"/>
                  </a:rPr>
                  <a:t>H</a:t>
                </a:r>
              </a:p>
            </p:txBody>
          </p:sp>
          <p:sp>
            <p:nvSpPr>
              <p:cNvPr id="28765" name="Line 93"/>
              <p:cNvSpPr/>
              <p:nvPr/>
            </p:nvSpPr>
            <p:spPr>
              <a:xfrm flipH="1">
                <a:off x="428" y="596"/>
                <a:ext cx="97" cy="67"/>
              </a:xfrm>
              <a:prstGeom prst="line">
                <a:avLst/>
              </a:prstGeom>
              <a:ln w="28575" cap="flat" cmpd="sng">
                <a:solidFill>
                  <a:srgbClr val="FFFF00"/>
                </a:solidFill>
                <a:prstDash val="solid"/>
                <a:round/>
                <a:headEnd type="none" w="med" len="med"/>
                <a:tailEnd type="none" w="med" len="med"/>
              </a:ln>
            </p:spPr>
          </p:sp>
          <p:sp>
            <p:nvSpPr>
              <p:cNvPr id="28766" name="Line 94"/>
              <p:cNvSpPr/>
              <p:nvPr/>
            </p:nvSpPr>
            <p:spPr>
              <a:xfrm rot="4153663" flipH="1">
                <a:off x="526" y="594"/>
                <a:ext cx="99" cy="64"/>
              </a:xfrm>
              <a:prstGeom prst="line">
                <a:avLst/>
              </a:prstGeom>
              <a:ln w="28575" cap="flat" cmpd="sng">
                <a:solidFill>
                  <a:srgbClr val="FFFF00"/>
                </a:solidFill>
                <a:prstDash val="solid"/>
                <a:round/>
                <a:headEnd type="none" w="med" len="med"/>
                <a:tailEnd type="none" w="med" len="med"/>
              </a:ln>
            </p:spPr>
          </p:sp>
          <p:sp>
            <p:nvSpPr>
              <p:cNvPr id="28767" name="Line 95"/>
              <p:cNvSpPr/>
              <p:nvPr/>
            </p:nvSpPr>
            <p:spPr>
              <a:xfrm flipH="1">
                <a:off x="622" y="596"/>
                <a:ext cx="97" cy="67"/>
              </a:xfrm>
              <a:prstGeom prst="line">
                <a:avLst/>
              </a:prstGeom>
              <a:ln w="28575" cap="flat" cmpd="sng">
                <a:solidFill>
                  <a:srgbClr val="FFFF00"/>
                </a:solidFill>
                <a:prstDash val="solid"/>
                <a:round/>
                <a:headEnd type="none" w="med" len="med"/>
                <a:tailEnd type="none" w="med" len="med"/>
              </a:ln>
            </p:spPr>
          </p:sp>
          <p:sp>
            <p:nvSpPr>
              <p:cNvPr id="28768" name="Line 96"/>
              <p:cNvSpPr/>
              <p:nvPr/>
            </p:nvSpPr>
            <p:spPr>
              <a:xfrm rot="4153663" flipH="1">
                <a:off x="720" y="594"/>
                <a:ext cx="99" cy="65"/>
              </a:xfrm>
              <a:prstGeom prst="line">
                <a:avLst/>
              </a:prstGeom>
              <a:ln w="28575" cap="flat" cmpd="sng">
                <a:solidFill>
                  <a:srgbClr val="FFFF00"/>
                </a:solidFill>
                <a:prstDash val="solid"/>
                <a:round/>
                <a:headEnd type="none" w="med" len="med"/>
                <a:tailEnd type="none" w="med" len="med"/>
              </a:ln>
            </p:spPr>
          </p:sp>
          <p:sp>
            <p:nvSpPr>
              <p:cNvPr id="28769" name="Line 97"/>
              <p:cNvSpPr/>
              <p:nvPr/>
            </p:nvSpPr>
            <p:spPr>
              <a:xfrm flipH="1">
                <a:off x="810" y="596"/>
                <a:ext cx="97" cy="67"/>
              </a:xfrm>
              <a:prstGeom prst="line">
                <a:avLst/>
              </a:prstGeom>
              <a:ln w="28575" cap="flat" cmpd="sng">
                <a:solidFill>
                  <a:srgbClr val="FFFF00"/>
                </a:solidFill>
                <a:prstDash val="solid"/>
                <a:round/>
                <a:headEnd type="none" w="med" len="med"/>
                <a:tailEnd type="none" w="med" len="med"/>
              </a:ln>
            </p:spPr>
          </p:sp>
          <p:sp>
            <p:nvSpPr>
              <p:cNvPr id="28770" name="Line 98"/>
              <p:cNvSpPr/>
              <p:nvPr/>
            </p:nvSpPr>
            <p:spPr>
              <a:xfrm rot="-1872821" flipH="1">
                <a:off x="891" y="502"/>
                <a:ext cx="97" cy="67"/>
              </a:xfrm>
              <a:prstGeom prst="line">
                <a:avLst/>
              </a:prstGeom>
              <a:ln w="28575" cap="flat" cmpd="sng">
                <a:solidFill>
                  <a:srgbClr val="FFFF00"/>
                </a:solidFill>
                <a:prstDash val="solid"/>
                <a:round/>
                <a:headEnd type="none" w="med" len="med"/>
                <a:tailEnd type="none" w="med" len="med"/>
              </a:ln>
            </p:spPr>
          </p:sp>
          <p:sp>
            <p:nvSpPr>
              <p:cNvPr id="28771" name="Text Box 99"/>
              <p:cNvSpPr txBox="1"/>
              <p:nvPr/>
            </p:nvSpPr>
            <p:spPr>
              <a:xfrm>
                <a:off x="866" y="319"/>
                <a:ext cx="359" cy="236"/>
              </a:xfrm>
              <a:prstGeom prst="rect">
                <a:avLst/>
              </a:prstGeom>
              <a:noFill/>
              <a:ln w="9525">
                <a:noFill/>
              </a:ln>
            </p:spPr>
            <p:txBody>
              <a:bodyPr wrap="none" anchor="t">
                <a:spAutoFit/>
              </a:bodyPr>
              <a:lstStyle/>
              <a:p>
                <a:pPr eaLnBrk="0" hangingPunct="0"/>
                <a:r>
                  <a:rPr lang="en-GB" altLang="en-US" sz="1600" dirty="0">
                    <a:latin typeface="Times" charset="0"/>
                    <a:ea typeface="宋体" panose="02010600030101010101" pitchFamily="2" charset="-122"/>
                  </a:rPr>
                  <a:t>NH</a:t>
                </a:r>
              </a:p>
            </p:txBody>
          </p:sp>
          <p:sp>
            <p:nvSpPr>
              <p:cNvPr id="28772" name="Line 100"/>
              <p:cNvSpPr/>
              <p:nvPr/>
            </p:nvSpPr>
            <p:spPr>
              <a:xfrm rot="4153663" flipH="1">
                <a:off x="911" y="592"/>
                <a:ext cx="100" cy="64"/>
              </a:xfrm>
              <a:prstGeom prst="line">
                <a:avLst/>
              </a:prstGeom>
              <a:ln w="28575" cap="flat" cmpd="sng">
                <a:solidFill>
                  <a:srgbClr val="FFFF00"/>
                </a:solidFill>
                <a:prstDash val="solid"/>
                <a:round/>
                <a:headEnd type="none" w="med" len="med"/>
                <a:tailEnd type="none" w="med" len="med"/>
              </a:ln>
            </p:spPr>
          </p:sp>
          <p:sp>
            <p:nvSpPr>
              <p:cNvPr id="28773" name="Line 101"/>
              <p:cNvSpPr/>
              <p:nvPr/>
            </p:nvSpPr>
            <p:spPr>
              <a:xfrm rot="-1872821" flipH="1">
                <a:off x="934" y="685"/>
                <a:ext cx="97" cy="66"/>
              </a:xfrm>
              <a:prstGeom prst="line">
                <a:avLst/>
              </a:prstGeom>
              <a:ln w="28575" cap="flat" cmpd="sng">
                <a:solidFill>
                  <a:srgbClr val="FFFF00"/>
                </a:solidFill>
                <a:prstDash val="solid"/>
                <a:round/>
                <a:headEnd type="none" w="med" len="med"/>
                <a:tailEnd type="none" w="med" len="med"/>
              </a:ln>
            </p:spPr>
          </p:sp>
          <p:sp>
            <p:nvSpPr>
              <p:cNvPr id="28774" name="Line 102"/>
              <p:cNvSpPr/>
              <p:nvPr/>
            </p:nvSpPr>
            <p:spPr>
              <a:xfrm rot="2125844" flipH="1">
                <a:off x="1015" y="614"/>
                <a:ext cx="97" cy="66"/>
              </a:xfrm>
              <a:prstGeom prst="line">
                <a:avLst/>
              </a:prstGeom>
              <a:ln w="28575" cap="flat" cmpd="sng">
                <a:solidFill>
                  <a:srgbClr val="FFFF00"/>
                </a:solidFill>
                <a:prstDash val="solid"/>
                <a:round/>
                <a:headEnd type="none" w="med" len="med"/>
                <a:tailEnd type="none" w="med" len="med"/>
              </a:ln>
            </p:spPr>
          </p:sp>
          <p:sp>
            <p:nvSpPr>
              <p:cNvPr id="28775" name="Line 103"/>
              <p:cNvSpPr/>
              <p:nvPr/>
            </p:nvSpPr>
            <p:spPr>
              <a:xfrm rot="2125844" flipH="1">
                <a:off x="1015" y="636"/>
                <a:ext cx="97" cy="66"/>
              </a:xfrm>
              <a:prstGeom prst="line">
                <a:avLst/>
              </a:prstGeom>
              <a:ln w="28575" cap="flat" cmpd="sng">
                <a:solidFill>
                  <a:srgbClr val="FFFF00"/>
                </a:solidFill>
                <a:prstDash val="solid"/>
                <a:round/>
                <a:headEnd type="none" w="med" len="med"/>
                <a:tailEnd type="none" w="med" len="med"/>
              </a:ln>
            </p:spPr>
          </p:sp>
          <p:sp>
            <p:nvSpPr>
              <p:cNvPr id="28776" name="Text Box 104"/>
              <p:cNvSpPr txBox="1"/>
              <p:nvPr/>
            </p:nvSpPr>
            <p:spPr>
              <a:xfrm>
                <a:off x="1071" y="539"/>
                <a:ext cx="249" cy="236"/>
              </a:xfrm>
              <a:prstGeom prst="rect">
                <a:avLst/>
              </a:prstGeom>
              <a:noFill/>
              <a:ln w="9525">
                <a:noFill/>
              </a:ln>
            </p:spPr>
            <p:txBody>
              <a:bodyPr wrap="none" anchor="t">
                <a:spAutoFit/>
              </a:bodyPr>
              <a:lstStyle/>
              <a:p>
                <a:pPr eaLnBrk="0" hangingPunct="0"/>
                <a:r>
                  <a:rPr lang="en-GB" altLang="en-US" sz="1600" dirty="0">
                    <a:latin typeface="Times" charset="0"/>
                    <a:ea typeface="宋体" panose="02010600030101010101" pitchFamily="2" charset="-122"/>
                  </a:rPr>
                  <a:t>O</a:t>
                </a:r>
              </a:p>
            </p:txBody>
          </p:sp>
          <p:sp>
            <p:nvSpPr>
              <p:cNvPr id="28777" name="Line 105"/>
              <p:cNvSpPr/>
              <p:nvPr/>
            </p:nvSpPr>
            <p:spPr>
              <a:xfrm rot="-3313740" flipH="1">
                <a:off x="913" y="290"/>
                <a:ext cx="99" cy="64"/>
              </a:xfrm>
              <a:prstGeom prst="line">
                <a:avLst/>
              </a:prstGeom>
              <a:ln w="28575" cap="flat" cmpd="sng">
                <a:solidFill>
                  <a:srgbClr val="FFFF00"/>
                </a:solidFill>
                <a:prstDash val="solid"/>
                <a:round/>
                <a:headEnd type="none" w="med" len="med"/>
                <a:tailEnd type="none" w="med" len="med"/>
              </a:ln>
            </p:spPr>
          </p:sp>
          <p:sp>
            <p:nvSpPr>
              <p:cNvPr id="28778" name="Text Box 106"/>
              <p:cNvSpPr txBox="1"/>
              <p:nvPr/>
            </p:nvSpPr>
            <p:spPr>
              <a:xfrm>
                <a:off x="352" y="390"/>
                <a:ext cx="502" cy="236"/>
              </a:xfrm>
              <a:prstGeom prst="rect">
                <a:avLst/>
              </a:prstGeom>
              <a:noFill/>
              <a:ln w="9525">
                <a:noFill/>
              </a:ln>
            </p:spPr>
            <p:txBody>
              <a:bodyPr wrap="none" anchor="t">
                <a:spAutoFit/>
              </a:bodyPr>
              <a:lstStyle/>
              <a:p>
                <a:pPr eaLnBrk="0" hangingPunct="0"/>
                <a:r>
                  <a:rPr lang="en-GB" altLang="en-US" sz="1600" dirty="0">
                    <a:latin typeface="Times" charset="0"/>
                    <a:ea typeface="宋体" panose="02010600030101010101" pitchFamily="2" charset="-122"/>
                  </a:rPr>
                  <a:t>lysine</a:t>
                </a:r>
              </a:p>
            </p:txBody>
          </p:sp>
          <p:grpSp>
            <p:nvGrpSpPr>
              <p:cNvPr id="28779" name="Group 107"/>
              <p:cNvGrpSpPr/>
              <p:nvPr/>
            </p:nvGrpSpPr>
            <p:grpSpPr>
              <a:xfrm>
                <a:off x="0" y="0"/>
                <a:ext cx="442" cy="566"/>
                <a:chOff x="0" y="0"/>
                <a:chExt cx="442" cy="566"/>
              </a:xfrm>
            </p:grpSpPr>
            <p:sp>
              <p:nvSpPr>
                <p:cNvPr id="28780" name="Line 108"/>
                <p:cNvSpPr/>
                <p:nvPr/>
              </p:nvSpPr>
              <p:spPr>
                <a:xfrm flipH="1">
                  <a:off x="82" y="221"/>
                  <a:ext cx="112" cy="79"/>
                </a:xfrm>
                <a:prstGeom prst="line">
                  <a:avLst/>
                </a:prstGeom>
                <a:ln w="38100" cap="flat" cmpd="sng">
                  <a:solidFill>
                    <a:srgbClr val="FFFF00"/>
                  </a:solidFill>
                  <a:prstDash val="solid"/>
                  <a:round/>
                  <a:headEnd type="none" w="med" len="med"/>
                  <a:tailEnd type="none" w="med" len="med"/>
                </a:ln>
              </p:spPr>
            </p:sp>
            <p:sp>
              <p:nvSpPr>
                <p:cNvPr id="28781" name="Line 109"/>
                <p:cNvSpPr/>
                <p:nvPr/>
              </p:nvSpPr>
              <p:spPr>
                <a:xfrm rot="4658009" flipH="1">
                  <a:off x="109" y="273"/>
                  <a:ext cx="79" cy="112"/>
                </a:xfrm>
                <a:prstGeom prst="line">
                  <a:avLst/>
                </a:prstGeom>
                <a:ln w="38100" cap="flat" cmpd="sng">
                  <a:solidFill>
                    <a:srgbClr val="FFFF00"/>
                  </a:solidFill>
                  <a:prstDash val="solid"/>
                  <a:round/>
                  <a:headEnd type="none" w="med" len="med"/>
                  <a:tailEnd type="none" w="med" len="med"/>
                </a:ln>
              </p:spPr>
            </p:sp>
            <p:sp>
              <p:nvSpPr>
                <p:cNvPr id="28782" name="Line 110"/>
                <p:cNvSpPr/>
                <p:nvPr/>
              </p:nvSpPr>
              <p:spPr>
                <a:xfrm flipH="1">
                  <a:off x="105" y="362"/>
                  <a:ext cx="112" cy="79"/>
                </a:xfrm>
                <a:prstGeom prst="line">
                  <a:avLst/>
                </a:prstGeom>
                <a:ln w="38100" cap="flat" cmpd="sng">
                  <a:solidFill>
                    <a:srgbClr val="FFFF00"/>
                  </a:solidFill>
                  <a:prstDash val="solid"/>
                  <a:round/>
                  <a:headEnd type="none" w="med" len="med"/>
                  <a:tailEnd type="none" w="med" len="med"/>
                </a:ln>
              </p:spPr>
            </p:sp>
            <p:sp>
              <p:nvSpPr>
                <p:cNvPr id="28783" name="Line 111"/>
                <p:cNvSpPr/>
                <p:nvPr/>
              </p:nvSpPr>
              <p:spPr>
                <a:xfrm rot="4658009" flipH="1">
                  <a:off x="132" y="415"/>
                  <a:ext cx="79" cy="112"/>
                </a:xfrm>
                <a:prstGeom prst="line">
                  <a:avLst/>
                </a:prstGeom>
                <a:ln w="38100" cap="flat" cmpd="sng">
                  <a:solidFill>
                    <a:srgbClr val="FFFF00"/>
                  </a:solidFill>
                  <a:prstDash val="solid"/>
                  <a:round/>
                  <a:headEnd type="none" w="med" len="med"/>
                  <a:tailEnd type="none" w="med" len="med"/>
                </a:ln>
              </p:spPr>
            </p:sp>
            <p:sp>
              <p:nvSpPr>
                <p:cNvPr id="28784" name="Line 112"/>
                <p:cNvSpPr/>
                <p:nvPr/>
              </p:nvSpPr>
              <p:spPr>
                <a:xfrm>
                  <a:off x="240" y="507"/>
                  <a:ext cx="0" cy="59"/>
                </a:xfrm>
                <a:prstGeom prst="line">
                  <a:avLst/>
                </a:prstGeom>
                <a:ln w="38100" cap="flat" cmpd="sng">
                  <a:solidFill>
                    <a:srgbClr val="FFFF00"/>
                  </a:solidFill>
                  <a:prstDash val="solid"/>
                  <a:round/>
                  <a:headEnd type="none" w="med" len="med"/>
                  <a:tailEnd type="none" w="med" len="med"/>
                </a:ln>
              </p:spPr>
            </p:sp>
            <p:sp>
              <p:nvSpPr>
                <p:cNvPr id="28785" name="Oval 113"/>
                <p:cNvSpPr/>
                <p:nvPr/>
              </p:nvSpPr>
              <p:spPr>
                <a:xfrm>
                  <a:off x="27" y="12"/>
                  <a:ext cx="317" cy="203"/>
                </a:xfrm>
                <a:prstGeom prst="ellipse">
                  <a:avLst/>
                </a:prstGeom>
                <a:solidFill>
                  <a:srgbClr val="FF7518"/>
                </a:solidFill>
                <a:ln w="12700"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786" name="Text Box 114"/>
                <p:cNvSpPr txBox="1"/>
                <p:nvPr/>
              </p:nvSpPr>
              <p:spPr>
                <a:xfrm>
                  <a:off x="0" y="0"/>
                  <a:ext cx="442" cy="214"/>
                </a:xfrm>
                <a:prstGeom prst="rect">
                  <a:avLst/>
                </a:prstGeom>
                <a:noFill/>
                <a:ln w="9525">
                  <a:noFill/>
                </a:ln>
              </p:spPr>
              <p:txBody>
                <a:bodyPr wrap="none" anchor="t">
                  <a:spAutoFit/>
                </a:bodyPr>
                <a:lstStyle/>
                <a:p>
                  <a:r>
                    <a:rPr lang="en-GB" altLang="en-US" sz="1400" dirty="0">
                      <a:latin typeface="Arial" panose="020B0604020202020204" pitchFamily="34" charset="0"/>
                      <a:ea typeface="宋体" panose="02010600030101010101" pitchFamily="2" charset="-122"/>
                    </a:rPr>
                    <a:t>Fluor</a:t>
                  </a:r>
                  <a:endParaRPr lang="en-US" altLang="zh-CN" sz="1400" dirty="0">
                    <a:latin typeface="Arial" panose="020B0604020202020204" pitchFamily="34" charset="0"/>
                    <a:ea typeface="宋体" panose="02010600030101010101" pitchFamily="2" charset="-122"/>
                  </a:endParaRPr>
                </a:p>
              </p:txBody>
            </p:sp>
          </p:grpSp>
        </p:grpSp>
        <p:sp>
          <p:nvSpPr>
            <p:cNvPr id="28787" name="AutoShape 115"/>
            <p:cNvSpPr/>
            <p:nvPr/>
          </p:nvSpPr>
          <p:spPr>
            <a:xfrm>
              <a:off x="780" y="1418"/>
              <a:ext cx="272" cy="772"/>
            </a:xfrm>
            <a:prstGeom prst="downArrow">
              <a:avLst>
                <a:gd name="adj1" fmla="val 50000"/>
                <a:gd name="adj2" fmla="val 70929"/>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en-US" altLang="zh-CN" dirty="0">
                <a:latin typeface="Arial" panose="020B0604020202020204" pitchFamily="34" charset="0"/>
                <a:ea typeface="PMingLiU" pitchFamily="18" charset="-120"/>
              </a:endParaRPr>
            </a:p>
          </p:txBody>
        </p:sp>
        <p:sp>
          <p:nvSpPr>
            <p:cNvPr id="28788" name="Rectangle 116"/>
            <p:cNvSpPr/>
            <p:nvPr/>
          </p:nvSpPr>
          <p:spPr>
            <a:xfrm>
              <a:off x="0" y="0"/>
              <a:ext cx="1679" cy="3612"/>
            </a:xfrm>
            <a:prstGeom prst="rect">
              <a:avLst/>
            </a:prstGeom>
            <a:noFill/>
            <a:ln w="28575" cap="flat" cmpd="sng">
              <a:solidFill>
                <a:srgbClr val="FF7518"/>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28789" name="Text Box 117"/>
            <p:cNvSpPr txBox="1"/>
            <p:nvPr/>
          </p:nvSpPr>
          <p:spPr>
            <a:xfrm>
              <a:off x="499" y="1079"/>
              <a:ext cx="1320" cy="193"/>
            </a:xfrm>
            <a:prstGeom prst="rect">
              <a:avLst/>
            </a:prstGeom>
            <a:noFill/>
            <a:ln w="9525">
              <a:noFill/>
            </a:ln>
          </p:spPr>
          <p:txBody>
            <a:bodyPr wrap="none" anchor="t">
              <a:spAutoFit/>
            </a:bodyPr>
            <a:lstStyle/>
            <a:p>
              <a:pPr eaLnBrk="0" hangingPunct="0"/>
              <a:r>
                <a:rPr lang="en-GB" altLang="en-US" sz="1200" dirty="0">
                  <a:latin typeface="Arial" panose="020B0604020202020204" pitchFamily="34" charset="0"/>
                  <a:ea typeface="宋体" panose="02010600030101010101" pitchFamily="2" charset="-122"/>
                </a:rPr>
                <a:t>NHS ester active group</a:t>
              </a:r>
            </a:p>
          </p:txBody>
        </p:sp>
        <p:sp>
          <p:nvSpPr>
            <p:cNvPr id="28790" name="Text Box 118"/>
            <p:cNvSpPr txBox="1"/>
            <p:nvPr/>
          </p:nvSpPr>
          <p:spPr>
            <a:xfrm>
              <a:off x="-15" y="1583"/>
              <a:ext cx="900" cy="214"/>
            </a:xfrm>
            <a:prstGeom prst="rect">
              <a:avLst/>
            </a:prstGeom>
            <a:noFill/>
            <a:ln w="9525">
              <a:noFill/>
            </a:ln>
          </p:spPr>
          <p:txBody>
            <a:bodyPr wrap="none" anchor="t">
              <a:spAutoFit/>
            </a:bodyPr>
            <a:lstStyle/>
            <a:p>
              <a:pPr eaLnBrk="0" hangingPunct="0"/>
              <a:r>
                <a:rPr lang="en-GB" altLang="en-US" sz="1400" dirty="0">
                  <a:latin typeface="Times" charset="0"/>
                  <a:ea typeface="宋体" panose="02010600030101010101" pitchFamily="2" charset="-122"/>
                </a:rPr>
                <a:t>ice-water bath</a:t>
              </a:r>
            </a:p>
          </p:txBody>
        </p:sp>
        <p:sp>
          <p:nvSpPr>
            <p:cNvPr id="28791" name="Text Box 119"/>
            <p:cNvSpPr txBox="1"/>
            <p:nvPr/>
          </p:nvSpPr>
          <p:spPr>
            <a:xfrm>
              <a:off x="47" y="155"/>
              <a:ext cx="1704" cy="256"/>
            </a:xfrm>
            <a:prstGeom prst="rect">
              <a:avLst/>
            </a:prstGeom>
            <a:noFill/>
            <a:ln w="9525">
              <a:noFill/>
            </a:ln>
          </p:spPr>
          <p:txBody>
            <a:bodyPr wrap="none" anchor="t">
              <a:spAutoFit/>
            </a:bodyPr>
            <a:lstStyle/>
            <a:p>
              <a:r>
                <a:rPr lang="en-GB" altLang="en-US" sz="1800" dirty="0">
                  <a:solidFill>
                    <a:srgbClr val="BB56C3"/>
                  </a:solidFill>
                  <a:latin typeface="Arial" panose="020B0604020202020204" pitchFamily="34" charset="0"/>
                  <a:ea typeface="宋体" panose="02010600030101010101" pitchFamily="2" charset="-122"/>
                </a:rPr>
                <a:t>2-D DIGE Chemistry</a:t>
              </a:r>
              <a:endParaRPr lang="en-US" altLang="zh-CN" sz="1800" dirty="0">
                <a:solidFill>
                  <a:srgbClr val="BB56C3"/>
                </a:solidFill>
                <a:latin typeface="Arial" panose="020B0604020202020204" pitchFamily="34" charset="0"/>
                <a:ea typeface="宋体" panose="02010600030101010101" pitchFamily="2" charset="-122"/>
              </a:endParaRPr>
            </a:p>
          </p:txBody>
        </p:sp>
      </p:grpSp>
    </p:spTree>
  </p:cSld>
  <p:clrMapOvr>
    <a:masterClrMapping/>
  </p:clrMapOvr>
  <p:transition>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投影片編號版面配置區 3"/>
          <p:cNvSpPr txBox="1">
            <a:spLocks noGrp="1"/>
          </p:cNvSpPr>
          <p:nvPr/>
        </p:nvSpPr>
        <p:spPr>
          <a:xfrm>
            <a:off x="6553200" y="6248400"/>
            <a:ext cx="1905000" cy="457200"/>
          </a:xfrm>
          <a:prstGeom prst="rect">
            <a:avLst/>
          </a:prstGeom>
          <a:noFill/>
          <a:ln w="9525">
            <a:noFill/>
          </a:ln>
        </p:spPr>
        <p:txBody>
          <a:bodyPr anchor="t"/>
          <a:lstStyle/>
          <a:p>
            <a:pPr algn="r" eaLnBrk="0" hangingPunct="0"/>
            <a:fld id="{9A0DB2DC-4C9A-4742-B13C-FB6460FD3503}" type="slidenum">
              <a:rPr lang="en-US" altLang="zh-CN" sz="1200" dirty="0">
                <a:latin typeface="Arial" panose="020B0604020202020204" pitchFamily="34" charset="0"/>
                <a:ea typeface="PMingLiU" pitchFamily="18" charset="-120"/>
              </a:rPr>
              <a:t>22</a:t>
            </a:fld>
            <a:endParaRPr lang="en-US" altLang="zh-CN" sz="1200" dirty="0">
              <a:latin typeface="Arial" panose="020B0604020202020204" pitchFamily="34" charset="0"/>
              <a:ea typeface="PMingLiU" pitchFamily="18" charset="-120"/>
            </a:endParaRPr>
          </a:p>
        </p:txBody>
      </p:sp>
      <p:sp>
        <p:nvSpPr>
          <p:cNvPr id="29699" name="Rectangle 2"/>
          <p:cNvSpPr>
            <a:spLocks noChangeArrowheads="1"/>
          </p:cNvSpPr>
          <p:nvPr/>
        </p:nvSpPr>
        <p:spPr bwMode="auto">
          <a:xfrm>
            <a:off x="0" y="5165725"/>
            <a:ext cx="9144000" cy="396875"/>
          </a:xfrm>
          <a:prstGeom prst="rect">
            <a:avLst/>
          </a:prstGeom>
          <a:noFill/>
          <a:ln>
            <a:noFill/>
          </a:ln>
        </p:spPr>
        <p:txBody>
          <a:bodyPr lIns="92075" tIns="46038" rIns="92075" bIns="46038">
            <a:spAutoFit/>
          </a:bodyPr>
          <a:lstStyle/>
          <a:p>
            <a:pPr marL="0" marR="0" lvl="0" indent="0" algn="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sz="2000" b="1" i="1"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PMingLiU" pitchFamily="18" charset="-120"/>
                <a:cs typeface="+mn-cs"/>
              </a:rPr>
              <a:t>... 1 Gel, 2 Samples, 2 Dyes: More Data Reliability with Higher Speed!!</a:t>
            </a:r>
          </a:p>
        </p:txBody>
      </p:sp>
      <p:sp>
        <p:nvSpPr>
          <p:cNvPr id="2" name="Text Box 3"/>
          <p:cNvSpPr txBox="1"/>
          <p:nvPr/>
        </p:nvSpPr>
        <p:spPr>
          <a:xfrm>
            <a:off x="317500" y="3833813"/>
            <a:ext cx="2582863" cy="274637"/>
          </a:xfrm>
          <a:prstGeom prst="rect">
            <a:avLst/>
          </a:prstGeom>
          <a:noFill/>
          <a:ln w="9525">
            <a:noFill/>
          </a:ln>
        </p:spPr>
        <p:txBody>
          <a:bodyPr wrap="none" anchor="t">
            <a:spAutoFit/>
          </a:bodyPr>
          <a:lstStyle/>
          <a:p>
            <a:pPr algn="ctr" eaLnBrk="0" hangingPunct="0">
              <a:buClr>
                <a:srgbClr val="004A8D"/>
              </a:buClr>
              <a:buSzPct val="75000"/>
              <a:buFont typeface="PerkinElmerFAC" pitchFamily="2" charset="0"/>
            </a:pPr>
            <a:r>
              <a:rPr lang="en-GB" altLang="en-US" sz="1200" b="1" dirty="0">
                <a:latin typeface="Arial" panose="020B0604020202020204" pitchFamily="34" charset="0"/>
                <a:ea typeface="PMingLiU" pitchFamily="18" charset="-120"/>
              </a:rPr>
              <a:t>Sample A pre-labelled with dye A</a:t>
            </a:r>
          </a:p>
        </p:txBody>
      </p:sp>
      <p:sp>
        <p:nvSpPr>
          <p:cNvPr id="29700" name="Text Box 4"/>
          <p:cNvSpPr txBox="1"/>
          <p:nvPr/>
        </p:nvSpPr>
        <p:spPr>
          <a:xfrm>
            <a:off x="3225800" y="3833813"/>
            <a:ext cx="2582863" cy="274637"/>
          </a:xfrm>
          <a:prstGeom prst="rect">
            <a:avLst/>
          </a:prstGeom>
          <a:noFill/>
          <a:ln w="9525">
            <a:noFill/>
          </a:ln>
        </p:spPr>
        <p:txBody>
          <a:bodyPr wrap="none" anchor="t">
            <a:spAutoFit/>
          </a:bodyPr>
          <a:lstStyle/>
          <a:p>
            <a:pPr algn="ctr" eaLnBrk="0" hangingPunct="0">
              <a:buClr>
                <a:srgbClr val="004A8D"/>
              </a:buClr>
              <a:buSzPct val="75000"/>
              <a:buFont typeface="PerkinElmerFAC" pitchFamily="2" charset="0"/>
            </a:pPr>
            <a:r>
              <a:rPr lang="en-GB" altLang="en-US" sz="1200" b="1" dirty="0">
                <a:latin typeface="Arial" panose="020B0604020202020204" pitchFamily="34" charset="0"/>
                <a:ea typeface="PMingLiU" pitchFamily="18" charset="-120"/>
              </a:rPr>
              <a:t>Sample B pre-labelled with dye B</a:t>
            </a:r>
          </a:p>
        </p:txBody>
      </p:sp>
      <p:sp>
        <p:nvSpPr>
          <p:cNvPr id="29701" name="Text Box 5"/>
          <p:cNvSpPr txBox="1"/>
          <p:nvPr/>
        </p:nvSpPr>
        <p:spPr>
          <a:xfrm>
            <a:off x="7086600" y="3803650"/>
            <a:ext cx="1370013" cy="274638"/>
          </a:xfrm>
          <a:prstGeom prst="rect">
            <a:avLst/>
          </a:prstGeom>
          <a:noFill/>
          <a:ln w="9525">
            <a:noFill/>
          </a:ln>
        </p:spPr>
        <p:txBody>
          <a:bodyPr wrap="none" anchor="t">
            <a:spAutoFit/>
          </a:bodyPr>
          <a:lstStyle/>
          <a:p>
            <a:pPr algn="ctr" eaLnBrk="0" hangingPunct="0">
              <a:buClr>
                <a:srgbClr val="004A8D"/>
              </a:buClr>
              <a:buSzPct val="75000"/>
              <a:buFont typeface="PerkinElmerFAC" pitchFamily="2" charset="0"/>
            </a:pPr>
            <a:r>
              <a:rPr lang="en-GB" altLang="en-US" sz="1200" b="1" dirty="0">
                <a:latin typeface="Arial" panose="020B0604020202020204" pitchFamily="34" charset="0"/>
                <a:ea typeface="PMingLiU" pitchFamily="18" charset="-120"/>
              </a:rPr>
              <a:t>Differential View</a:t>
            </a:r>
          </a:p>
        </p:txBody>
      </p:sp>
      <p:sp>
        <p:nvSpPr>
          <p:cNvPr id="29702" name="Line 6"/>
          <p:cNvSpPr/>
          <p:nvPr/>
        </p:nvSpPr>
        <p:spPr>
          <a:xfrm>
            <a:off x="6516688" y="2274888"/>
            <a:ext cx="754062" cy="55562"/>
          </a:xfrm>
          <a:prstGeom prst="line">
            <a:avLst/>
          </a:prstGeom>
          <a:ln w="38100" cap="flat" cmpd="sng">
            <a:solidFill>
              <a:schemeClr val="tx1"/>
            </a:solidFill>
            <a:prstDash val="solid"/>
            <a:round/>
            <a:headEnd type="none" w="med" len="med"/>
            <a:tailEnd type="triangle" w="med" len="med"/>
          </a:ln>
        </p:spPr>
      </p:sp>
      <p:sp>
        <p:nvSpPr>
          <p:cNvPr id="29703" name="Text Box 7"/>
          <p:cNvSpPr txBox="1"/>
          <p:nvPr/>
        </p:nvSpPr>
        <p:spPr>
          <a:xfrm>
            <a:off x="6172200" y="4108450"/>
            <a:ext cx="2343150" cy="457200"/>
          </a:xfrm>
          <a:prstGeom prst="rect">
            <a:avLst/>
          </a:prstGeom>
          <a:noFill/>
          <a:ln w="9525">
            <a:noFill/>
          </a:ln>
        </p:spPr>
        <p:txBody>
          <a:bodyPr wrap="none" anchor="t">
            <a:spAutoFit/>
          </a:bodyPr>
          <a:lstStyle/>
          <a:p>
            <a:r>
              <a:rPr lang="en-US" altLang="zh-CN" sz="2400" b="1" dirty="0">
                <a:solidFill>
                  <a:schemeClr val="bg1"/>
                </a:solidFill>
                <a:latin typeface="Times New Roman" panose="02020603050405020304" pitchFamily="18" charset="0"/>
                <a:ea typeface="PMingLiU" pitchFamily="18" charset="-120"/>
              </a:rPr>
              <a:t>Cy3/cy5 staining</a:t>
            </a:r>
          </a:p>
        </p:txBody>
      </p:sp>
      <p:sp>
        <p:nvSpPr>
          <p:cNvPr id="29704" name="Text Box 8"/>
          <p:cNvSpPr txBox="1"/>
          <p:nvPr/>
        </p:nvSpPr>
        <p:spPr>
          <a:xfrm>
            <a:off x="1050925" y="4073525"/>
            <a:ext cx="709613" cy="457200"/>
          </a:xfrm>
          <a:prstGeom prst="rect">
            <a:avLst/>
          </a:prstGeom>
          <a:noFill/>
          <a:ln w="9525">
            <a:noFill/>
          </a:ln>
        </p:spPr>
        <p:txBody>
          <a:bodyPr wrap="none" anchor="t">
            <a:spAutoFit/>
          </a:bodyPr>
          <a:lstStyle/>
          <a:p>
            <a:r>
              <a:rPr lang="en-US" altLang="zh-CN" sz="2400" b="1" dirty="0">
                <a:solidFill>
                  <a:schemeClr val="bg1"/>
                </a:solidFill>
                <a:latin typeface="Times New Roman" panose="02020603050405020304" pitchFamily="18" charset="0"/>
                <a:ea typeface="PMingLiU" pitchFamily="18" charset="-120"/>
              </a:rPr>
              <a:t>Cy3</a:t>
            </a:r>
          </a:p>
        </p:txBody>
      </p:sp>
      <p:sp>
        <p:nvSpPr>
          <p:cNvPr id="29705" name="Text Box 9"/>
          <p:cNvSpPr txBox="1"/>
          <p:nvPr/>
        </p:nvSpPr>
        <p:spPr>
          <a:xfrm>
            <a:off x="3946525" y="3997325"/>
            <a:ext cx="709613" cy="457200"/>
          </a:xfrm>
          <a:prstGeom prst="rect">
            <a:avLst/>
          </a:prstGeom>
          <a:noFill/>
          <a:ln w="9525">
            <a:noFill/>
          </a:ln>
        </p:spPr>
        <p:txBody>
          <a:bodyPr wrap="none" anchor="t">
            <a:spAutoFit/>
          </a:bodyPr>
          <a:lstStyle/>
          <a:p>
            <a:r>
              <a:rPr lang="en-US" altLang="zh-CN" sz="2400" b="1" dirty="0">
                <a:solidFill>
                  <a:schemeClr val="bg1"/>
                </a:solidFill>
                <a:latin typeface="Times New Roman" panose="02020603050405020304" pitchFamily="18" charset="0"/>
                <a:ea typeface="PMingLiU" pitchFamily="18" charset="-120"/>
              </a:rPr>
              <a:t>Cy5</a:t>
            </a:r>
          </a:p>
        </p:txBody>
      </p:sp>
      <p:sp>
        <p:nvSpPr>
          <p:cNvPr id="29706" name="Text Box 10"/>
          <p:cNvSpPr txBox="1"/>
          <p:nvPr/>
        </p:nvSpPr>
        <p:spPr>
          <a:xfrm>
            <a:off x="6324600" y="4260850"/>
            <a:ext cx="2426970" cy="460375"/>
          </a:xfrm>
          <a:prstGeom prst="rect">
            <a:avLst/>
          </a:prstGeom>
          <a:noFill/>
          <a:ln w="9525">
            <a:noFill/>
          </a:ln>
        </p:spPr>
        <p:txBody>
          <a:bodyPr wrap="none" anchor="t">
            <a:spAutoFit/>
          </a:bodyPr>
          <a:lstStyle/>
          <a:p>
            <a:r>
              <a:rPr lang="en-US" altLang="zh-CN" sz="2400" b="1" dirty="0">
                <a:latin typeface="Times New Roman" panose="02020603050405020304" pitchFamily="18" charset="0"/>
                <a:ea typeface="PMingLiU" pitchFamily="18" charset="-120"/>
              </a:rPr>
              <a:t>Cy5/Cy2 staining</a:t>
            </a:r>
          </a:p>
        </p:txBody>
      </p:sp>
      <p:sp>
        <p:nvSpPr>
          <p:cNvPr id="29707" name="Text Box 11"/>
          <p:cNvSpPr txBox="1"/>
          <p:nvPr/>
        </p:nvSpPr>
        <p:spPr>
          <a:xfrm>
            <a:off x="1203325" y="4225925"/>
            <a:ext cx="709613" cy="457200"/>
          </a:xfrm>
          <a:prstGeom prst="rect">
            <a:avLst/>
          </a:prstGeom>
          <a:noFill/>
          <a:ln w="9525">
            <a:noFill/>
          </a:ln>
        </p:spPr>
        <p:txBody>
          <a:bodyPr wrap="none" anchor="t">
            <a:spAutoFit/>
          </a:bodyPr>
          <a:lstStyle/>
          <a:p>
            <a:r>
              <a:rPr lang="en-US" altLang="zh-CN" sz="2400" b="1" dirty="0">
                <a:latin typeface="Times New Roman" panose="02020603050405020304" pitchFamily="18" charset="0"/>
                <a:ea typeface="PMingLiU" pitchFamily="18" charset="-120"/>
              </a:rPr>
              <a:t>Cy5</a:t>
            </a:r>
          </a:p>
        </p:txBody>
      </p:sp>
      <p:sp>
        <p:nvSpPr>
          <p:cNvPr id="29708" name="Text Box 12"/>
          <p:cNvSpPr txBox="1"/>
          <p:nvPr/>
        </p:nvSpPr>
        <p:spPr>
          <a:xfrm>
            <a:off x="4098925" y="4260850"/>
            <a:ext cx="708025" cy="460375"/>
          </a:xfrm>
          <a:prstGeom prst="rect">
            <a:avLst/>
          </a:prstGeom>
          <a:noFill/>
          <a:ln w="9525">
            <a:noFill/>
          </a:ln>
        </p:spPr>
        <p:txBody>
          <a:bodyPr wrap="none" anchor="t">
            <a:spAutoFit/>
          </a:bodyPr>
          <a:lstStyle/>
          <a:p>
            <a:r>
              <a:rPr lang="en-US" altLang="zh-CN" sz="2400" b="1" dirty="0">
                <a:latin typeface="Times New Roman" panose="02020603050405020304" pitchFamily="18" charset="0"/>
                <a:ea typeface="PMingLiU" pitchFamily="18" charset="-120"/>
              </a:rPr>
              <a:t>Cy2</a:t>
            </a:r>
          </a:p>
        </p:txBody>
      </p:sp>
      <p:pic>
        <p:nvPicPr>
          <p:cNvPr id="29709" name="Picture 14"/>
          <p:cNvPicPr>
            <a:picLocks noChangeAspect="1"/>
          </p:cNvPicPr>
          <p:nvPr/>
        </p:nvPicPr>
        <p:blipFill>
          <a:blip r:embed="rId2"/>
          <a:stretch>
            <a:fillRect/>
          </a:stretch>
        </p:blipFill>
        <p:spPr>
          <a:xfrm>
            <a:off x="379413" y="1712913"/>
            <a:ext cx="2439987" cy="2122487"/>
          </a:xfrm>
          <a:prstGeom prst="rect">
            <a:avLst/>
          </a:prstGeom>
          <a:noFill/>
          <a:ln w="9525">
            <a:noFill/>
          </a:ln>
        </p:spPr>
      </p:pic>
      <p:pic>
        <p:nvPicPr>
          <p:cNvPr id="29710" name="Picture 15"/>
          <p:cNvPicPr>
            <a:picLocks noChangeAspect="1"/>
          </p:cNvPicPr>
          <p:nvPr/>
        </p:nvPicPr>
        <p:blipFill>
          <a:blip r:embed="rId3"/>
          <a:stretch>
            <a:fillRect/>
          </a:stretch>
        </p:blipFill>
        <p:spPr>
          <a:xfrm>
            <a:off x="3289300" y="1692275"/>
            <a:ext cx="2438400" cy="2111375"/>
          </a:xfrm>
          <a:prstGeom prst="rect">
            <a:avLst/>
          </a:prstGeom>
          <a:noFill/>
          <a:ln w="9525">
            <a:noFill/>
          </a:ln>
        </p:spPr>
      </p:pic>
      <p:pic>
        <p:nvPicPr>
          <p:cNvPr id="29711" name="Picture 16"/>
          <p:cNvPicPr>
            <a:picLocks noChangeAspect="1"/>
          </p:cNvPicPr>
          <p:nvPr/>
        </p:nvPicPr>
        <p:blipFill>
          <a:blip r:embed="rId4"/>
          <a:stretch>
            <a:fillRect/>
          </a:stretch>
        </p:blipFill>
        <p:spPr>
          <a:xfrm>
            <a:off x="6196013" y="1693863"/>
            <a:ext cx="2301875" cy="2101850"/>
          </a:xfrm>
          <a:prstGeom prst="rect">
            <a:avLst/>
          </a:prstGeom>
          <a:noFill/>
          <a:ln w="9525">
            <a:noFill/>
          </a:ln>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500"/>
                                  </p:stCondLst>
                                  <p:childTnLst>
                                    <p:set>
                                      <p:cBhvr>
                                        <p:cTn id="6" dur="1" fill="hold">
                                          <p:stCondLst>
                                            <p:cond delay="0"/>
                                          </p:stCondLst>
                                        </p:cTn>
                                        <p:tgtEl>
                                          <p:spTgt spid="29699"/>
                                        </p:tgtEl>
                                        <p:attrNameLst>
                                          <p:attrName>style.visibility</p:attrName>
                                        </p:attrNameLst>
                                      </p:cBhvr>
                                      <p:to>
                                        <p:strVal val="visible"/>
                                      </p:to>
                                    </p:set>
                                    <p:animEffect transition="in" filter="wipe(right)">
                                      <p:cBhvr>
                                        <p:cTn id="7" dur="500"/>
                                        <p:tgtEl>
                                          <p:spTgt spid="29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835150" y="276225"/>
            <a:ext cx="6851650" cy="488950"/>
          </a:xfrm>
        </p:spPr>
        <p:txBody>
          <a:bodyPr vert="horz" wrap="square" lIns="91440" tIns="45720" rIns="91440" bIns="45720" numCol="1" anchor="ctr" anchorCtr="0" compatLnSpc="1">
            <a:normAutofit fontScale="90000"/>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sym typeface="Arial" panose="020B0604020202020204" pitchFamily="34" charset="0"/>
              </a:rPr>
              <a:t>A</a:t>
            </a:r>
            <a:r>
              <a:rPr kumimoji="0" lang="en-US" sz="3200" b="1" i="0" u="none" strike="noStrike" kern="0" cap="none" spc="0" normalizeH="0" baseline="0" noProof="0" dirty="0" err="1">
                <a:ln>
                  <a:noFill/>
                </a:ln>
                <a:solidFill>
                  <a:srgbClr val="CC0000"/>
                </a:solidFill>
                <a:effectLst>
                  <a:outerShdw blurRad="38100" dist="38100" dir="2700000" algn="tl">
                    <a:srgbClr val="C0C0C0"/>
                  </a:outerShdw>
                </a:effectLst>
                <a:uLnTx/>
                <a:uFillTx/>
                <a:latin typeface="+mj-lt"/>
                <a:ea typeface="+mj-ea"/>
                <a:cs typeface="+mj-cs"/>
                <a:sym typeface="Arial" panose="020B0604020202020204" pitchFamily="34" charset="0"/>
              </a:rPr>
              <a:t>bsolute</a:t>
            </a:r>
            <a:r>
              <a:rPr kumimoji="0" lang="en-US" sz="32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sym typeface="Arial" panose="020B0604020202020204" pitchFamily="34" charset="0"/>
              </a:rPr>
              <a:t> quantification </a:t>
            </a:r>
          </a:p>
        </p:txBody>
      </p:sp>
      <p:sp>
        <p:nvSpPr>
          <p:cNvPr id="2" name="Rectangle 3"/>
          <p:cNvSpPr>
            <a:spLocks noGrp="1"/>
          </p:cNvSpPr>
          <p:nvPr>
            <p:ph idx="1"/>
          </p:nvPr>
        </p:nvSpPr>
        <p:spPr>
          <a:xfrm>
            <a:off x="828675" y="1341438"/>
            <a:ext cx="7858125" cy="4967287"/>
          </a:xfrm>
        </p:spPr>
        <p:txBody>
          <a:bodyPr wrap="square" lIns="91440" tIns="45720" rIns="91440" bIns="45720" anchor="t"/>
          <a:lstStyle/>
          <a:p>
            <a:r>
              <a:rPr lang="en-US" altLang="zh-CN" sz="3200" i="1" dirty="0">
                <a:ea typeface="宋体" panose="02010600030101010101" pitchFamily="2" charset="-122"/>
              </a:rPr>
              <a:t>Internal Standard</a:t>
            </a:r>
          </a:p>
        </p:txBody>
      </p:sp>
      <p:grpSp>
        <p:nvGrpSpPr>
          <p:cNvPr id="30723" name="Group 4"/>
          <p:cNvGrpSpPr/>
          <p:nvPr/>
        </p:nvGrpSpPr>
        <p:grpSpPr>
          <a:xfrm>
            <a:off x="614363" y="2205038"/>
            <a:ext cx="4679950" cy="4167187"/>
            <a:chOff x="0" y="0"/>
            <a:chExt cx="3425" cy="3441"/>
          </a:xfrm>
        </p:grpSpPr>
        <p:sp>
          <p:nvSpPr>
            <p:cNvPr id="30724" name="Text Box 5"/>
            <p:cNvSpPr txBox="1"/>
            <p:nvPr/>
          </p:nvSpPr>
          <p:spPr>
            <a:xfrm>
              <a:off x="2358" y="684"/>
              <a:ext cx="1013" cy="234"/>
            </a:xfrm>
            <a:prstGeom prst="rect">
              <a:avLst/>
            </a:prstGeom>
            <a:noFill/>
            <a:ln w="9525">
              <a:noFill/>
            </a:ln>
          </p:spPr>
          <p:txBody>
            <a:bodyPr wrap="none" anchor="t">
              <a:spAutoFit/>
            </a:bodyPr>
            <a:lstStyle/>
            <a:p>
              <a:r>
                <a:rPr lang="en-GB" altLang="en-US" sz="1800" dirty="0">
                  <a:solidFill>
                    <a:srgbClr val="FF7518"/>
                  </a:solidFill>
                  <a:latin typeface="Arial" panose="020B0604020202020204" pitchFamily="34" charset="0"/>
                  <a:ea typeface="宋体" panose="02010600030101010101" pitchFamily="2" charset="-122"/>
                </a:rPr>
                <a:t>Mix samples</a:t>
              </a:r>
            </a:p>
          </p:txBody>
        </p:sp>
        <p:sp>
          <p:nvSpPr>
            <p:cNvPr id="30725" name="Text Box 6"/>
            <p:cNvSpPr txBox="1"/>
            <p:nvPr/>
          </p:nvSpPr>
          <p:spPr>
            <a:xfrm>
              <a:off x="2404" y="321"/>
              <a:ext cx="765" cy="234"/>
            </a:xfrm>
            <a:prstGeom prst="rect">
              <a:avLst/>
            </a:prstGeom>
            <a:noFill/>
            <a:ln w="9525">
              <a:noFill/>
            </a:ln>
          </p:spPr>
          <p:txBody>
            <a:bodyPr wrap="none" anchor="t">
              <a:spAutoFit/>
            </a:bodyPr>
            <a:lstStyle/>
            <a:p>
              <a:r>
                <a:rPr lang="en-GB" altLang="en-US" sz="1800" dirty="0">
                  <a:solidFill>
                    <a:srgbClr val="FF7518"/>
                  </a:solidFill>
                  <a:latin typeface="Arial" panose="020B0604020202020204" pitchFamily="34" charset="0"/>
                  <a:ea typeface="宋体" panose="02010600030101010101" pitchFamily="2" charset="-122"/>
                </a:rPr>
                <a:t>Labelling</a:t>
              </a:r>
            </a:p>
          </p:txBody>
        </p:sp>
        <p:sp>
          <p:nvSpPr>
            <p:cNvPr id="30726" name="Text Box 7"/>
            <p:cNvSpPr txBox="1"/>
            <p:nvPr/>
          </p:nvSpPr>
          <p:spPr>
            <a:xfrm>
              <a:off x="2223" y="1228"/>
              <a:ext cx="1198" cy="234"/>
            </a:xfrm>
            <a:prstGeom prst="rect">
              <a:avLst/>
            </a:prstGeom>
            <a:noFill/>
            <a:ln w="9525">
              <a:noFill/>
            </a:ln>
          </p:spPr>
          <p:txBody>
            <a:bodyPr wrap="none" anchor="t">
              <a:spAutoFit/>
            </a:bodyPr>
            <a:lstStyle/>
            <a:p>
              <a:r>
                <a:rPr lang="en-GB" altLang="en-US" sz="1800" dirty="0">
                  <a:solidFill>
                    <a:srgbClr val="FF7518"/>
                  </a:solidFill>
                  <a:latin typeface="Arial" panose="020B0604020202020204" pitchFamily="34" charset="0"/>
                  <a:ea typeface="宋体" panose="02010600030101010101" pitchFamily="2" charset="-122"/>
                </a:rPr>
                <a:t>2-D Separation</a:t>
              </a:r>
            </a:p>
          </p:txBody>
        </p:sp>
        <p:sp>
          <p:nvSpPr>
            <p:cNvPr id="30727" name="Text Box 8"/>
            <p:cNvSpPr txBox="1"/>
            <p:nvPr/>
          </p:nvSpPr>
          <p:spPr>
            <a:xfrm>
              <a:off x="2731" y="2255"/>
              <a:ext cx="694" cy="235"/>
            </a:xfrm>
            <a:prstGeom prst="rect">
              <a:avLst/>
            </a:prstGeom>
            <a:noFill/>
            <a:ln w="9525">
              <a:noFill/>
            </a:ln>
          </p:spPr>
          <p:txBody>
            <a:bodyPr wrap="none" anchor="t">
              <a:spAutoFit/>
            </a:bodyPr>
            <a:lstStyle/>
            <a:p>
              <a:r>
                <a:rPr lang="en-GB" altLang="en-US" sz="1800" dirty="0">
                  <a:solidFill>
                    <a:srgbClr val="FF7518"/>
                  </a:solidFill>
                  <a:latin typeface="Arial" panose="020B0604020202020204" pitchFamily="34" charset="0"/>
                  <a:ea typeface="宋体" panose="02010600030101010101" pitchFamily="2" charset="-122"/>
                </a:rPr>
                <a:t>Imaging</a:t>
              </a:r>
            </a:p>
          </p:txBody>
        </p:sp>
        <p:sp>
          <p:nvSpPr>
            <p:cNvPr id="30728" name="Line 9"/>
            <p:cNvSpPr/>
            <p:nvPr/>
          </p:nvSpPr>
          <p:spPr>
            <a:xfrm rot="5400000">
              <a:off x="1043" y="2997"/>
              <a:ext cx="454" cy="0"/>
            </a:xfrm>
            <a:prstGeom prst="line">
              <a:avLst/>
            </a:prstGeom>
            <a:ln w="57150" cap="flat" cmpd="sng">
              <a:solidFill>
                <a:schemeClr val="tx1"/>
              </a:solidFill>
              <a:prstDash val="solid"/>
              <a:bevel/>
              <a:headEnd type="none" w="med" len="med"/>
              <a:tailEnd type="triangle" w="med" len="med"/>
            </a:ln>
          </p:spPr>
        </p:sp>
        <p:grpSp>
          <p:nvGrpSpPr>
            <p:cNvPr id="30729" name="Group 10"/>
            <p:cNvGrpSpPr/>
            <p:nvPr/>
          </p:nvGrpSpPr>
          <p:grpSpPr>
            <a:xfrm>
              <a:off x="2029" y="236"/>
              <a:ext cx="144" cy="432"/>
              <a:chOff x="0" y="0"/>
              <a:chExt cx="144" cy="432"/>
            </a:xfrm>
          </p:grpSpPr>
          <p:sp>
            <p:nvSpPr>
              <p:cNvPr id="30730" name="AutoShape 11"/>
              <p:cNvSpPr/>
              <p:nvPr/>
            </p:nvSpPr>
            <p:spPr>
              <a:xfrm>
                <a:off x="0" y="0"/>
                <a:ext cx="144" cy="432"/>
              </a:xfrm>
              <a:prstGeom prst="can">
                <a:avLst>
                  <a:gd name="adj" fmla="val 75000"/>
                </a:avLst>
              </a:prstGeom>
              <a:noFill/>
              <a:ln w="9525" cap="flat" cmpd="sng">
                <a:solidFill>
                  <a:schemeClr val="tx1"/>
                </a:solidFill>
                <a:prstDash val="solid"/>
                <a:bevel/>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30731" name="Oval 12"/>
              <p:cNvSpPr/>
              <p:nvPr/>
            </p:nvSpPr>
            <p:spPr>
              <a:xfrm>
                <a:off x="85" y="261"/>
                <a:ext cx="46" cy="45"/>
              </a:xfrm>
              <a:prstGeom prst="ellipse">
                <a:avLst/>
              </a:prstGeom>
              <a:solidFill>
                <a:srgbClr val="00FF00"/>
              </a:solidFill>
              <a:ln w="9525" cap="flat" cmpd="sng">
                <a:solidFill>
                  <a:srgbClr val="00FF00"/>
                </a:solidFill>
                <a:prstDash val="solid"/>
                <a:bevel/>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30732" name="Oval 13"/>
              <p:cNvSpPr/>
              <p:nvPr/>
            </p:nvSpPr>
            <p:spPr>
              <a:xfrm>
                <a:off x="8" y="250"/>
                <a:ext cx="46" cy="45"/>
              </a:xfrm>
              <a:prstGeom prst="ellipse">
                <a:avLst/>
              </a:prstGeom>
              <a:solidFill>
                <a:srgbClr val="00FF00"/>
              </a:solidFill>
              <a:ln w="9525" cap="flat" cmpd="sng">
                <a:solidFill>
                  <a:srgbClr val="00FF00"/>
                </a:solidFill>
                <a:prstDash val="solid"/>
                <a:bevel/>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30733" name="Oval 14"/>
              <p:cNvSpPr/>
              <p:nvPr/>
            </p:nvSpPr>
            <p:spPr>
              <a:xfrm>
                <a:off x="72" y="350"/>
                <a:ext cx="46" cy="45"/>
              </a:xfrm>
              <a:prstGeom prst="ellipse">
                <a:avLst/>
              </a:prstGeom>
              <a:solidFill>
                <a:srgbClr val="00FF00"/>
              </a:solidFill>
              <a:ln w="9525" cap="flat" cmpd="sng">
                <a:solidFill>
                  <a:srgbClr val="00FF00"/>
                </a:solidFill>
                <a:prstDash val="solid"/>
                <a:bevel/>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30734" name="Oval 15"/>
              <p:cNvSpPr/>
              <p:nvPr/>
            </p:nvSpPr>
            <p:spPr>
              <a:xfrm>
                <a:off x="36" y="261"/>
                <a:ext cx="46" cy="45"/>
              </a:xfrm>
              <a:prstGeom prst="ellipse">
                <a:avLst/>
              </a:prstGeom>
              <a:solidFill>
                <a:srgbClr val="00FF00"/>
              </a:solidFill>
              <a:ln w="9525" cap="flat" cmpd="sng">
                <a:solidFill>
                  <a:srgbClr val="00FF00"/>
                </a:solidFill>
                <a:prstDash val="solid"/>
                <a:bevel/>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30735" name="Oval 16"/>
              <p:cNvSpPr/>
              <p:nvPr/>
            </p:nvSpPr>
            <p:spPr>
              <a:xfrm>
                <a:off x="18" y="351"/>
                <a:ext cx="46" cy="45"/>
              </a:xfrm>
              <a:prstGeom prst="ellipse">
                <a:avLst/>
              </a:prstGeom>
              <a:solidFill>
                <a:srgbClr val="00FF00"/>
              </a:solidFill>
              <a:ln w="9525" cap="flat" cmpd="sng">
                <a:solidFill>
                  <a:srgbClr val="00FF00"/>
                </a:solidFill>
                <a:prstDash val="solid"/>
                <a:bevel/>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30736" name="Oval 17"/>
              <p:cNvSpPr/>
              <p:nvPr/>
            </p:nvSpPr>
            <p:spPr>
              <a:xfrm>
                <a:off x="63" y="306"/>
                <a:ext cx="46" cy="45"/>
              </a:xfrm>
              <a:prstGeom prst="ellipse">
                <a:avLst/>
              </a:prstGeom>
              <a:solidFill>
                <a:srgbClr val="00FF00"/>
              </a:solidFill>
              <a:ln w="9525" cap="flat" cmpd="sng">
                <a:solidFill>
                  <a:srgbClr val="00FF00"/>
                </a:solidFill>
                <a:prstDash val="solid"/>
                <a:bevel/>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30737" name="Oval 18"/>
              <p:cNvSpPr/>
              <p:nvPr/>
            </p:nvSpPr>
            <p:spPr>
              <a:xfrm>
                <a:off x="18" y="306"/>
                <a:ext cx="46" cy="45"/>
              </a:xfrm>
              <a:prstGeom prst="ellipse">
                <a:avLst/>
              </a:prstGeom>
              <a:solidFill>
                <a:srgbClr val="00FF00"/>
              </a:solidFill>
              <a:ln w="9525" cap="flat" cmpd="sng">
                <a:solidFill>
                  <a:srgbClr val="00FF00"/>
                </a:solidFill>
                <a:prstDash val="solid"/>
                <a:bevel/>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30738" name="Oval 19"/>
              <p:cNvSpPr/>
              <p:nvPr/>
            </p:nvSpPr>
            <p:spPr>
              <a:xfrm>
                <a:off x="94" y="307"/>
                <a:ext cx="46" cy="45"/>
              </a:xfrm>
              <a:prstGeom prst="ellipse">
                <a:avLst/>
              </a:prstGeom>
              <a:solidFill>
                <a:srgbClr val="00FF00"/>
              </a:solidFill>
              <a:ln w="9525" cap="flat" cmpd="sng">
                <a:solidFill>
                  <a:srgbClr val="00FF00"/>
                </a:solidFill>
                <a:prstDash val="solid"/>
                <a:bevel/>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grpSp>
        <p:sp>
          <p:nvSpPr>
            <p:cNvPr id="30739" name="Text Box 20"/>
            <p:cNvSpPr txBox="1"/>
            <p:nvPr/>
          </p:nvSpPr>
          <p:spPr>
            <a:xfrm>
              <a:off x="940" y="662"/>
              <a:ext cx="379" cy="214"/>
            </a:xfrm>
            <a:prstGeom prst="rect">
              <a:avLst/>
            </a:prstGeom>
            <a:noFill/>
            <a:ln w="9525">
              <a:noFill/>
            </a:ln>
          </p:spPr>
          <p:txBody>
            <a:bodyPr wrap="none" anchor="t">
              <a:spAutoFit/>
            </a:bodyPr>
            <a:lstStyle/>
            <a:p>
              <a:r>
                <a:rPr lang="en-GB" altLang="en-US" sz="1600" dirty="0">
                  <a:solidFill>
                    <a:srgbClr val="FF3300"/>
                  </a:solidFill>
                  <a:latin typeface="Arial" panose="020B0604020202020204" pitchFamily="34" charset="0"/>
                  <a:ea typeface="宋体" panose="02010600030101010101" pitchFamily="2" charset="-122"/>
                </a:rPr>
                <a:t>Cy3</a:t>
              </a:r>
            </a:p>
          </p:txBody>
        </p:sp>
        <p:sp>
          <p:nvSpPr>
            <p:cNvPr id="30740" name="Text Box 21"/>
            <p:cNvSpPr txBox="1"/>
            <p:nvPr/>
          </p:nvSpPr>
          <p:spPr>
            <a:xfrm>
              <a:off x="1775" y="671"/>
              <a:ext cx="379" cy="215"/>
            </a:xfrm>
            <a:prstGeom prst="rect">
              <a:avLst/>
            </a:prstGeom>
            <a:noFill/>
            <a:ln w="9525">
              <a:noFill/>
            </a:ln>
          </p:spPr>
          <p:txBody>
            <a:bodyPr wrap="none" anchor="t">
              <a:spAutoFit/>
            </a:bodyPr>
            <a:lstStyle/>
            <a:p>
              <a:r>
                <a:rPr lang="en-GB" altLang="en-US" sz="1600" dirty="0">
                  <a:solidFill>
                    <a:srgbClr val="00FF00"/>
                  </a:solidFill>
                  <a:latin typeface="Arial" panose="020B0604020202020204" pitchFamily="34" charset="0"/>
                  <a:ea typeface="宋体" panose="02010600030101010101" pitchFamily="2" charset="-122"/>
                </a:rPr>
                <a:t>Cy5</a:t>
              </a:r>
            </a:p>
          </p:txBody>
        </p:sp>
        <p:grpSp>
          <p:nvGrpSpPr>
            <p:cNvPr id="30741" name="Group 22"/>
            <p:cNvGrpSpPr/>
            <p:nvPr/>
          </p:nvGrpSpPr>
          <p:grpSpPr>
            <a:xfrm>
              <a:off x="454" y="230"/>
              <a:ext cx="144" cy="432"/>
              <a:chOff x="0" y="0"/>
              <a:chExt cx="144" cy="432"/>
            </a:xfrm>
          </p:grpSpPr>
          <p:sp>
            <p:nvSpPr>
              <p:cNvPr id="30742" name="AutoShape 23"/>
              <p:cNvSpPr/>
              <p:nvPr/>
            </p:nvSpPr>
            <p:spPr>
              <a:xfrm>
                <a:off x="0" y="0"/>
                <a:ext cx="144" cy="432"/>
              </a:xfrm>
              <a:prstGeom prst="can">
                <a:avLst>
                  <a:gd name="adj" fmla="val 75000"/>
                </a:avLst>
              </a:prstGeom>
              <a:noFill/>
              <a:ln w="9525" cap="flat" cmpd="sng">
                <a:solidFill>
                  <a:schemeClr val="tx1"/>
                </a:solidFill>
                <a:prstDash val="solid"/>
                <a:bevel/>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30743" name="Oval 24"/>
              <p:cNvSpPr/>
              <p:nvPr/>
            </p:nvSpPr>
            <p:spPr>
              <a:xfrm>
                <a:off x="95" y="261"/>
                <a:ext cx="46" cy="45"/>
              </a:xfrm>
              <a:prstGeom prst="ellipse">
                <a:avLst/>
              </a:prstGeom>
              <a:solidFill>
                <a:srgbClr val="2BD7E3"/>
              </a:solidFill>
              <a:ln w="9525" cap="flat" cmpd="sng">
                <a:solidFill>
                  <a:srgbClr val="4298E3"/>
                </a:solidFill>
                <a:prstDash val="solid"/>
                <a:bevel/>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30744" name="Oval 25"/>
              <p:cNvSpPr/>
              <p:nvPr/>
            </p:nvSpPr>
            <p:spPr>
              <a:xfrm>
                <a:off x="18" y="250"/>
                <a:ext cx="46" cy="45"/>
              </a:xfrm>
              <a:prstGeom prst="ellipse">
                <a:avLst/>
              </a:prstGeom>
              <a:solidFill>
                <a:srgbClr val="2BD7E3"/>
              </a:solidFill>
              <a:ln w="9525" cap="flat" cmpd="sng">
                <a:solidFill>
                  <a:srgbClr val="4298E3"/>
                </a:solidFill>
                <a:prstDash val="solid"/>
                <a:bevel/>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30745" name="Oval 26"/>
              <p:cNvSpPr/>
              <p:nvPr/>
            </p:nvSpPr>
            <p:spPr>
              <a:xfrm>
                <a:off x="82" y="350"/>
                <a:ext cx="46" cy="45"/>
              </a:xfrm>
              <a:prstGeom prst="ellipse">
                <a:avLst/>
              </a:prstGeom>
              <a:solidFill>
                <a:srgbClr val="2BD7E3"/>
              </a:solidFill>
              <a:ln w="9525" cap="flat" cmpd="sng">
                <a:solidFill>
                  <a:srgbClr val="4298E3"/>
                </a:solidFill>
                <a:prstDash val="solid"/>
                <a:bevel/>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30746" name="Oval 27"/>
              <p:cNvSpPr/>
              <p:nvPr/>
            </p:nvSpPr>
            <p:spPr>
              <a:xfrm>
                <a:off x="46" y="261"/>
                <a:ext cx="46" cy="45"/>
              </a:xfrm>
              <a:prstGeom prst="ellipse">
                <a:avLst/>
              </a:prstGeom>
              <a:solidFill>
                <a:srgbClr val="2BD7E3"/>
              </a:solidFill>
              <a:ln w="9525" cap="flat" cmpd="sng">
                <a:solidFill>
                  <a:srgbClr val="4298E3"/>
                </a:solidFill>
                <a:prstDash val="solid"/>
                <a:bevel/>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30747" name="Oval 28"/>
              <p:cNvSpPr/>
              <p:nvPr/>
            </p:nvSpPr>
            <p:spPr>
              <a:xfrm>
                <a:off x="28" y="351"/>
                <a:ext cx="46" cy="45"/>
              </a:xfrm>
              <a:prstGeom prst="ellipse">
                <a:avLst/>
              </a:prstGeom>
              <a:solidFill>
                <a:srgbClr val="2BD7E3"/>
              </a:solidFill>
              <a:ln w="9525" cap="flat" cmpd="sng">
                <a:solidFill>
                  <a:srgbClr val="4298E3"/>
                </a:solidFill>
                <a:prstDash val="solid"/>
                <a:bevel/>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30748" name="Oval 29"/>
              <p:cNvSpPr/>
              <p:nvPr/>
            </p:nvSpPr>
            <p:spPr>
              <a:xfrm>
                <a:off x="73" y="306"/>
                <a:ext cx="46" cy="45"/>
              </a:xfrm>
              <a:prstGeom prst="ellipse">
                <a:avLst/>
              </a:prstGeom>
              <a:solidFill>
                <a:srgbClr val="2BD7E3"/>
              </a:solidFill>
              <a:ln w="9525" cap="flat" cmpd="sng">
                <a:solidFill>
                  <a:srgbClr val="4298E3"/>
                </a:solidFill>
                <a:prstDash val="solid"/>
                <a:bevel/>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30749" name="Oval 30"/>
              <p:cNvSpPr/>
              <p:nvPr/>
            </p:nvSpPr>
            <p:spPr>
              <a:xfrm>
                <a:off x="28" y="306"/>
                <a:ext cx="46" cy="45"/>
              </a:xfrm>
              <a:prstGeom prst="ellipse">
                <a:avLst/>
              </a:prstGeom>
              <a:solidFill>
                <a:srgbClr val="2BD7E3"/>
              </a:solidFill>
              <a:ln w="9525" cap="flat" cmpd="sng">
                <a:solidFill>
                  <a:srgbClr val="4298E3"/>
                </a:solidFill>
                <a:prstDash val="solid"/>
                <a:bevel/>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grpSp>
        <p:grpSp>
          <p:nvGrpSpPr>
            <p:cNvPr id="30750" name="Group 31"/>
            <p:cNvGrpSpPr/>
            <p:nvPr/>
          </p:nvGrpSpPr>
          <p:grpSpPr>
            <a:xfrm>
              <a:off x="1225" y="230"/>
              <a:ext cx="144" cy="432"/>
              <a:chOff x="0" y="0"/>
              <a:chExt cx="144" cy="432"/>
            </a:xfrm>
          </p:grpSpPr>
          <p:sp>
            <p:nvSpPr>
              <p:cNvPr id="30751" name="AutoShape 32"/>
              <p:cNvSpPr/>
              <p:nvPr/>
            </p:nvSpPr>
            <p:spPr>
              <a:xfrm>
                <a:off x="0" y="0"/>
                <a:ext cx="144" cy="432"/>
              </a:xfrm>
              <a:prstGeom prst="can">
                <a:avLst>
                  <a:gd name="adj" fmla="val 75000"/>
                </a:avLst>
              </a:prstGeom>
              <a:noFill/>
              <a:ln w="9525" cap="flat" cmpd="sng">
                <a:solidFill>
                  <a:schemeClr val="tx1"/>
                </a:solidFill>
                <a:prstDash val="solid"/>
                <a:bevel/>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30752" name="Oval 33"/>
              <p:cNvSpPr/>
              <p:nvPr/>
            </p:nvSpPr>
            <p:spPr>
              <a:xfrm>
                <a:off x="85" y="261"/>
                <a:ext cx="46" cy="45"/>
              </a:xfrm>
              <a:prstGeom prst="ellipse">
                <a:avLst/>
              </a:prstGeom>
              <a:solidFill>
                <a:srgbClr val="FF3300"/>
              </a:solidFill>
              <a:ln w="9525" cap="flat" cmpd="sng">
                <a:solidFill>
                  <a:srgbClr val="FF3300"/>
                </a:solidFill>
                <a:prstDash val="solid"/>
                <a:bevel/>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30753" name="Oval 34"/>
              <p:cNvSpPr/>
              <p:nvPr/>
            </p:nvSpPr>
            <p:spPr>
              <a:xfrm>
                <a:off x="8" y="250"/>
                <a:ext cx="46" cy="45"/>
              </a:xfrm>
              <a:prstGeom prst="ellipse">
                <a:avLst/>
              </a:prstGeom>
              <a:solidFill>
                <a:srgbClr val="FF3300"/>
              </a:solidFill>
              <a:ln w="9525" cap="flat" cmpd="sng">
                <a:solidFill>
                  <a:srgbClr val="FF3300"/>
                </a:solidFill>
                <a:prstDash val="solid"/>
                <a:bevel/>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30754" name="Oval 35"/>
              <p:cNvSpPr/>
              <p:nvPr/>
            </p:nvSpPr>
            <p:spPr>
              <a:xfrm>
                <a:off x="72" y="350"/>
                <a:ext cx="46" cy="45"/>
              </a:xfrm>
              <a:prstGeom prst="ellipse">
                <a:avLst/>
              </a:prstGeom>
              <a:solidFill>
                <a:srgbClr val="FF3300"/>
              </a:solidFill>
              <a:ln w="9525" cap="flat" cmpd="sng">
                <a:solidFill>
                  <a:srgbClr val="FF3300"/>
                </a:solidFill>
                <a:prstDash val="solid"/>
                <a:bevel/>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30755" name="Oval 36"/>
              <p:cNvSpPr/>
              <p:nvPr/>
            </p:nvSpPr>
            <p:spPr>
              <a:xfrm>
                <a:off x="36" y="261"/>
                <a:ext cx="46" cy="45"/>
              </a:xfrm>
              <a:prstGeom prst="ellipse">
                <a:avLst/>
              </a:prstGeom>
              <a:solidFill>
                <a:srgbClr val="FF3300"/>
              </a:solidFill>
              <a:ln w="9525" cap="flat" cmpd="sng">
                <a:solidFill>
                  <a:srgbClr val="FF3300"/>
                </a:solidFill>
                <a:prstDash val="solid"/>
                <a:bevel/>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30756" name="Oval 37"/>
              <p:cNvSpPr/>
              <p:nvPr/>
            </p:nvSpPr>
            <p:spPr>
              <a:xfrm>
                <a:off x="18" y="351"/>
                <a:ext cx="46" cy="45"/>
              </a:xfrm>
              <a:prstGeom prst="ellipse">
                <a:avLst/>
              </a:prstGeom>
              <a:solidFill>
                <a:srgbClr val="FF3300"/>
              </a:solidFill>
              <a:ln w="9525" cap="flat" cmpd="sng">
                <a:solidFill>
                  <a:srgbClr val="FF3300"/>
                </a:solidFill>
                <a:prstDash val="solid"/>
                <a:bevel/>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30757" name="Oval 38"/>
              <p:cNvSpPr/>
              <p:nvPr/>
            </p:nvSpPr>
            <p:spPr>
              <a:xfrm>
                <a:off x="63" y="306"/>
                <a:ext cx="46" cy="45"/>
              </a:xfrm>
              <a:prstGeom prst="ellipse">
                <a:avLst/>
              </a:prstGeom>
              <a:solidFill>
                <a:srgbClr val="FF3300"/>
              </a:solidFill>
              <a:ln w="9525" cap="flat" cmpd="sng">
                <a:solidFill>
                  <a:srgbClr val="FF3300"/>
                </a:solidFill>
                <a:prstDash val="solid"/>
                <a:bevel/>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30758" name="Oval 39"/>
              <p:cNvSpPr/>
              <p:nvPr/>
            </p:nvSpPr>
            <p:spPr>
              <a:xfrm>
                <a:off x="18" y="306"/>
                <a:ext cx="46" cy="45"/>
              </a:xfrm>
              <a:prstGeom prst="ellipse">
                <a:avLst/>
              </a:prstGeom>
              <a:solidFill>
                <a:srgbClr val="FF3300"/>
              </a:solidFill>
              <a:ln w="9525" cap="flat" cmpd="sng">
                <a:solidFill>
                  <a:srgbClr val="FF3300"/>
                </a:solidFill>
                <a:prstDash val="solid"/>
                <a:bevel/>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30759" name="Oval 40"/>
              <p:cNvSpPr/>
              <p:nvPr/>
            </p:nvSpPr>
            <p:spPr>
              <a:xfrm>
                <a:off x="94" y="307"/>
                <a:ext cx="46" cy="45"/>
              </a:xfrm>
              <a:prstGeom prst="ellipse">
                <a:avLst/>
              </a:prstGeom>
              <a:solidFill>
                <a:srgbClr val="FF3300"/>
              </a:solidFill>
              <a:ln w="9525" cap="flat" cmpd="sng">
                <a:solidFill>
                  <a:srgbClr val="FF3300"/>
                </a:solidFill>
                <a:prstDash val="solid"/>
                <a:bevel/>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grpSp>
        <p:sp>
          <p:nvSpPr>
            <p:cNvPr id="30760" name="Line 41"/>
            <p:cNvSpPr/>
            <p:nvPr/>
          </p:nvSpPr>
          <p:spPr>
            <a:xfrm flipH="1">
              <a:off x="1295" y="676"/>
              <a:ext cx="0" cy="399"/>
            </a:xfrm>
            <a:prstGeom prst="line">
              <a:avLst/>
            </a:prstGeom>
            <a:ln w="28575" cap="flat" cmpd="sng">
              <a:solidFill>
                <a:schemeClr val="tx1"/>
              </a:solidFill>
              <a:prstDash val="solid"/>
              <a:bevel/>
              <a:headEnd type="none" w="med" len="med"/>
              <a:tailEnd type="none" w="med" len="med"/>
            </a:ln>
          </p:spPr>
        </p:sp>
        <p:sp>
          <p:nvSpPr>
            <p:cNvPr id="30761" name="Line 42"/>
            <p:cNvSpPr/>
            <p:nvPr/>
          </p:nvSpPr>
          <p:spPr>
            <a:xfrm flipH="1">
              <a:off x="1270" y="1772"/>
              <a:ext cx="0" cy="325"/>
            </a:xfrm>
            <a:prstGeom prst="line">
              <a:avLst/>
            </a:prstGeom>
            <a:ln w="28575" cap="flat" cmpd="sng">
              <a:solidFill>
                <a:schemeClr val="tx1"/>
              </a:solidFill>
              <a:prstDash val="solid"/>
              <a:bevel/>
              <a:headEnd type="none" w="med" len="med"/>
              <a:tailEnd type="none" w="med" len="med"/>
            </a:ln>
          </p:spPr>
        </p:sp>
        <p:sp>
          <p:nvSpPr>
            <p:cNvPr id="30762" name="Text Box 43"/>
            <p:cNvSpPr txBox="1"/>
            <p:nvPr/>
          </p:nvSpPr>
          <p:spPr>
            <a:xfrm>
              <a:off x="296" y="0"/>
              <a:ext cx="629" cy="195"/>
            </a:xfrm>
            <a:prstGeom prst="rect">
              <a:avLst/>
            </a:prstGeom>
            <a:noFill/>
            <a:ln w="9525">
              <a:noFill/>
            </a:ln>
          </p:spPr>
          <p:txBody>
            <a:bodyPr wrap="none" anchor="t">
              <a:spAutoFit/>
            </a:bodyPr>
            <a:lstStyle/>
            <a:p>
              <a:r>
                <a:rPr lang="en-GB" altLang="en-US" sz="1400" dirty="0">
                  <a:latin typeface="Arial" panose="020B0604020202020204" pitchFamily="34" charset="0"/>
                  <a:ea typeface="宋体" panose="02010600030101010101" pitchFamily="2" charset="-122"/>
                </a:rPr>
                <a:t>Standard</a:t>
              </a:r>
              <a:endParaRPr lang="en-US" altLang="zh-CN" sz="1400" dirty="0">
                <a:latin typeface="Arial" panose="020B0604020202020204" pitchFamily="34" charset="0"/>
                <a:ea typeface="宋体" panose="02010600030101010101" pitchFamily="2" charset="-122"/>
              </a:endParaRPr>
            </a:p>
          </p:txBody>
        </p:sp>
        <p:sp>
          <p:nvSpPr>
            <p:cNvPr id="30763" name="Text Box 44"/>
            <p:cNvSpPr txBox="1"/>
            <p:nvPr/>
          </p:nvSpPr>
          <p:spPr>
            <a:xfrm>
              <a:off x="1079" y="0"/>
              <a:ext cx="526" cy="195"/>
            </a:xfrm>
            <a:prstGeom prst="rect">
              <a:avLst/>
            </a:prstGeom>
            <a:noFill/>
            <a:ln w="9525">
              <a:noFill/>
            </a:ln>
          </p:spPr>
          <p:txBody>
            <a:bodyPr wrap="none" anchor="t">
              <a:spAutoFit/>
            </a:bodyPr>
            <a:lstStyle/>
            <a:p>
              <a:r>
                <a:rPr lang="en-GB" altLang="en-US" sz="1400" dirty="0">
                  <a:latin typeface="Arial" panose="020B0604020202020204" pitchFamily="34" charset="0"/>
                  <a:ea typeface="宋体" panose="02010600030101010101" pitchFamily="2" charset="-122"/>
                </a:rPr>
                <a:t>Control</a:t>
              </a:r>
              <a:endParaRPr lang="en-US" altLang="zh-CN" sz="1400" dirty="0">
                <a:latin typeface="Arial" panose="020B0604020202020204" pitchFamily="34" charset="0"/>
                <a:ea typeface="宋体" panose="02010600030101010101" pitchFamily="2" charset="-122"/>
              </a:endParaRPr>
            </a:p>
          </p:txBody>
        </p:sp>
        <p:pic>
          <p:nvPicPr>
            <p:cNvPr id="30764" name="Picture 45"/>
            <p:cNvPicPr>
              <a:picLocks noChangeAspect="1"/>
            </p:cNvPicPr>
            <p:nvPr/>
          </p:nvPicPr>
          <p:blipFill>
            <a:blip r:embed="rId2">
              <a:lum bright="48001" contrast="54000"/>
            </a:blip>
            <a:stretch>
              <a:fillRect/>
            </a:stretch>
          </p:blipFill>
          <p:spPr>
            <a:xfrm>
              <a:off x="934" y="2097"/>
              <a:ext cx="662" cy="679"/>
            </a:xfrm>
            <a:prstGeom prst="rect">
              <a:avLst/>
            </a:prstGeom>
            <a:noFill/>
            <a:ln w="9525" cap="flat" cmpd="sng">
              <a:solidFill>
                <a:schemeClr val="bg1"/>
              </a:solidFill>
              <a:prstDash val="solid"/>
              <a:bevel/>
              <a:headEnd type="none" w="med" len="med"/>
              <a:tailEnd type="none" w="med" len="med"/>
            </a:ln>
          </p:spPr>
        </p:pic>
        <p:pic>
          <p:nvPicPr>
            <p:cNvPr id="30765" name="Picture 46"/>
            <p:cNvPicPr>
              <a:picLocks noChangeAspect="1"/>
            </p:cNvPicPr>
            <p:nvPr/>
          </p:nvPicPr>
          <p:blipFill>
            <a:blip r:embed="rId3">
              <a:lum bright="35999" contrast="41999"/>
            </a:blip>
            <a:stretch>
              <a:fillRect/>
            </a:stretch>
          </p:blipFill>
          <p:spPr>
            <a:xfrm>
              <a:off x="2041" y="2090"/>
              <a:ext cx="653" cy="679"/>
            </a:xfrm>
            <a:prstGeom prst="rect">
              <a:avLst/>
            </a:prstGeom>
            <a:noFill/>
            <a:ln w="9525" cap="flat" cmpd="sng">
              <a:solidFill>
                <a:schemeClr val="bg1"/>
              </a:solidFill>
              <a:prstDash val="solid"/>
              <a:bevel/>
              <a:headEnd type="none" w="med" len="med"/>
              <a:tailEnd type="none" w="med" len="med"/>
            </a:ln>
          </p:spPr>
        </p:pic>
        <p:sp>
          <p:nvSpPr>
            <p:cNvPr id="30766" name="Text Box 47"/>
            <p:cNvSpPr txBox="1"/>
            <p:nvPr/>
          </p:nvSpPr>
          <p:spPr>
            <a:xfrm>
              <a:off x="1831" y="0"/>
              <a:ext cx="553" cy="195"/>
            </a:xfrm>
            <a:prstGeom prst="rect">
              <a:avLst/>
            </a:prstGeom>
            <a:noFill/>
            <a:ln w="9525">
              <a:noFill/>
            </a:ln>
          </p:spPr>
          <p:txBody>
            <a:bodyPr wrap="none" anchor="t">
              <a:spAutoFit/>
            </a:bodyPr>
            <a:lstStyle/>
            <a:p>
              <a:r>
                <a:rPr lang="en-GB" altLang="en-US" sz="1400" dirty="0">
                  <a:latin typeface="Arial" panose="020B0604020202020204" pitchFamily="34" charset="0"/>
                  <a:ea typeface="宋体" panose="02010600030101010101" pitchFamily="2" charset="-122"/>
                </a:rPr>
                <a:t>Treated</a:t>
              </a:r>
              <a:endParaRPr lang="en-US" altLang="zh-CN" sz="1400" dirty="0">
                <a:latin typeface="Arial" panose="020B0604020202020204" pitchFamily="34" charset="0"/>
                <a:ea typeface="宋体" panose="02010600030101010101" pitchFamily="2" charset="-122"/>
              </a:endParaRPr>
            </a:p>
          </p:txBody>
        </p:sp>
        <p:sp>
          <p:nvSpPr>
            <p:cNvPr id="30767" name="Line 48"/>
            <p:cNvSpPr/>
            <p:nvPr/>
          </p:nvSpPr>
          <p:spPr>
            <a:xfrm>
              <a:off x="526" y="875"/>
              <a:ext cx="1587" cy="0"/>
            </a:xfrm>
            <a:prstGeom prst="line">
              <a:avLst/>
            </a:prstGeom>
            <a:ln w="28575" cap="flat" cmpd="sng">
              <a:solidFill>
                <a:schemeClr val="tx1"/>
              </a:solidFill>
              <a:prstDash val="solid"/>
              <a:bevel/>
              <a:headEnd type="none" w="med" len="med"/>
              <a:tailEnd type="none" w="med" len="med"/>
            </a:ln>
          </p:spPr>
        </p:sp>
        <p:sp>
          <p:nvSpPr>
            <p:cNvPr id="30768" name="Line 49"/>
            <p:cNvSpPr/>
            <p:nvPr/>
          </p:nvSpPr>
          <p:spPr>
            <a:xfrm flipV="1">
              <a:off x="2108" y="696"/>
              <a:ext cx="0" cy="181"/>
            </a:xfrm>
            <a:prstGeom prst="line">
              <a:avLst/>
            </a:prstGeom>
            <a:ln w="28575" cap="flat" cmpd="sng">
              <a:solidFill>
                <a:schemeClr val="tx1"/>
              </a:solidFill>
              <a:prstDash val="solid"/>
              <a:bevel/>
              <a:headEnd type="none" w="med" len="med"/>
              <a:tailEnd type="none" w="med" len="med"/>
            </a:ln>
          </p:spPr>
        </p:sp>
        <p:sp>
          <p:nvSpPr>
            <p:cNvPr id="30769" name="Line 50"/>
            <p:cNvSpPr/>
            <p:nvPr/>
          </p:nvSpPr>
          <p:spPr>
            <a:xfrm flipV="1">
              <a:off x="544" y="680"/>
              <a:ext cx="0" cy="181"/>
            </a:xfrm>
            <a:prstGeom prst="line">
              <a:avLst/>
            </a:prstGeom>
            <a:ln w="28575" cap="flat" cmpd="sng">
              <a:solidFill>
                <a:schemeClr val="tx1"/>
              </a:solidFill>
              <a:prstDash val="solid"/>
              <a:bevel/>
              <a:headEnd type="none" w="med" len="med"/>
              <a:tailEnd type="none" w="med" len="med"/>
            </a:ln>
          </p:spPr>
        </p:sp>
        <p:pic>
          <p:nvPicPr>
            <p:cNvPr id="30770" name="Picture 51"/>
            <p:cNvPicPr>
              <a:picLocks noChangeAspect="1"/>
            </p:cNvPicPr>
            <p:nvPr/>
          </p:nvPicPr>
          <p:blipFill>
            <a:blip r:embed="rId4">
              <a:grayscl/>
              <a:lum bright="76001" contrast="82000"/>
            </a:blip>
            <a:stretch>
              <a:fillRect/>
            </a:stretch>
          </p:blipFill>
          <p:spPr>
            <a:xfrm>
              <a:off x="968" y="1083"/>
              <a:ext cx="648" cy="680"/>
            </a:xfrm>
            <a:prstGeom prst="rect">
              <a:avLst/>
            </a:prstGeom>
            <a:noFill/>
            <a:ln w="9525" cap="flat" cmpd="sng">
              <a:solidFill>
                <a:schemeClr val="bg1"/>
              </a:solidFill>
              <a:prstDash val="solid"/>
              <a:bevel/>
              <a:headEnd type="none" w="med" len="med"/>
              <a:tailEnd type="none" w="med" len="med"/>
            </a:ln>
          </p:spPr>
        </p:pic>
        <p:pic>
          <p:nvPicPr>
            <p:cNvPr id="30771" name="Picture 52"/>
            <p:cNvPicPr>
              <a:picLocks noChangeAspect="1"/>
            </p:cNvPicPr>
            <p:nvPr/>
          </p:nvPicPr>
          <p:blipFill>
            <a:blip r:embed="rId4">
              <a:lum bright="60001" contrast="72000"/>
            </a:blip>
            <a:stretch>
              <a:fillRect/>
            </a:stretch>
          </p:blipFill>
          <p:spPr>
            <a:xfrm>
              <a:off x="0" y="2090"/>
              <a:ext cx="648" cy="680"/>
            </a:xfrm>
            <a:prstGeom prst="rect">
              <a:avLst/>
            </a:prstGeom>
            <a:noFill/>
            <a:ln w="9525" cap="flat" cmpd="sng">
              <a:solidFill>
                <a:schemeClr val="bg1"/>
              </a:solidFill>
              <a:prstDash val="solid"/>
              <a:bevel/>
              <a:headEnd type="none" w="med" len="med"/>
              <a:tailEnd type="none" w="med" len="med"/>
            </a:ln>
          </p:spPr>
        </p:pic>
        <p:sp>
          <p:nvSpPr>
            <p:cNvPr id="30772" name="Line 53"/>
            <p:cNvSpPr/>
            <p:nvPr/>
          </p:nvSpPr>
          <p:spPr>
            <a:xfrm flipH="1" flipV="1">
              <a:off x="317" y="1950"/>
              <a:ext cx="1" cy="133"/>
            </a:xfrm>
            <a:prstGeom prst="line">
              <a:avLst/>
            </a:prstGeom>
            <a:ln w="28575" cap="flat" cmpd="sng">
              <a:solidFill>
                <a:schemeClr val="tx1"/>
              </a:solidFill>
              <a:prstDash val="solid"/>
              <a:bevel/>
              <a:headEnd type="none" w="med" len="med"/>
              <a:tailEnd type="none" w="med" len="med"/>
            </a:ln>
          </p:spPr>
        </p:sp>
        <p:sp>
          <p:nvSpPr>
            <p:cNvPr id="30773" name="Line 54"/>
            <p:cNvSpPr/>
            <p:nvPr/>
          </p:nvSpPr>
          <p:spPr>
            <a:xfrm flipH="1" flipV="1">
              <a:off x="318" y="2776"/>
              <a:ext cx="1" cy="133"/>
            </a:xfrm>
            <a:prstGeom prst="line">
              <a:avLst/>
            </a:prstGeom>
            <a:ln w="28575" cap="flat" cmpd="sng">
              <a:solidFill>
                <a:schemeClr val="tx1"/>
              </a:solidFill>
              <a:prstDash val="solid"/>
              <a:bevel/>
              <a:headEnd type="none" w="med" len="med"/>
              <a:tailEnd type="none" w="med" len="med"/>
            </a:ln>
          </p:spPr>
        </p:sp>
        <p:sp>
          <p:nvSpPr>
            <p:cNvPr id="30774" name="Line 55"/>
            <p:cNvSpPr/>
            <p:nvPr/>
          </p:nvSpPr>
          <p:spPr>
            <a:xfrm flipH="1" flipV="1">
              <a:off x="2358" y="1950"/>
              <a:ext cx="1" cy="133"/>
            </a:xfrm>
            <a:prstGeom prst="line">
              <a:avLst/>
            </a:prstGeom>
            <a:ln w="28575" cap="flat" cmpd="sng">
              <a:solidFill>
                <a:schemeClr val="tx1"/>
              </a:solidFill>
              <a:prstDash val="solid"/>
              <a:bevel/>
              <a:headEnd type="none" w="med" len="med"/>
              <a:tailEnd type="none" w="med" len="med"/>
            </a:ln>
          </p:spPr>
        </p:sp>
        <p:sp>
          <p:nvSpPr>
            <p:cNvPr id="30775" name="Line 56"/>
            <p:cNvSpPr/>
            <p:nvPr/>
          </p:nvSpPr>
          <p:spPr>
            <a:xfrm flipH="1" flipV="1">
              <a:off x="2358" y="2767"/>
              <a:ext cx="1" cy="133"/>
            </a:xfrm>
            <a:prstGeom prst="line">
              <a:avLst/>
            </a:prstGeom>
            <a:ln w="28575" cap="flat" cmpd="sng">
              <a:solidFill>
                <a:schemeClr val="tx1"/>
              </a:solidFill>
              <a:prstDash val="solid"/>
              <a:bevel/>
              <a:headEnd type="none" w="med" len="med"/>
              <a:tailEnd type="none" w="med" len="med"/>
            </a:ln>
          </p:spPr>
        </p:sp>
        <p:sp>
          <p:nvSpPr>
            <p:cNvPr id="30776" name="Line 57"/>
            <p:cNvSpPr/>
            <p:nvPr/>
          </p:nvSpPr>
          <p:spPr>
            <a:xfrm flipV="1">
              <a:off x="314" y="1947"/>
              <a:ext cx="2047" cy="0"/>
            </a:xfrm>
            <a:prstGeom prst="line">
              <a:avLst/>
            </a:prstGeom>
            <a:ln w="28575" cap="flat" cmpd="sng">
              <a:solidFill>
                <a:schemeClr val="tx1"/>
              </a:solidFill>
              <a:prstDash val="solid"/>
              <a:bevel/>
              <a:headEnd type="none" w="med" len="med"/>
              <a:tailEnd type="none" w="med" len="med"/>
            </a:ln>
          </p:spPr>
        </p:sp>
        <p:sp>
          <p:nvSpPr>
            <p:cNvPr id="30777" name="Line 58"/>
            <p:cNvSpPr/>
            <p:nvPr/>
          </p:nvSpPr>
          <p:spPr>
            <a:xfrm flipV="1">
              <a:off x="324" y="2899"/>
              <a:ext cx="2047" cy="0"/>
            </a:xfrm>
            <a:prstGeom prst="line">
              <a:avLst/>
            </a:prstGeom>
            <a:ln w="28575" cap="flat" cmpd="sng">
              <a:solidFill>
                <a:schemeClr val="tx1"/>
              </a:solidFill>
              <a:prstDash val="solid"/>
              <a:bevel/>
              <a:headEnd type="none" w="med" len="med"/>
              <a:tailEnd type="none" w="med" len="med"/>
            </a:ln>
          </p:spPr>
        </p:sp>
        <p:sp>
          <p:nvSpPr>
            <p:cNvPr id="30778" name="Text Box 59"/>
            <p:cNvSpPr txBox="1"/>
            <p:nvPr/>
          </p:nvSpPr>
          <p:spPr>
            <a:xfrm>
              <a:off x="738" y="3207"/>
              <a:ext cx="1207" cy="234"/>
            </a:xfrm>
            <a:prstGeom prst="rect">
              <a:avLst/>
            </a:prstGeom>
            <a:noFill/>
            <a:ln w="9525">
              <a:noFill/>
            </a:ln>
          </p:spPr>
          <p:txBody>
            <a:bodyPr wrap="none" anchor="t">
              <a:spAutoFit/>
            </a:bodyPr>
            <a:lstStyle/>
            <a:p>
              <a:r>
                <a:rPr lang="en-GB" altLang="en-US" sz="1800" dirty="0">
                  <a:latin typeface="Arial" panose="020B0604020202020204" pitchFamily="34" charset="0"/>
                  <a:ea typeface="宋体" panose="02010600030101010101" pitchFamily="2" charset="-122"/>
                </a:rPr>
                <a:t>Image Analysis</a:t>
              </a:r>
            </a:p>
          </p:txBody>
        </p:sp>
        <p:sp>
          <p:nvSpPr>
            <p:cNvPr id="30779" name="Text Box 60"/>
            <p:cNvSpPr txBox="1"/>
            <p:nvPr/>
          </p:nvSpPr>
          <p:spPr>
            <a:xfrm>
              <a:off x="90" y="680"/>
              <a:ext cx="348" cy="194"/>
            </a:xfrm>
            <a:prstGeom prst="rect">
              <a:avLst/>
            </a:prstGeom>
            <a:noFill/>
            <a:ln w="9525">
              <a:noFill/>
            </a:ln>
          </p:spPr>
          <p:txBody>
            <a:bodyPr wrap="none" anchor="t">
              <a:spAutoFit/>
            </a:bodyPr>
            <a:lstStyle/>
            <a:p>
              <a:r>
                <a:rPr lang="en-GB" altLang="en-US" sz="1400" dirty="0">
                  <a:solidFill>
                    <a:srgbClr val="2BD7E3"/>
                  </a:solidFill>
                  <a:latin typeface="Arial" panose="020B0604020202020204" pitchFamily="34" charset="0"/>
                  <a:ea typeface="宋体" panose="02010600030101010101" pitchFamily="2" charset="-122"/>
                </a:rPr>
                <a:t>Cy2</a:t>
              </a:r>
            </a:p>
          </p:txBody>
        </p:sp>
      </p:grpSp>
      <p:grpSp>
        <p:nvGrpSpPr>
          <p:cNvPr id="13" name="组合 12">
            <a:extLst>
              <a:ext uri="{FF2B5EF4-FFF2-40B4-BE49-F238E27FC236}">
                <a16:creationId xmlns:a16="http://schemas.microsoft.com/office/drawing/2014/main" id="{D6013F1E-AD0C-4E7E-A91D-25B19DCCC3A6}"/>
              </a:ext>
            </a:extLst>
          </p:cNvPr>
          <p:cNvGrpSpPr/>
          <p:nvPr/>
        </p:nvGrpSpPr>
        <p:grpSpPr>
          <a:xfrm>
            <a:off x="5526216" y="2523744"/>
            <a:ext cx="802800" cy="484560"/>
            <a:chOff x="5526216" y="2523744"/>
            <a:chExt cx="802800" cy="484560"/>
          </a:xfrm>
        </p:grpSpPr>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0E18B1B1-BA8D-4122-B8E1-8137A5A4F350}"/>
                    </a:ext>
                  </a:extLst>
                </p14:cNvPr>
                <p14:cNvContentPartPr/>
                <p14:nvPr/>
              </p14:nvContentPartPr>
              <p14:xfrm>
                <a:off x="5526216" y="2645424"/>
                <a:ext cx="78120" cy="48600"/>
              </p14:xfrm>
            </p:contentPart>
          </mc:Choice>
          <mc:Fallback xmlns="">
            <p:pic>
              <p:nvPicPr>
                <p:cNvPr id="3" name="墨迹 2">
                  <a:extLst>
                    <a:ext uri="{FF2B5EF4-FFF2-40B4-BE49-F238E27FC236}">
                      <a16:creationId xmlns:a16="http://schemas.microsoft.com/office/drawing/2014/main" id="{0E18B1B1-BA8D-4122-B8E1-8137A5A4F350}"/>
                    </a:ext>
                  </a:extLst>
                </p:cNvPr>
                <p:cNvPicPr/>
                <p:nvPr/>
              </p:nvPicPr>
              <p:blipFill>
                <a:blip r:embed="rId6"/>
                <a:stretch>
                  <a:fillRect/>
                </a:stretch>
              </p:blipFill>
              <p:spPr>
                <a:xfrm>
                  <a:off x="5508576" y="2627424"/>
                  <a:ext cx="1137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62C4FBD3-B1AA-4DAB-8C1C-B122952EDAC8}"/>
                    </a:ext>
                  </a:extLst>
                </p14:cNvPr>
                <p14:cNvContentPartPr/>
                <p14:nvPr/>
              </p14:nvContentPartPr>
              <p14:xfrm>
                <a:off x="5573016" y="2523744"/>
                <a:ext cx="15840" cy="484560"/>
              </p14:xfrm>
            </p:contentPart>
          </mc:Choice>
          <mc:Fallback xmlns="">
            <p:pic>
              <p:nvPicPr>
                <p:cNvPr id="4" name="墨迹 3">
                  <a:extLst>
                    <a:ext uri="{FF2B5EF4-FFF2-40B4-BE49-F238E27FC236}">
                      <a16:creationId xmlns:a16="http://schemas.microsoft.com/office/drawing/2014/main" id="{62C4FBD3-B1AA-4DAB-8C1C-B122952EDAC8}"/>
                    </a:ext>
                  </a:extLst>
                </p:cNvPr>
                <p:cNvPicPr/>
                <p:nvPr/>
              </p:nvPicPr>
              <p:blipFill>
                <a:blip r:embed="rId8"/>
                <a:stretch>
                  <a:fillRect/>
                </a:stretch>
              </p:blipFill>
              <p:spPr>
                <a:xfrm>
                  <a:off x="5555016" y="2506104"/>
                  <a:ext cx="51480" cy="520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F8AA4420-87C8-497A-96F3-14C27DD90D50}"/>
                    </a:ext>
                  </a:extLst>
                </p14:cNvPr>
                <p14:cNvContentPartPr/>
                <p14:nvPr/>
              </p14:nvContentPartPr>
              <p14:xfrm>
                <a:off x="5532336" y="2726424"/>
                <a:ext cx="43560" cy="164880"/>
              </p14:xfrm>
            </p:contentPart>
          </mc:Choice>
          <mc:Fallback xmlns="">
            <p:pic>
              <p:nvPicPr>
                <p:cNvPr id="5" name="墨迹 4">
                  <a:extLst>
                    <a:ext uri="{FF2B5EF4-FFF2-40B4-BE49-F238E27FC236}">
                      <a16:creationId xmlns:a16="http://schemas.microsoft.com/office/drawing/2014/main" id="{F8AA4420-87C8-497A-96F3-14C27DD90D50}"/>
                    </a:ext>
                  </a:extLst>
                </p:cNvPr>
                <p:cNvPicPr/>
                <p:nvPr/>
              </p:nvPicPr>
              <p:blipFill>
                <a:blip r:embed="rId10"/>
                <a:stretch>
                  <a:fillRect/>
                </a:stretch>
              </p:blipFill>
              <p:spPr>
                <a:xfrm>
                  <a:off x="5514696" y="2708784"/>
                  <a:ext cx="792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C615D0C2-35A6-49DC-9E38-F2F6C59A8E74}"/>
                    </a:ext>
                  </a:extLst>
                </p14:cNvPr>
                <p14:cNvContentPartPr/>
                <p14:nvPr/>
              </p14:nvContentPartPr>
              <p14:xfrm>
                <a:off x="5595696" y="2727504"/>
                <a:ext cx="42480" cy="141840"/>
              </p14:xfrm>
            </p:contentPart>
          </mc:Choice>
          <mc:Fallback xmlns="">
            <p:pic>
              <p:nvPicPr>
                <p:cNvPr id="6" name="墨迹 5">
                  <a:extLst>
                    <a:ext uri="{FF2B5EF4-FFF2-40B4-BE49-F238E27FC236}">
                      <a16:creationId xmlns:a16="http://schemas.microsoft.com/office/drawing/2014/main" id="{C615D0C2-35A6-49DC-9E38-F2F6C59A8E74}"/>
                    </a:ext>
                  </a:extLst>
                </p:cNvPr>
                <p:cNvPicPr/>
                <p:nvPr/>
              </p:nvPicPr>
              <p:blipFill>
                <a:blip r:embed="rId12"/>
                <a:stretch>
                  <a:fillRect/>
                </a:stretch>
              </p:blipFill>
              <p:spPr>
                <a:xfrm>
                  <a:off x="5577696" y="2709864"/>
                  <a:ext cx="781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51241F64-1778-4E80-AC46-43DEF5D01717}"/>
                    </a:ext>
                  </a:extLst>
                </p14:cNvPr>
                <p14:cNvContentPartPr/>
                <p14:nvPr/>
              </p14:nvContentPartPr>
              <p14:xfrm>
                <a:off x="5661216" y="2600424"/>
                <a:ext cx="162720" cy="142920"/>
              </p14:xfrm>
            </p:contentPart>
          </mc:Choice>
          <mc:Fallback xmlns="">
            <p:pic>
              <p:nvPicPr>
                <p:cNvPr id="7" name="墨迹 6">
                  <a:extLst>
                    <a:ext uri="{FF2B5EF4-FFF2-40B4-BE49-F238E27FC236}">
                      <a16:creationId xmlns:a16="http://schemas.microsoft.com/office/drawing/2014/main" id="{51241F64-1778-4E80-AC46-43DEF5D01717}"/>
                    </a:ext>
                  </a:extLst>
                </p:cNvPr>
                <p:cNvPicPr/>
                <p:nvPr/>
              </p:nvPicPr>
              <p:blipFill>
                <a:blip r:embed="rId14"/>
                <a:stretch>
                  <a:fillRect/>
                </a:stretch>
              </p:blipFill>
              <p:spPr>
                <a:xfrm>
                  <a:off x="5643576" y="2582784"/>
                  <a:ext cx="1983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4F41F822-F0B1-49AB-8080-49284AB8BF1E}"/>
                    </a:ext>
                  </a:extLst>
                </p14:cNvPr>
                <p14:cNvContentPartPr/>
                <p14:nvPr/>
              </p14:nvContentPartPr>
              <p14:xfrm>
                <a:off x="5705136" y="2728944"/>
                <a:ext cx="93600" cy="249840"/>
              </p14:xfrm>
            </p:contentPart>
          </mc:Choice>
          <mc:Fallback xmlns="">
            <p:pic>
              <p:nvPicPr>
                <p:cNvPr id="8" name="墨迹 7">
                  <a:extLst>
                    <a:ext uri="{FF2B5EF4-FFF2-40B4-BE49-F238E27FC236}">
                      <a16:creationId xmlns:a16="http://schemas.microsoft.com/office/drawing/2014/main" id="{4F41F822-F0B1-49AB-8080-49284AB8BF1E}"/>
                    </a:ext>
                  </a:extLst>
                </p:cNvPr>
                <p:cNvPicPr/>
                <p:nvPr/>
              </p:nvPicPr>
              <p:blipFill>
                <a:blip r:embed="rId16"/>
                <a:stretch>
                  <a:fillRect/>
                </a:stretch>
              </p:blipFill>
              <p:spPr>
                <a:xfrm>
                  <a:off x="5687136" y="2710944"/>
                  <a:ext cx="1292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AAA0E716-5624-453D-B41D-BC6CC28132C4}"/>
                    </a:ext>
                  </a:extLst>
                </p14:cNvPr>
                <p14:cNvContentPartPr/>
                <p14:nvPr/>
              </p14:nvContentPartPr>
              <p14:xfrm>
                <a:off x="5664816" y="2829384"/>
                <a:ext cx="21960" cy="100080"/>
              </p14:xfrm>
            </p:contentPart>
          </mc:Choice>
          <mc:Fallback xmlns="">
            <p:pic>
              <p:nvPicPr>
                <p:cNvPr id="9" name="墨迹 8">
                  <a:extLst>
                    <a:ext uri="{FF2B5EF4-FFF2-40B4-BE49-F238E27FC236}">
                      <a16:creationId xmlns:a16="http://schemas.microsoft.com/office/drawing/2014/main" id="{AAA0E716-5624-453D-B41D-BC6CC28132C4}"/>
                    </a:ext>
                  </a:extLst>
                </p:cNvPr>
                <p:cNvPicPr/>
                <p:nvPr/>
              </p:nvPicPr>
              <p:blipFill>
                <a:blip r:embed="rId18"/>
                <a:stretch>
                  <a:fillRect/>
                </a:stretch>
              </p:blipFill>
              <p:spPr>
                <a:xfrm>
                  <a:off x="5646816" y="2811384"/>
                  <a:ext cx="576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2C849C36-8B24-4812-AF0C-77CE7A82021C}"/>
                    </a:ext>
                  </a:extLst>
                </p14:cNvPr>
                <p14:cNvContentPartPr/>
                <p14:nvPr/>
              </p14:nvContentPartPr>
              <p14:xfrm>
                <a:off x="5883336" y="2616264"/>
                <a:ext cx="179280" cy="287640"/>
              </p14:xfrm>
            </p:contentPart>
          </mc:Choice>
          <mc:Fallback xmlns="">
            <p:pic>
              <p:nvPicPr>
                <p:cNvPr id="10" name="墨迹 9">
                  <a:extLst>
                    <a:ext uri="{FF2B5EF4-FFF2-40B4-BE49-F238E27FC236}">
                      <a16:creationId xmlns:a16="http://schemas.microsoft.com/office/drawing/2014/main" id="{2C849C36-8B24-4812-AF0C-77CE7A82021C}"/>
                    </a:ext>
                  </a:extLst>
                </p:cNvPr>
                <p:cNvPicPr/>
                <p:nvPr/>
              </p:nvPicPr>
              <p:blipFill>
                <a:blip r:embed="rId20"/>
                <a:stretch>
                  <a:fillRect/>
                </a:stretch>
              </p:blipFill>
              <p:spPr>
                <a:xfrm>
                  <a:off x="5865336" y="2598624"/>
                  <a:ext cx="21492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9E7728BB-0EF4-4374-A0C2-07DE4A6EDE42}"/>
                    </a:ext>
                  </a:extLst>
                </p14:cNvPr>
                <p14:cNvContentPartPr/>
                <p14:nvPr/>
              </p14:nvContentPartPr>
              <p14:xfrm>
                <a:off x="5980536" y="2718144"/>
                <a:ext cx="99000" cy="252360"/>
              </p14:xfrm>
            </p:contentPart>
          </mc:Choice>
          <mc:Fallback xmlns="">
            <p:pic>
              <p:nvPicPr>
                <p:cNvPr id="11" name="墨迹 10">
                  <a:extLst>
                    <a:ext uri="{FF2B5EF4-FFF2-40B4-BE49-F238E27FC236}">
                      <a16:creationId xmlns:a16="http://schemas.microsoft.com/office/drawing/2014/main" id="{9E7728BB-0EF4-4374-A0C2-07DE4A6EDE42}"/>
                    </a:ext>
                  </a:extLst>
                </p:cNvPr>
                <p:cNvPicPr/>
                <p:nvPr/>
              </p:nvPicPr>
              <p:blipFill>
                <a:blip r:embed="rId22"/>
                <a:stretch>
                  <a:fillRect/>
                </a:stretch>
              </p:blipFill>
              <p:spPr>
                <a:xfrm>
                  <a:off x="5962536" y="2700144"/>
                  <a:ext cx="1346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50A49B06-C6E8-43E2-8289-AD432752B14F}"/>
                    </a:ext>
                  </a:extLst>
                </p14:cNvPr>
                <p14:cNvContentPartPr/>
                <p14:nvPr/>
              </p14:nvContentPartPr>
              <p14:xfrm>
                <a:off x="6107976" y="2638584"/>
                <a:ext cx="221040" cy="357840"/>
              </p14:xfrm>
            </p:contentPart>
          </mc:Choice>
          <mc:Fallback xmlns="">
            <p:pic>
              <p:nvPicPr>
                <p:cNvPr id="12" name="墨迹 11">
                  <a:extLst>
                    <a:ext uri="{FF2B5EF4-FFF2-40B4-BE49-F238E27FC236}">
                      <a16:creationId xmlns:a16="http://schemas.microsoft.com/office/drawing/2014/main" id="{50A49B06-C6E8-43E2-8289-AD432752B14F}"/>
                    </a:ext>
                  </a:extLst>
                </p:cNvPr>
                <p:cNvPicPr/>
                <p:nvPr/>
              </p:nvPicPr>
              <p:blipFill>
                <a:blip r:embed="rId24"/>
                <a:stretch>
                  <a:fillRect/>
                </a:stretch>
              </p:blipFill>
              <p:spPr>
                <a:xfrm>
                  <a:off x="6090336" y="2620584"/>
                  <a:ext cx="256680" cy="393480"/>
                </a:xfrm>
                <a:prstGeom prst="rect">
                  <a:avLst/>
                </a:prstGeom>
              </p:spPr>
            </p:pic>
          </mc:Fallback>
        </mc:AlternateContent>
      </p:grpSp>
      <p:grpSp>
        <p:nvGrpSpPr>
          <p:cNvPr id="26" name="组合 25">
            <a:extLst>
              <a:ext uri="{FF2B5EF4-FFF2-40B4-BE49-F238E27FC236}">
                <a16:creationId xmlns:a16="http://schemas.microsoft.com/office/drawing/2014/main" id="{378D07C4-4120-4EF4-9924-84EA04E7D3DF}"/>
              </a:ext>
            </a:extLst>
          </p:cNvPr>
          <p:cNvGrpSpPr/>
          <p:nvPr/>
        </p:nvGrpSpPr>
        <p:grpSpPr>
          <a:xfrm>
            <a:off x="5445216" y="3120264"/>
            <a:ext cx="750240" cy="407880"/>
            <a:chOff x="5445216" y="3120264"/>
            <a:chExt cx="750240" cy="407880"/>
          </a:xfrm>
        </p:grpSpPr>
        <mc:AlternateContent xmlns:mc="http://schemas.openxmlformats.org/markup-compatibility/2006" xmlns:p14="http://schemas.microsoft.com/office/powerpoint/2010/main">
          <mc:Choice Requires="p14">
            <p:contentPart p14:bwMode="auto" r:id="rId25">
              <p14:nvContentPartPr>
                <p14:cNvPr id="14" name="墨迹 13">
                  <a:extLst>
                    <a:ext uri="{FF2B5EF4-FFF2-40B4-BE49-F238E27FC236}">
                      <a16:creationId xmlns:a16="http://schemas.microsoft.com/office/drawing/2014/main" id="{96DBFA8B-16EC-4BF3-AE1C-0FAD154B63E9}"/>
                    </a:ext>
                  </a:extLst>
                </p14:cNvPr>
                <p14:cNvContentPartPr/>
                <p14:nvPr/>
              </p14:nvContentPartPr>
              <p14:xfrm>
                <a:off x="5499216" y="3231144"/>
                <a:ext cx="36000" cy="35640"/>
              </p14:xfrm>
            </p:contentPart>
          </mc:Choice>
          <mc:Fallback xmlns="">
            <p:pic>
              <p:nvPicPr>
                <p:cNvPr id="14" name="墨迹 13">
                  <a:extLst>
                    <a:ext uri="{FF2B5EF4-FFF2-40B4-BE49-F238E27FC236}">
                      <a16:creationId xmlns:a16="http://schemas.microsoft.com/office/drawing/2014/main" id="{96DBFA8B-16EC-4BF3-AE1C-0FAD154B63E9}"/>
                    </a:ext>
                  </a:extLst>
                </p:cNvPr>
                <p:cNvPicPr/>
                <p:nvPr/>
              </p:nvPicPr>
              <p:blipFill>
                <a:blip r:embed="rId26"/>
                <a:stretch>
                  <a:fillRect/>
                </a:stretch>
              </p:blipFill>
              <p:spPr>
                <a:xfrm>
                  <a:off x="5481216" y="3213144"/>
                  <a:ext cx="716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墨迹 14">
                  <a:extLst>
                    <a:ext uri="{FF2B5EF4-FFF2-40B4-BE49-F238E27FC236}">
                      <a16:creationId xmlns:a16="http://schemas.microsoft.com/office/drawing/2014/main" id="{2543CA45-C3BC-4581-86E6-C6F819F04A63}"/>
                    </a:ext>
                  </a:extLst>
                </p14:cNvPr>
                <p14:cNvContentPartPr/>
                <p14:nvPr/>
              </p14:nvContentPartPr>
              <p14:xfrm>
                <a:off x="5471856" y="3341304"/>
                <a:ext cx="32760" cy="76320"/>
              </p14:xfrm>
            </p:contentPart>
          </mc:Choice>
          <mc:Fallback xmlns="">
            <p:pic>
              <p:nvPicPr>
                <p:cNvPr id="15" name="墨迹 14">
                  <a:extLst>
                    <a:ext uri="{FF2B5EF4-FFF2-40B4-BE49-F238E27FC236}">
                      <a16:creationId xmlns:a16="http://schemas.microsoft.com/office/drawing/2014/main" id="{2543CA45-C3BC-4581-86E6-C6F819F04A63}"/>
                    </a:ext>
                  </a:extLst>
                </p:cNvPr>
                <p:cNvPicPr/>
                <p:nvPr/>
              </p:nvPicPr>
              <p:blipFill>
                <a:blip r:embed="rId28"/>
                <a:stretch>
                  <a:fillRect/>
                </a:stretch>
              </p:blipFill>
              <p:spPr>
                <a:xfrm>
                  <a:off x="5453856" y="3323304"/>
                  <a:ext cx="684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墨迹 15">
                  <a:extLst>
                    <a:ext uri="{FF2B5EF4-FFF2-40B4-BE49-F238E27FC236}">
                      <a16:creationId xmlns:a16="http://schemas.microsoft.com/office/drawing/2014/main" id="{197C55C8-C9FA-42E5-AFAD-7E3BFF74D79A}"/>
                    </a:ext>
                  </a:extLst>
                </p14:cNvPr>
                <p14:cNvContentPartPr/>
                <p14:nvPr/>
              </p14:nvContentPartPr>
              <p14:xfrm>
                <a:off x="5445216" y="3216744"/>
                <a:ext cx="173880" cy="311400"/>
              </p14:xfrm>
            </p:contentPart>
          </mc:Choice>
          <mc:Fallback xmlns="">
            <p:pic>
              <p:nvPicPr>
                <p:cNvPr id="16" name="墨迹 15">
                  <a:extLst>
                    <a:ext uri="{FF2B5EF4-FFF2-40B4-BE49-F238E27FC236}">
                      <a16:creationId xmlns:a16="http://schemas.microsoft.com/office/drawing/2014/main" id="{197C55C8-C9FA-42E5-AFAD-7E3BFF74D79A}"/>
                    </a:ext>
                  </a:extLst>
                </p:cNvPr>
                <p:cNvPicPr/>
                <p:nvPr/>
              </p:nvPicPr>
              <p:blipFill>
                <a:blip r:embed="rId30"/>
                <a:stretch>
                  <a:fillRect/>
                </a:stretch>
              </p:blipFill>
              <p:spPr>
                <a:xfrm>
                  <a:off x="5427216" y="3199104"/>
                  <a:ext cx="20952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墨迹 16">
                  <a:extLst>
                    <a:ext uri="{FF2B5EF4-FFF2-40B4-BE49-F238E27FC236}">
                      <a16:creationId xmlns:a16="http://schemas.microsoft.com/office/drawing/2014/main" id="{EE2B6869-0FDB-49E8-AC68-9600DD8957C4}"/>
                    </a:ext>
                  </a:extLst>
                </p14:cNvPr>
                <p14:cNvContentPartPr/>
                <p14:nvPr/>
              </p14:nvContentPartPr>
              <p14:xfrm>
                <a:off x="5633496" y="3181824"/>
                <a:ext cx="127800" cy="131400"/>
              </p14:xfrm>
            </p:contentPart>
          </mc:Choice>
          <mc:Fallback xmlns="">
            <p:pic>
              <p:nvPicPr>
                <p:cNvPr id="17" name="墨迹 16">
                  <a:extLst>
                    <a:ext uri="{FF2B5EF4-FFF2-40B4-BE49-F238E27FC236}">
                      <a16:creationId xmlns:a16="http://schemas.microsoft.com/office/drawing/2014/main" id="{EE2B6869-0FDB-49E8-AC68-9600DD8957C4}"/>
                    </a:ext>
                  </a:extLst>
                </p:cNvPr>
                <p:cNvPicPr/>
                <p:nvPr/>
              </p:nvPicPr>
              <p:blipFill>
                <a:blip r:embed="rId32"/>
                <a:stretch>
                  <a:fillRect/>
                </a:stretch>
              </p:blipFill>
              <p:spPr>
                <a:xfrm>
                  <a:off x="5615856" y="3164184"/>
                  <a:ext cx="1634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墨迹 17">
                  <a:extLst>
                    <a:ext uri="{FF2B5EF4-FFF2-40B4-BE49-F238E27FC236}">
                      <a16:creationId xmlns:a16="http://schemas.microsoft.com/office/drawing/2014/main" id="{555E2493-6882-4954-9D2E-F877DF8123D7}"/>
                    </a:ext>
                  </a:extLst>
                </p14:cNvPr>
                <p14:cNvContentPartPr/>
                <p14:nvPr/>
              </p14:nvContentPartPr>
              <p14:xfrm>
                <a:off x="5615496" y="3271824"/>
                <a:ext cx="115560" cy="82800"/>
              </p14:xfrm>
            </p:contentPart>
          </mc:Choice>
          <mc:Fallback xmlns="">
            <p:pic>
              <p:nvPicPr>
                <p:cNvPr id="18" name="墨迹 17">
                  <a:extLst>
                    <a:ext uri="{FF2B5EF4-FFF2-40B4-BE49-F238E27FC236}">
                      <a16:creationId xmlns:a16="http://schemas.microsoft.com/office/drawing/2014/main" id="{555E2493-6882-4954-9D2E-F877DF8123D7}"/>
                    </a:ext>
                  </a:extLst>
                </p:cNvPr>
                <p:cNvPicPr/>
                <p:nvPr/>
              </p:nvPicPr>
              <p:blipFill>
                <a:blip r:embed="rId34"/>
                <a:stretch>
                  <a:fillRect/>
                </a:stretch>
              </p:blipFill>
              <p:spPr>
                <a:xfrm>
                  <a:off x="5597496" y="3254184"/>
                  <a:ext cx="151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墨迹 18">
                  <a:extLst>
                    <a:ext uri="{FF2B5EF4-FFF2-40B4-BE49-F238E27FC236}">
                      <a16:creationId xmlns:a16="http://schemas.microsoft.com/office/drawing/2014/main" id="{0F66A963-471D-4A33-8871-7A87BB72FA5D}"/>
                    </a:ext>
                  </a:extLst>
                </p14:cNvPr>
                <p14:cNvContentPartPr/>
                <p14:nvPr/>
              </p14:nvContentPartPr>
              <p14:xfrm>
                <a:off x="5627016" y="3346704"/>
                <a:ext cx="48960" cy="164160"/>
              </p14:xfrm>
            </p:contentPart>
          </mc:Choice>
          <mc:Fallback xmlns="">
            <p:pic>
              <p:nvPicPr>
                <p:cNvPr id="19" name="墨迹 18">
                  <a:extLst>
                    <a:ext uri="{FF2B5EF4-FFF2-40B4-BE49-F238E27FC236}">
                      <a16:creationId xmlns:a16="http://schemas.microsoft.com/office/drawing/2014/main" id="{0F66A963-471D-4A33-8871-7A87BB72FA5D}"/>
                    </a:ext>
                  </a:extLst>
                </p:cNvPr>
                <p:cNvPicPr/>
                <p:nvPr/>
              </p:nvPicPr>
              <p:blipFill>
                <a:blip r:embed="rId36"/>
                <a:stretch>
                  <a:fillRect/>
                </a:stretch>
              </p:blipFill>
              <p:spPr>
                <a:xfrm>
                  <a:off x="5609016" y="3329064"/>
                  <a:ext cx="846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墨迹 19">
                  <a:extLst>
                    <a:ext uri="{FF2B5EF4-FFF2-40B4-BE49-F238E27FC236}">
                      <a16:creationId xmlns:a16="http://schemas.microsoft.com/office/drawing/2014/main" id="{5D926B29-BE16-451D-967B-4EF2598063D2}"/>
                    </a:ext>
                  </a:extLst>
                </p14:cNvPr>
                <p14:cNvContentPartPr/>
                <p14:nvPr/>
              </p14:nvContentPartPr>
              <p14:xfrm>
                <a:off x="5661936" y="3405384"/>
                <a:ext cx="67320" cy="9360"/>
              </p14:xfrm>
            </p:contentPart>
          </mc:Choice>
          <mc:Fallback xmlns="">
            <p:pic>
              <p:nvPicPr>
                <p:cNvPr id="20" name="墨迹 19">
                  <a:extLst>
                    <a:ext uri="{FF2B5EF4-FFF2-40B4-BE49-F238E27FC236}">
                      <a16:creationId xmlns:a16="http://schemas.microsoft.com/office/drawing/2014/main" id="{5D926B29-BE16-451D-967B-4EF2598063D2}"/>
                    </a:ext>
                  </a:extLst>
                </p:cNvPr>
                <p:cNvPicPr/>
                <p:nvPr/>
              </p:nvPicPr>
              <p:blipFill>
                <a:blip r:embed="rId38"/>
                <a:stretch>
                  <a:fillRect/>
                </a:stretch>
              </p:blipFill>
              <p:spPr>
                <a:xfrm>
                  <a:off x="5644296" y="3387384"/>
                  <a:ext cx="1029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墨迹 20">
                  <a:extLst>
                    <a:ext uri="{FF2B5EF4-FFF2-40B4-BE49-F238E27FC236}">
                      <a16:creationId xmlns:a16="http://schemas.microsoft.com/office/drawing/2014/main" id="{179BBED6-C344-4A8B-B13A-99BBD70BB380}"/>
                    </a:ext>
                  </a:extLst>
                </p14:cNvPr>
                <p14:cNvContentPartPr/>
                <p14:nvPr/>
              </p14:nvContentPartPr>
              <p14:xfrm>
                <a:off x="5735736" y="3325104"/>
                <a:ext cx="85320" cy="94680"/>
              </p14:xfrm>
            </p:contentPart>
          </mc:Choice>
          <mc:Fallback xmlns="">
            <p:pic>
              <p:nvPicPr>
                <p:cNvPr id="21" name="墨迹 20">
                  <a:extLst>
                    <a:ext uri="{FF2B5EF4-FFF2-40B4-BE49-F238E27FC236}">
                      <a16:creationId xmlns:a16="http://schemas.microsoft.com/office/drawing/2014/main" id="{179BBED6-C344-4A8B-B13A-99BBD70BB380}"/>
                    </a:ext>
                  </a:extLst>
                </p:cNvPr>
                <p:cNvPicPr/>
                <p:nvPr/>
              </p:nvPicPr>
              <p:blipFill>
                <a:blip r:embed="rId40"/>
                <a:stretch>
                  <a:fillRect/>
                </a:stretch>
              </p:blipFill>
              <p:spPr>
                <a:xfrm>
                  <a:off x="5718096" y="3307464"/>
                  <a:ext cx="1209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墨迹 21">
                  <a:extLst>
                    <a:ext uri="{FF2B5EF4-FFF2-40B4-BE49-F238E27FC236}">
                      <a16:creationId xmlns:a16="http://schemas.microsoft.com/office/drawing/2014/main" id="{5A24CCCE-AD6A-4A0B-8ADC-7EEFE4DFEB03}"/>
                    </a:ext>
                  </a:extLst>
                </p14:cNvPr>
                <p14:cNvContentPartPr/>
                <p14:nvPr/>
              </p14:nvContentPartPr>
              <p14:xfrm>
                <a:off x="5729976" y="3333744"/>
                <a:ext cx="114480" cy="172080"/>
              </p14:xfrm>
            </p:contentPart>
          </mc:Choice>
          <mc:Fallback xmlns="">
            <p:pic>
              <p:nvPicPr>
                <p:cNvPr id="22" name="墨迹 21">
                  <a:extLst>
                    <a:ext uri="{FF2B5EF4-FFF2-40B4-BE49-F238E27FC236}">
                      <a16:creationId xmlns:a16="http://schemas.microsoft.com/office/drawing/2014/main" id="{5A24CCCE-AD6A-4A0B-8ADC-7EEFE4DFEB03}"/>
                    </a:ext>
                  </a:extLst>
                </p:cNvPr>
                <p:cNvPicPr/>
                <p:nvPr/>
              </p:nvPicPr>
              <p:blipFill>
                <a:blip r:embed="rId42"/>
                <a:stretch>
                  <a:fillRect/>
                </a:stretch>
              </p:blipFill>
              <p:spPr>
                <a:xfrm>
                  <a:off x="5712336" y="3316104"/>
                  <a:ext cx="1501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墨迹 22">
                  <a:extLst>
                    <a:ext uri="{FF2B5EF4-FFF2-40B4-BE49-F238E27FC236}">
                      <a16:creationId xmlns:a16="http://schemas.microsoft.com/office/drawing/2014/main" id="{B2F131A2-24B2-4CBC-A821-FDC6D0AFFC98}"/>
                    </a:ext>
                  </a:extLst>
                </p14:cNvPr>
                <p14:cNvContentPartPr/>
                <p14:nvPr/>
              </p14:nvContentPartPr>
              <p14:xfrm>
                <a:off x="5913576" y="3120264"/>
                <a:ext cx="229680" cy="239400"/>
              </p14:xfrm>
            </p:contentPart>
          </mc:Choice>
          <mc:Fallback xmlns="">
            <p:pic>
              <p:nvPicPr>
                <p:cNvPr id="23" name="墨迹 22">
                  <a:extLst>
                    <a:ext uri="{FF2B5EF4-FFF2-40B4-BE49-F238E27FC236}">
                      <a16:creationId xmlns:a16="http://schemas.microsoft.com/office/drawing/2014/main" id="{B2F131A2-24B2-4CBC-A821-FDC6D0AFFC98}"/>
                    </a:ext>
                  </a:extLst>
                </p:cNvPr>
                <p:cNvPicPr/>
                <p:nvPr/>
              </p:nvPicPr>
              <p:blipFill>
                <a:blip r:embed="rId44"/>
                <a:stretch>
                  <a:fillRect/>
                </a:stretch>
              </p:blipFill>
              <p:spPr>
                <a:xfrm>
                  <a:off x="5895576" y="3102624"/>
                  <a:ext cx="2653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墨迹 23">
                  <a:extLst>
                    <a:ext uri="{FF2B5EF4-FFF2-40B4-BE49-F238E27FC236}">
                      <a16:creationId xmlns:a16="http://schemas.microsoft.com/office/drawing/2014/main" id="{71F7D39C-A9C9-4FBA-B1DF-FC0156EEA0D2}"/>
                    </a:ext>
                  </a:extLst>
                </p14:cNvPr>
                <p14:cNvContentPartPr/>
                <p14:nvPr/>
              </p14:nvContentPartPr>
              <p14:xfrm>
                <a:off x="6043896" y="3272544"/>
                <a:ext cx="96120" cy="39600"/>
              </p14:xfrm>
            </p:contentPart>
          </mc:Choice>
          <mc:Fallback xmlns="">
            <p:pic>
              <p:nvPicPr>
                <p:cNvPr id="24" name="墨迹 23">
                  <a:extLst>
                    <a:ext uri="{FF2B5EF4-FFF2-40B4-BE49-F238E27FC236}">
                      <a16:creationId xmlns:a16="http://schemas.microsoft.com/office/drawing/2014/main" id="{71F7D39C-A9C9-4FBA-B1DF-FC0156EEA0D2}"/>
                    </a:ext>
                  </a:extLst>
                </p:cNvPr>
                <p:cNvPicPr/>
                <p:nvPr/>
              </p:nvPicPr>
              <p:blipFill>
                <a:blip r:embed="rId46"/>
                <a:stretch>
                  <a:fillRect/>
                </a:stretch>
              </p:blipFill>
              <p:spPr>
                <a:xfrm>
                  <a:off x="6026256" y="3254544"/>
                  <a:ext cx="1317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墨迹 24">
                  <a:extLst>
                    <a:ext uri="{FF2B5EF4-FFF2-40B4-BE49-F238E27FC236}">
                      <a16:creationId xmlns:a16="http://schemas.microsoft.com/office/drawing/2014/main" id="{BC0FE0A9-80CE-49BC-A202-A7B5D5B696F8}"/>
                    </a:ext>
                  </a:extLst>
                </p14:cNvPr>
                <p14:cNvContentPartPr/>
                <p14:nvPr/>
              </p14:nvContentPartPr>
              <p14:xfrm>
                <a:off x="6059736" y="3345624"/>
                <a:ext cx="135720" cy="117720"/>
              </p14:xfrm>
            </p:contentPart>
          </mc:Choice>
          <mc:Fallback xmlns="">
            <p:pic>
              <p:nvPicPr>
                <p:cNvPr id="25" name="墨迹 24">
                  <a:extLst>
                    <a:ext uri="{FF2B5EF4-FFF2-40B4-BE49-F238E27FC236}">
                      <a16:creationId xmlns:a16="http://schemas.microsoft.com/office/drawing/2014/main" id="{BC0FE0A9-80CE-49BC-A202-A7B5D5B696F8}"/>
                    </a:ext>
                  </a:extLst>
                </p:cNvPr>
                <p:cNvPicPr/>
                <p:nvPr/>
              </p:nvPicPr>
              <p:blipFill>
                <a:blip r:embed="rId48"/>
                <a:stretch>
                  <a:fillRect/>
                </a:stretch>
              </p:blipFill>
              <p:spPr>
                <a:xfrm>
                  <a:off x="6042096" y="3327624"/>
                  <a:ext cx="171360" cy="153360"/>
                </a:xfrm>
                <a:prstGeom prst="rect">
                  <a:avLst/>
                </a:prstGeom>
              </p:spPr>
            </p:pic>
          </mc:Fallback>
        </mc:AlternateContent>
      </p:grpSp>
      <p:grpSp>
        <p:nvGrpSpPr>
          <p:cNvPr id="40" name="组合 39">
            <a:extLst>
              <a:ext uri="{FF2B5EF4-FFF2-40B4-BE49-F238E27FC236}">
                <a16:creationId xmlns:a16="http://schemas.microsoft.com/office/drawing/2014/main" id="{ACF89308-64A1-4BE6-AA33-BFF8C478F1AF}"/>
              </a:ext>
            </a:extLst>
          </p:cNvPr>
          <p:cNvGrpSpPr/>
          <p:nvPr/>
        </p:nvGrpSpPr>
        <p:grpSpPr>
          <a:xfrm>
            <a:off x="5427576" y="3786624"/>
            <a:ext cx="290880" cy="356400"/>
            <a:chOff x="5427576" y="3786624"/>
            <a:chExt cx="290880" cy="356400"/>
          </a:xfrm>
        </p:grpSpPr>
        <mc:AlternateContent xmlns:mc="http://schemas.openxmlformats.org/markup-compatibility/2006" xmlns:p14="http://schemas.microsoft.com/office/powerpoint/2010/main">
          <mc:Choice Requires="p14">
            <p:contentPart p14:bwMode="auto" r:id="rId49">
              <p14:nvContentPartPr>
                <p14:cNvPr id="27" name="墨迹 26">
                  <a:extLst>
                    <a:ext uri="{FF2B5EF4-FFF2-40B4-BE49-F238E27FC236}">
                      <a16:creationId xmlns:a16="http://schemas.microsoft.com/office/drawing/2014/main" id="{1925413A-CC32-44A7-810F-43B879EDE758}"/>
                    </a:ext>
                  </a:extLst>
                </p14:cNvPr>
                <p14:cNvContentPartPr/>
                <p14:nvPr/>
              </p14:nvContentPartPr>
              <p14:xfrm>
                <a:off x="5427576" y="3786624"/>
                <a:ext cx="197640" cy="285120"/>
              </p14:xfrm>
            </p:contentPart>
          </mc:Choice>
          <mc:Fallback xmlns="">
            <p:pic>
              <p:nvPicPr>
                <p:cNvPr id="27" name="墨迹 26">
                  <a:extLst>
                    <a:ext uri="{FF2B5EF4-FFF2-40B4-BE49-F238E27FC236}">
                      <a16:creationId xmlns:a16="http://schemas.microsoft.com/office/drawing/2014/main" id="{1925413A-CC32-44A7-810F-43B879EDE758}"/>
                    </a:ext>
                  </a:extLst>
                </p:cNvPr>
                <p:cNvPicPr/>
                <p:nvPr/>
              </p:nvPicPr>
              <p:blipFill>
                <a:blip r:embed="rId50"/>
                <a:stretch>
                  <a:fillRect/>
                </a:stretch>
              </p:blipFill>
              <p:spPr>
                <a:xfrm>
                  <a:off x="5409936" y="3768984"/>
                  <a:ext cx="23328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8" name="墨迹 27">
                  <a:extLst>
                    <a:ext uri="{FF2B5EF4-FFF2-40B4-BE49-F238E27FC236}">
                      <a16:creationId xmlns:a16="http://schemas.microsoft.com/office/drawing/2014/main" id="{124FC93C-20B9-4457-9EE8-11423F63B425}"/>
                    </a:ext>
                  </a:extLst>
                </p14:cNvPr>
                <p14:cNvContentPartPr/>
                <p14:nvPr/>
              </p14:nvContentPartPr>
              <p14:xfrm>
                <a:off x="5623776" y="3879144"/>
                <a:ext cx="94680" cy="36000"/>
              </p14:xfrm>
            </p:contentPart>
          </mc:Choice>
          <mc:Fallback xmlns="">
            <p:pic>
              <p:nvPicPr>
                <p:cNvPr id="28" name="墨迹 27">
                  <a:extLst>
                    <a:ext uri="{FF2B5EF4-FFF2-40B4-BE49-F238E27FC236}">
                      <a16:creationId xmlns:a16="http://schemas.microsoft.com/office/drawing/2014/main" id="{124FC93C-20B9-4457-9EE8-11423F63B425}"/>
                    </a:ext>
                  </a:extLst>
                </p:cNvPr>
                <p:cNvPicPr/>
                <p:nvPr/>
              </p:nvPicPr>
              <p:blipFill>
                <a:blip r:embed="rId52"/>
                <a:stretch>
                  <a:fillRect/>
                </a:stretch>
              </p:blipFill>
              <p:spPr>
                <a:xfrm>
                  <a:off x="5606136" y="3861504"/>
                  <a:ext cx="13032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9" name="墨迹 28">
                  <a:extLst>
                    <a:ext uri="{FF2B5EF4-FFF2-40B4-BE49-F238E27FC236}">
                      <a16:creationId xmlns:a16="http://schemas.microsoft.com/office/drawing/2014/main" id="{BF58F47C-863F-4CAF-A267-A31FE783EC41}"/>
                    </a:ext>
                  </a:extLst>
                </p14:cNvPr>
                <p14:cNvContentPartPr/>
                <p14:nvPr/>
              </p14:nvContentPartPr>
              <p14:xfrm>
                <a:off x="5579136" y="3991104"/>
                <a:ext cx="139320" cy="151920"/>
              </p14:xfrm>
            </p:contentPart>
          </mc:Choice>
          <mc:Fallback xmlns="">
            <p:pic>
              <p:nvPicPr>
                <p:cNvPr id="29" name="墨迹 28">
                  <a:extLst>
                    <a:ext uri="{FF2B5EF4-FFF2-40B4-BE49-F238E27FC236}">
                      <a16:creationId xmlns:a16="http://schemas.microsoft.com/office/drawing/2014/main" id="{BF58F47C-863F-4CAF-A267-A31FE783EC41}"/>
                    </a:ext>
                  </a:extLst>
                </p:cNvPr>
                <p:cNvPicPr/>
                <p:nvPr/>
              </p:nvPicPr>
              <p:blipFill>
                <a:blip r:embed="rId54"/>
                <a:stretch>
                  <a:fillRect/>
                </a:stretch>
              </p:blipFill>
              <p:spPr>
                <a:xfrm>
                  <a:off x="5561496" y="3973104"/>
                  <a:ext cx="174960" cy="187560"/>
                </a:xfrm>
                <a:prstGeom prst="rect">
                  <a:avLst/>
                </a:prstGeom>
              </p:spPr>
            </p:pic>
          </mc:Fallback>
        </mc:AlternateContent>
      </p:grpSp>
      <p:grpSp>
        <p:nvGrpSpPr>
          <p:cNvPr id="39" name="组合 38">
            <a:extLst>
              <a:ext uri="{FF2B5EF4-FFF2-40B4-BE49-F238E27FC236}">
                <a16:creationId xmlns:a16="http://schemas.microsoft.com/office/drawing/2014/main" id="{8B20328A-04B5-445C-BA88-E152DFE4DBAF}"/>
              </a:ext>
            </a:extLst>
          </p:cNvPr>
          <p:cNvGrpSpPr/>
          <p:nvPr/>
        </p:nvGrpSpPr>
        <p:grpSpPr>
          <a:xfrm>
            <a:off x="5877576" y="3721464"/>
            <a:ext cx="295920" cy="479160"/>
            <a:chOff x="5877576" y="3721464"/>
            <a:chExt cx="295920" cy="479160"/>
          </a:xfrm>
        </p:grpSpPr>
        <mc:AlternateContent xmlns:mc="http://schemas.openxmlformats.org/markup-compatibility/2006" xmlns:p14="http://schemas.microsoft.com/office/powerpoint/2010/main">
          <mc:Choice Requires="p14">
            <p:contentPart p14:bwMode="auto" r:id="rId55">
              <p14:nvContentPartPr>
                <p14:cNvPr id="30" name="墨迹 29">
                  <a:extLst>
                    <a:ext uri="{FF2B5EF4-FFF2-40B4-BE49-F238E27FC236}">
                      <a16:creationId xmlns:a16="http://schemas.microsoft.com/office/drawing/2014/main" id="{ABDD9F12-05C2-4EBA-A0D6-7F41E5E5D29C}"/>
                    </a:ext>
                  </a:extLst>
                </p14:cNvPr>
                <p14:cNvContentPartPr/>
                <p14:nvPr/>
              </p14:nvContentPartPr>
              <p14:xfrm>
                <a:off x="6048936" y="3721464"/>
                <a:ext cx="9000" cy="77400"/>
              </p14:xfrm>
            </p:contentPart>
          </mc:Choice>
          <mc:Fallback xmlns="">
            <p:pic>
              <p:nvPicPr>
                <p:cNvPr id="30" name="墨迹 29">
                  <a:extLst>
                    <a:ext uri="{FF2B5EF4-FFF2-40B4-BE49-F238E27FC236}">
                      <a16:creationId xmlns:a16="http://schemas.microsoft.com/office/drawing/2014/main" id="{ABDD9F12-05C2-4EBA-A0D6-7F41E5E5D29C}"/>
                    </a:ext>
                  </a:extLst>
                </p:cNvPr>
                <p:cNvPicPr/>
                <p:nvPr/>
              </p:nvPicPr>
              <p:blipFill>
                <a:blip r:embed="rId56"/>
                <a:stretch>
                  <a:fillRect/>
                </a:stretch>
              </p:blipFill>
              <p:spPr>
                <a:xfrm>
                  <a:off x="6031296" y="3703464"/>
                  <a:ext cx="446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墨迹 30">
                  <a:extLst>
                    <a:ext uri="{FF2B5EF4-FFF2-40B4-BE49-F238E27FC236}">
                      <a16:creationId xmlns:a16="http://schemas.microsoft.com/office/drawing/2014/main" id="{2233B1A6-037F-463D-8DFA-6D7BA03A28C4}"/>
                    </a:ext>
                  </a:extLst>
                </p14:cNvPr>
                <p14:cNvContentPartPr/>
                <p14:nvPr/>
              </p14:nvContentPartPr>
              <p14:xfrm>
                <a:off x="5877576" y="3807144"/>
                <a:ext cx="221040" cy="44640"/>
              </p14:xfrm>
            </p:contentPart>
          </mc:Choice>
          <mc:Fallback xmlns="">
            <p:pic>
              <p:nvPicPr>
                <p:cNvPr id="31" name="墨迹 30">
                  <a:extLst>
                    <a:ext uri="{FF2B5EF4-FFF2-40B4-BE49-F238E27FC236}">
                      <a16:creationId xmlns:a16="http://schemas.microsoft.com/office/drawing/2014/main" id="{2233B1A6-037F-463D-8DFA-6D7BA03A28C4}"/>
                    </a:ext>
                  </a:extLst>
                </p:cNvPr>
                <p:cNvPicPr/>
                <p:nvPr/>
              </p:nvPicPr>
              <p:blipFill>
                <a:blip r:embed="rId58"/>
                <a:stretch>
                  <a:fillRect/>
                </a:stretch>
              </p:blipFill>
              <p:spPr>
                <a:xfrm>
                  <a:off x="5859936" y="3789144"/>
                  <a:ext cx="2566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墨迹 31">
                  <a:extLst>
                    <a:ext uri="{FF2B5EF4-FFF2-40B4-BE49-F238E27FC236}">
                      <a16:creationId xmlns:a16="http://schemas.microsoft.com/office/drawing/2014/main" id="{8C16AF40-6295-4C98-B7A7-4795F8B3CF91}"/>
                    </a:ext>
                  </a:extLst>
                </p14:cNvPr>
                <p14:cNvContentPartPr/>
                <p14:nvPr/>
              </p14:nvContentPartPr>
              <p14:xfrm>
                <a:off x="5996376" y="3806064"/>
                <a:ext cx="89640" cy="165960"/>
              </p14:xfrm>
            </p:contentPart>
          </mc:Choice>
          <mc:Fallback xmlns="">
            <p:pic>
              <p:nvPicPr>
                <p:cNvPr id="32" name="墨迹 31">
                  <a:extLst>
                    <a:ext uri="{FF2B5EF4-FFF2-40B4-BE49-F238E27FC236}">
                      <a16:creationId xmlns:a16="http://schemas.microsoft.com/office/drawing/2014/main" id="{8C16AF40-6295-4C98-B7A7-4795F8B3CF91}"/>
                    </a:ext>
                  </a:extLst>
                </p:cNvPr>
                <p:cNvPicPr/>
                <p:nvPr/>
              </p:nvPicPr>
              <p:blipFill>
                <a:blip r:embed="rId60"/>
                <a:stretch>
                  <a:fillRect/>
                </a:stretch>
              </p:blipFill>
              <p:spPr>
                <a:xfrm>
                  <a:off x="5978376" y="3788064"/>
                  <a:ext cx="1252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墨迹 32">
                  <a:extLst>
                    <a:ext uri="{FF2B5EF4-FFF2-40B4-BE49-F238E27FC236}">
                      <a16:creationId xmlns:a16="http://schemas.microsoft.com/office/drawing/2014/main" id="{3A84DAE6-CED7-4411-9DD8-E5C120F85DA0}"/>
                    </a:ext>
                  </a:extLst>
                </p14:cNvPr>
                <p14:cNvContentPartPr/>
                <p14:nvPr/>
              </p14:nvContentPartPr>
              <p14:xfrm>
                <a:off x="5978016" y="3870144"/>
                <a:ext cx="91800" cy="34920"/>
              </p14:xfrm>
            </p:contentPart>
          </mc:Choice>
          <mc:Fallback xmlns="">
            <p:pic>
              <p:nvPicPr>
                <p:cNvPr id="33" name="墨迹 32">
                  <a:extLst>
                    <a:ext uri="{FF2B5EF4-FFF2-40B4-BE49-F238E27FC236}">
                      <a16:creationId xmlns:a16="http://schemas.microsoft.com/office/drawing/2014/main" id="{3A84DAE6-CED7-4411-9DD8-E5C120F85DA0}"/>
                    </a:ext>
                  </a:extLst>
                </p:cNvPr>
                <p:cNvPicPr/>
                <p:nvPr/>
              </p:nvPicPr>
              <p:blipFill>
                <a:blip r:embed="rId62"/>
                <a:stretch>
                  <a:fillRect/>
                </a:stretch>
              </p:blipFill>
              <p:spPr>
                <a:xfrm>
                  <a:off x="5960376" y="3852144"/>
                  <a:ext cx="1274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4" name="墨迹 33">
                  <a:extLst>
                    <a:ext uri="{FF2B5EF4-FFF2-40B4-BE49-F238E27FC236}">
                      <a16:creationId xmlns:a16="http://schemas.microsoft.com/office/drawing/2014/main" id="{29E5F3FD-BDA7-4AE7-8172-2692A018C5F1}"/>
                    </a:ext>
                  </a:extLst>
                </p14:cNvPr>
                <p14:cNvContentPartPr/>
                <p14:nvPr/>
              </p14:nvContentPartPr>
              <p14:xfrm>
                <a:off x="5990616" y="3831984"/>
                <a:ext cx="147240" cy="173520"/>
              </p14:xfrm>
            </p:contentPart>
          </mc:Choice>
          <mc:Fallback xmlns="">
            <p:pic>
              <p:nvPicPr>
                <p:cNvPr id="34" name="墨迹 33">
                  <a:extLst>
                    <a:ext uri="{FF2B5EF4-FFF2-40B4-BE49-F238E27FC236}">
                      <a16:creationId xmlns:a16="http://schemas.microsoft.com/office/drawing/2014/main" id="{29E5F3FD-BDA7-4AE7-8172-2692A018C5F1}"/>
                    </a:ext>
                  </a:extLst>
                </p:cNvPr>
                <p:cNvPicPr/>
                <p:nvPr/>
              </p:nvPicPr>
              <p:blipFill>
                <a:blip r:embed="rId64"/>
                <a:stretch>
                  <a:fillRect/>
                </a:stretch>
              </p:blipFill>
              <p:spPr>
                <a:xfrm>
                  <a:off x="5972976" y="3814344"/>
                  <a:ext cx="1828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5" name="墨迹 34">
                  <a:extLst>
                    <a:ext uri="{FF2B5EF4-FFF2-40B4-BE49-F238E27FC236}">
                      <a16:creationId xmlns:a16="http://schemas.microsoft.com/office/drawing/2014/main" id="{4C34508B-20AD-4FAB-88DD-ACDCD7777AE4}"/>
                    </a:ext>
                  </a:extLst>
                </p14:cNvPr>
                <p14:cNvContentPartPr/>
                <p14:nvPr/>
              </p14:nvContentPartPr>
              <p14:xfrm>
                <a:off x="5891976" y="4060224"/>
                <a:ext cx="49680" cy="112320"/>
              </p14:xfrm>
            </p:contentPart>
          </mc:Choice>
          <mc:Fallback xmlns="">
            <p:pic>
              <p:nvPicPr>
                <p:cNvPr id="35" name="墨迹 34">
                  <a:extLst>
                    <a:ext uri="{FF2B5EF4-FFF2-40B4-BE49-F238E27FC236}">
                      <a16:creationId xmlns:a16="http://schemas.microsoft.com/office/drawing/2014/main" id="{4C34508B-20AD-4FAB-88DD-ACDCD7777AE4}"/>
                    </a:ext>
                  </a:extLst>
                </p:cNvPr>
                <p:cNvPicPr/>
                <p:nvPr/>
              </p:nvPicPr>
              <p:blipFill>
                <a:blip r:embed="rId66"/>
                <a:stretch>
                  <a:fillRect/>
                </a:stretch>
              </p:blipFill>
              <p:spPr>
                <a:xfrm>
                  <a:off x="5873976" y="4042584"/>
                  <a:ext cx="853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6" name="墨迹 35">
                  <a:extLst>
                    <a:ext uri="{FF2B5EF4-FFF2-40B4-BE49-F238E27FC236}">
                      <a16:creationId xmlns:a16="http://schemas.microsoft.com/office/drawing/2014/main" id="{65913367-B568-46C9-8843-79F81466B1F4}"/>
                    </a:ext>
                  </a:extLst>
                </p14:cNvPr>
                <p14:cNvContentPartPr/>
                <p14:nvPr/>
              </p14:nvContentPartPr>
              <p14:xfrm>
                <a:off x="6046056" y="4041504"/>
                <a:ext cx="127440" cy="159120"/>
              </p14:xfrm>
            </p:contentPart>
          </mc:Choice>
          <mc:Fallback xmlns="">
            <p:pic>
              <p:nvPicPr>
                <p:cNvPr id="36" name="墨迹 35">
                  <a:extLst>
                    <a:ext uri="{FF2B5EF4-FFF2-40B4-BE49-F238E27FC236}">
                      <a16:creationId xmlns:a16="http://schemas.microsoft.com/office/drawing/2014/main" id="{65913367-B568-46C9-8843-79F81466B1F4}"/>
                    </a:ext>
                  </a:extLst>
                </p:cNvPr>
                <p:cNvPicPr/>
                <p:nvPr/>
              </p:nvPicPr>
              <p:blipFill>
                <a:blip r:embed="rId68"/>
                <a:stretch>
                  <a:fillRect/>
                </a:stretch>
              </p:blipFill>
              <p:spPr>
                <a:xfrm>
                  <a:off x="6028416" y="4023504"/>
                  <a:ext cx="1630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7" name="墨迹 36">
                  <a:extLst>
                    <a:ext uri="{FF2B5EF4-FFF2-40B4-BE49-F238E27FC236}">
                      <a16:creationId xmlns:a16="http://schemas.microsoft.com/office/drawing/2014/main" id="{FB1572D9-DF7D-466A-9A9A-C03CCF1964A5}"/>
                    </a:ext>
                  </a:extLst>
                </p14:cNvPr>
                <p14:cNvContentPartPr/>
                <p14:nvPr/>
              </p14:nvContentPartPr>
              <p14:xfrm>
                <a:off x="6044256" y="4009104"/>
                <a:ext cx="82800" cy="153000"/>
              </p14:xfrm>
            </p:contentPart>
          </mc:Choice>
          <mc:Fallback xmlns="">
            <p:pic>
              <p:nvPicPr>
                <p:cNvPr id="37" name="墨迹 36">
                  <a:extLst>
                    <a:ext uri="{FF2B5EF4-FFF2-40B4-BE49-F238E27FC236}">
                      <a16:creationId xmlns:a16="http://schemas.microsoft.com/office/drawing/2014/main" id="{FB1572D9-DF7D-466A-9A9A-C03CCF1964A5}"/>
                    </a:ext>
                  </a:extLst>
                </p:cNvPr>
                <p:cNvPicPr/>
                <p:nvPr/>
              </p:nvPicPr>
              <p:blipFill>
                <a:blip r:embed="rId70"/>
                <a:stretch>
                  <a:fillRect/>
                </a:stretch>
              </p:blipFill>
              <p:spPr>
                <a:xfrm>
                  <a:off x="6026256" y="3991464"/>
                  <a:ext cx="1184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8" name="墨迹 37">
                  <a:extLst>
                    <a:ext uri="{FF2B5EF4-FFF2-40B4-BE49-F238E27FC236}">
                      <a16:creationId xmlns:a16="http://schemas.microsoft.com/office/drawing/2014/main" id="{9EB96CFF-F18B-4D7A-B12E-5460B88F754A}"/>
                    </a:ext>
                  </a:extLst>
                </p14:cNvPr>
                <p14:cNvContentPartPr/>
                <p14:nvPr/>
              </p14:nvContentPartPr>
              <p14:xfrm>
                <a:off x="6008256" y="4065984"/>
                <a:ext cx="113760" cy="6120"/>
              </p14:xfrm>
            </p:contentPart>
          </mc:Choice>
          <mc:Fallback xmlns="">
            <p:pic>
              <p:nvPicPr>
                <p:cNvPr id="38" name="墨迹 37">
                  <a:extLst>
                    <a:ext uri="{FF2B5EF4-FFF2-40B4-BE49-F238E27FC236}">
                      <a16:creationId xmlns:a16="http://schemas.microsoft.com/office/drawing/2014/main" id="{9EB96CFF-F18B-4D7A-B12E-5460B88F754A}"/>
                    </a:ext>
                  </a:extLst>
                </p:cNvPr>
                <p:cNvPicPr/>
                <p:nvPr/>
              </p:nvPicPr>
              <p:blipFill>
                <a:blip r:embed="rId72"/>
                <a:stretch>
                  <a:fillRect/>
                </a:stretch>
              </p:blipFill>
              <p:spPr>
                <a:xfrm>
                  <a:off x="5990256" y="4047984"/>
                  <a:ext cx="149400" cy="41760"/>
                </a:xfrm>
                <a:prstGeom prst="rect">
                  <a:avLst/>
                </a:prstGeom>
              </p:spPr>
            </p:pic>
          </mc:Fallback>
        </mc:AlternateContent>
      </p:grpSp>
      <p:grpSp>
        <p:nvGrpSpPr>
          <p:cNvPr id="61" name="组合 60">
            <a:extLst>
              <a:ext uri="{FF2B5EF4-FFF2-40B4-BE49-F238E27FC236}">
                <a16:creationId xmlns:a16="http://schemas.microsoft.com/office/drawing/2014/main" id="{BDCE2902-19AE-4BA3-8273-8387E16CBEEF}"/>
              </a:ext>
            </a:extLst>
          </p:cNvPr>
          <p:cNvGrpSpPr/>
          <p:nvPr/>
        </p:nvGrpSpPr>
        <p:grpSpPr>
          <a:xfrm>
            <a:off x="5553216" y="4902624"/>
            <a:ext cx="801000" cy="409320"/>
            <a:chOff x="5553216" y="4902624"/>
            <a:chExt cx="801000" cy="409320"/>
          </a:xfrm>
        </p:grpSpPr>
        <mc:AlternateContent xmlns:mc="http://schemas.openxmlformats.org/markup-compatibility/2006" xmlns:p14="http://schemas.microsoft.com/office/powerpoint/2010/main">
          <mc:Choice Requires="p14">
            <p:contentPart p14:bwMode="auto" r:id="rId73">
              <p14:nvContentPartPr>
                <p14:cNvPr id="45" name="墨迹 44">
                  <a:extLst>
                    <a:ext uri="{FF2B5EF4-FFF2-40B4-BE49-F238E27FC236}">
                      <a16:creationId xmlns:a16="http://schemas.microsoft.com/office/drawing/2014/main" id="{BC52823A-995B-41AF-9107-58420EE77E27}"/>
                    </a:ext>
                  </a:extLst>
                </p14:cNvPr>
                <p14:cNvContentPartPr/>
                <p14:nvPr/>
              </p14:nvContentPartPr>
              <p14:xfrm>
                <a:off x="5578416" y="5026104"/>
                <a:ext cx="75960" cy="38520"/>
              </p14:xfrm>
            </p:contentPart>
          </mc:Choice>
          <mc:Fallback xmlns="">
            <p:pic>
              <p:nvPicPr>
                <p:cNvPr id="45" name="墨迹 44">
                  <a:extLst>
                    <a:ext uri="{FF2B5EF4-FFF2-40B4-BE49-F238E27FC236}">
                      <a16:creationId xmlns:a16="http://schemas.microsoft.com/office/drawing/2014/main" id="{BC52823A-995B-41AF-9107-58420EE77E27}"/>
                    </a:ext>
                  </a:extLst>
                </p:cNvPr>
                <p:cNvPicPr/>
                <p:nvPr/>
              </p:nvPicPr>
              <p:blipFill>
                <a:blip r:embed="rId74"/>
                <a:stretch>
                  <a:fillRect/>
                </a:stretch>
              </p:blipFill>
              <p:spPr>
                <a:xfrm>
                  <a:off x="5560776" y="5008464"/>
                  <a:ext cx="1116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墨迹 45">
                  <a:extLst>
                    <a:ext uri="{FF2B5EF4-FFF2-40B4-BE49-F238E27FC236}">
                      <a16:creationId xmlns:a16="http://schemas.microsoft.com/office/drawing/2014/main" id="{BCB5FE49-A501-4818-90C8-94658A2B3BAE}"/>
                    </a:ext>
                  </a:extLst>
                </p14:cNvPr>
                <p14:cNvContentPartPr/>
                <p14:nvPr/>
              </p14:nvContentPartPr>
              <p14:xfrm>
                <a:off x="5553216" y="4907664"/>
                <a:ext cx="128880" cy="357120"/>
              </p14:xfrm>
            </p:contentPart>
          </mc:Choice>
          <mc:Fallback xmlns="">
            <p:pic>
              <p:nvPicPr>
                <p:cNvPr id="46" name="墨迹 45">
                  <a:extLst>
                    <a:ext uri="{FF2B5EF4-FFF2-40B4-BE49-F238E27FC236}">
                      <a16:creationId xmlns:a16="http://schemas.microsoft.com/office/drawing/2014/main" id="{BCB5FE49-A501-4818-90C8-94658A2B3BAE}"/>
                    </a:ext>
                  </a:extLst>
                </p:cNvPr>
                <p:cNvPicPr/>
                <p:nvPr/>
              </p:nvPicPr>
              <p:blipFill>
                <a:blip r:embed="rId76"/>
                <a:stretch>
                  <a:fillRect/>
                </a:stretch>
              </p:blipFill>
              <p:spPr>
                <a:xfrm>
                  <a:off x="5535216" y="4889664"/>
                  <a:ext cx="16452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墨迹 46">
                  <a:extLst>
                    <a:ext uri="{FF2B5EF4-FFF2-40B4-BE49-F238E27FC236}">
                      <a16:creationId xmlns:a16="http://schemas.microsoft.com/office/drawing/2014/main" id="{DE78DD80-91AD-4FB0-980D-438E33E3477A}"/>
                    </a:ext>
                  </a:extLst>
                </p14:cNvPr>
                <p14:cNvContentPartPr/>
                <p14:nvPr/>
              </p14:nvContentPartPr>
              <p14:xfrm>
                <a:off x="5688216" y="4933584"/>
                <a:ext cx="99720" cy="253800"/>
              </p14:xfrm>
            </p:contentPart>
          </mc:Choice>
          <mc:Fallback xmlns="">
            <p:pic>
              <p:nvPicPr>
                <p:cNvPr id="47" name="墨迹 46">
                  <a:extLst>
                    <a:ext uri="{FF2B5EF4-FFF2-40B4-BE49-F238E27FC236}">
                      <a16:creationId xmlns:a16="http://schemas.microsoft.com/office/drawing/2014/main" id="{DE78DD80-91AD-4FB0-980D-438E33E3477A}"/>
                    </a:ext>
                  </a:extLst>
                </p:cNvPr>
                <p:cNvPicPr/>
                <p:nvPr/>
              </p:nvPicPr>
              <p:blipFill>
                <a:blip r:embed="rId78"/>
                <a:stretch>
                  <a:fillRect/>
                </a:stretch>
              </p:blipFill>
              <p:spPr>
                <a:xfrm>
                  <a:off x="5670576" y="4915944"/>
                  <a:ext cx="13536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8" name="墨迹 47">
                  <a:extLst>
                    <a:ext uri="{FF2B5EF4-FFF2-40B4-BE49-F238E27FC236}">
                      <a16:creationId xmlns:a16="http://schemas.microsoft.com/office/drawing/2014/main" id="{700D684C-0E55-462D-9BE9-F4A7FD517430}"/>
                    </a:ext>
                  </a:extLst>
                </p14:cNvPr>
                <p14:cNvContentPartPr/>
                <p14:nvPr/>
              </p14:nvContentPartPr>
              <p14:xfrm>
                <a:off x="5775336" y="5005224"/>
                <a:ext cx="103680" cy="259200"/>
              </p14:xfrm>
            </p:contentPart>
          </mc:Choice>
          <mc:Fallback xmlns="">
            <p:pic>
              <p:nvPicPr>
                <p:cNvPr id="48" name="墨迹 47">
                  <a:extLst>
                    <a:ext uri="{FF2B5EF4-FFF2-40B4-BE49-F238E27FC236}">
                      <a16:creationId xmlns:a16="http://schemas.microsoft.com/office/drawing/2014/main" id="{700D684C-0E55-462D-9BE9-F4A7FD517430}"/>
                    </a:ext>
                  </a:extLst>
                </p:cNvPr>
                <p:cNvPicPr/>
                <p:nvPr/>
              </p:nvPicPr>
              <p:blipFill>
                <a:blip r:embed="rId80"/>
                <a:stretch>
                  <a:fillRect/>
                </a:stretch>
              </p:blipFill>
              <p:spPr>
                <a:xfrm>
                  <a:off x="5757696" y="4987584"/>
                  <a:ext cx="1393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9" name="墨迹 48">
                  <a:extLst>
                    <a:ext uri="{FF2B5EF4-FFF2-40B4-BE49-F238E27FC236}">
                      <a16:creationId xmlns:a16="http://schemas.microsoft.com/office/drawing/2014/main" id="{0331F4F0-0578-4D6D-BA75-265FAB0374F4}"/>
                    </a:ext>
                  </a:extLst>
                </p14:cNvPr>
                <p14:cNvContentPartPr/>
                <p14:nvPr/>
              </p14:nvContentPartPr>
              <p14:xfrm>
                <a:off x="5752296" y="5121144"/>
                <a:ext cx="103680" cy="6120"/>
              </p14:xfrm>
            </p:contentPart>
          </mc:Choice>
          <mc:Fallback xmlns="">
            <p:pic>
              <p:nvPicPr>
                <p:cNvPr id="49" name="墨迹 48">
                  <a:extLst>
                    <a:ext uri="{FF2B5EF4-FFF2-40B4-BE49-F238E27FC236}">
                      <a16:creationId xmlns:a16="http://schemas.microsoft.com/office/drawing/2014/main" id="{0331F4F0-0578-4D6D-BA75-265FAB0374F4}"/>
                    </a:ext>
                  </a:extLst>
                </p:cNvPr>
                <p:cNvPicPr/>
                <p:nvPr/>
              </p:nvPicPr>
              <p:blipFill>
                <a:blip r:embed="rId82"/>
                <a:stretch>
                  <a:fillRect/>
                </a:stretch>
              </p:blipFill>
              <p:spPr>
                <a:xfrm>
                  <a:off x="5734296" y="5103144"/>
                  <a:ext cx="1393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0" name="墨迹 49">
                  <a:extLst>
                    <a:ext uri="{FF2B5EF4-FFF2-40B4-BE49-F238E27FC236}">
                      <a16:creationId xmlns:a16="http://schemas.microsoft.com/office/drawing/2014/main" id="{455C74C2-B674-4DDB-9A8B-86662D35D3B3}"/>
                    </a:ext>
                  </a:extLst>
                </p14:cNvPr>
                <p14:cNvContentPartPr/>
                <p14:nvPr/>
              </p14:nvContentPartPr>
              <p14:xfrm>
                <a:off x="5775336" y="5135184"/>
                <a:ext cx="87840" cy="90720"/>
              </p14:xfrm>
            </p:contentPart>
          </mc:Choice>
          <mc:Fallback xmlns="">
            <p:pic>
              <p:nvPicPr>
                <p:cNvPr id="50" name="墨迹 49">
                  <a:extLst>
                    <a:ext uri="{FF2B5EF4-FFF2-40B4-BE49-F238E27FC236}">
                      <a16:creationId xmlns:a16="http://schemas.microsoft.com/office/drawing/2014/main" id="{455C74C2-B674-4DDB-9A8B-86662D35D3B3}"/>
                    </a:ext>
                  </a:extLst>
                </p:cNvPr>
                <p:cNvPicPr/>
                <p:nvPr/>
              </p:nvPicPr>
              <p:blipFill>
                <a:blip r:embed="rId84"/>
                <a:stretch>
                  <a:fillRect/>
                </a:stretch>
              </p:blipFill>
              <p:spPr>
                <a:xfrm>
                  <a:off x="5757696" y="5117544"/>
                  <a:ext cx="1234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1" name="墨迹 50">
                  <a:extLst>
                    <a:ext uri="{FF2B5EF4-FFF2-40B4-BE49-F238E27FC236}">
                      <a16:creationId xmlns:a16="http://schemas.microsoft.com/office/drawing/2014/main" id="{EDF90A2A-A809-46D2-BB3F-9BCE12B7DEB6}"/>
                    </a:ext>
                  </a:extLst>
                </p14:cNvPr>
                <p14:cNvContentPartPr/>
                <p14:nvPr/>
              </p14:nvContentPartPr>
              <p14:xfrm>
                <a:off x="5999256" y="4983264"/>
                <a:ext cx="30960" cy="211320"/>
              </p14:xfrm>
            </p:contentPart>
          </mc:Choice>
          <mc:Fallback xmlns="">
            <p:pic>
              <p:nvPicPr>
                <p:cNvPr id="51" name="墨迹 50">
                  <a:extLst>
                    <a:ext uri="{FF2B5EF4-FFF2-40B4-BE49-F238E27FC236}">
                      <a16:creationId xmlns:a16="http://schemas.microsoft.com/office/drawing/2014/main" id="{EDF90A2A-A809-46D2-BB3F-9BCE12B7DEB6}"/>
                    </a:ext>
                  </a:extLst>
                </p:cNvPr>
                <p:cNvPicPr/>
                <p:nvPr/>
              </p:nvPicPr>
              <p:blipFill>
                <a:blip r:embed="rId86"/>
                <a:stretch>
                  <a:fillRect/>
                </a:stretch>
              </p:blipFill>
              <p:spPr>
                <a:xfrm>
                  <a:off x="5981256" y="4965264"/>
                  <a:ext cx="6660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2" name="墨迹 51">
                  <a:extLst>
                    <a:ext uri="{FF2B5EF4-FFF2-40B4-BE49-F238E27FC236}">
                      <a16:creationId xmlns:a16="http://schemas.microsoft.com/office/drawing/2014/main" id="{1BEAE5BC-1705-4EE8-817E-E4ECB346BF35}"/>
                    </a:ext>
                  </a:extLst>
                </p14:cNvPr>
                <p14:cNvContentPartPr/>
                <p14:nvPr/>
              </p14:nvContentPartPr>
              <p14:xfrm>
                <a:off x="6016176" y="4912704"/>
                <a:ext cx="88200" cy="247320"/>
              </p14:xfrm>
            </p:contentPart>
          </mc:Choice>
          <mc:Fallback xmlns="">
            <p:pic>
              <p:nvPicPr>
                <p:cNvPr id="52" name="墨迹 51">
                  <a:extLst>
                    <a:ext uri="{FF2B5EF4-FFF2-40B4-BE49-F238E27FC236}">
                      <a16:creationId xmlns:a16="http://schemas.microsoft.com/office/drawing/2014/main" id="{1BEAE5BC-1705-4EE8-817E-E4ECB346BF35}"/>
                    </a:ext>
                  </a:extLst>
                </p:cNvPr>
                <p:cNvPicPr/>
                <p:nvPr/>
              </p:nvPicPr>
              <p:blipFill>
                <a:blip r:embed="rId88"/>
                <a:stretch>
                  <a:fillRect/>
                </a:stretch>
              </p:blipFill>
              <p:spPr>
                <a:xfrm>
                  <a:off x="5998176" y="4895064"/>
                  <a:ext cx="1238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墨迹 52">
                  <a:extLst>
                    <a:ext uri="{FF2B5EF4-FFF2-40B4-BE49-F238E27FC236}">
                      <a16:creationId xmlns:a16="http://schemas.microsoft.com/office/drawing/2014/main" id="{E640B2B2-3736-4E09-91A7-A98BDA2AC269}"/>
                    </a:ext>
                  </a:extLst>
                </p14:cNvPr>
                <p14:cNvContentPartPr/>
                <p14:nvPr/>
              </p14:nvContentPartPr>
              <p14:xfrm>
                <a:off x="6037056" y="5046264"/>
                <a:ext cx="62280" cy="29880"/>
              </p14:xfrm>
            </p:contentPart>
          </mc:Choice>
          <mc:Fallback xmlns="">
            <p:pic>
              <p:nvPicPr>
                <p:cNvPr id="53" name="墨迹 52">
                  <a:extLst>
                    <a:ext uri="{FF2B5EF4-FFF2-40B4-BE49-F238E27FC236}">
                      <a16:creationId xmlns:a16="http://schemas.microsoft.com/office/drawing/2014/main" id="{E640B2B2-3736-4E09-91A7-A98BDA2AC269}"/>
                    </a:ext>
                  </a:extLst>
                </p:cNvPr>
                <p:cNvPicPr/>
                <p:nvPr/>
              </p:nvPicPr>
              <p:blipFill>
                <a:blip r:embed="rId90"/>
                <a:stretch>
                  <a:fillRect/>
                </a:stretch>
              </p:blipFill>
              <p:spPr>
                <a:xfrm>
                  <a:off x="6019416" y="5028264"/>
                  <a:ext cx="979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4" name="墨迹 53">
                  <a:extLst>
                    <a:ext uri="{FF2B5EF4-FFF2-40B4-BE49-F238E27FC236}">
                      <a16:creationId xmlns:a16="http://schemas.microsoft.com/office/drawing/2014/main" id="{0B34E5A7-A270-4444-9472-7A38523F66AB}"/>
                    </a:ext>
                  </a:extLst>
                </p14:cNvPr>
                <p14:cNvContentPartPr/>
                <p14:nvPr/>
              </p14:nvContentPartPr>
              <p14:xfrm>
                <a:off x="6036696" y="5082984"/>
                <a:ext cx="65520" cy="79920"/>
              </p14:xfrm>
            </p:contentPart>
          </mc:Choice>
          <mc:Fallback xmlns="">
            <p:pic>
              <p:nvPicPr>
                <p:cNvPr id="54" name="墨迹 53">
                  <a:extLst>
                    <a:ext uri="{FF2B5EF4-FFF2-40B4-BE49-F238E27FC236}">
                      <a16:creationId xmlns:a16="http://schemas.microsoft.com/office/drawing/2014/main" id="{0B34E5A7-A270-4444-9472-7A38523F66AB}"/>
                    </a:ext>
                  </a:extLst>
                </p:cNvPr>
                <p:cNvPicPr/>
                <p:nvPr/>
              </p:nvPicPr>
              <p:blipFill>
                <a:blip r:embed="rId92"/>
                <a:stretch>
                  <a:fillRect/>
                </a:stretch>
              </p:blipFill>
              <p:spPr>
                <a:xfrm>
                  <a:off x="6018696" y="5065344"/>
                  <a:ext cx="1011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5" name="墨迹 54">
                  <a:extLst>
                    <a:ext uri="{FF2B5EF4-FFF2-40B4-BE49-F238E27FC236}">
                      <a16:creationId xmlns:a16="http://schemas.microsoft.com/office/drawing/2014/main" id="{EE2D5CFB-262E-4BED-8115-76DA62518768}"/>
                    </a:ext>
                  </a:extLst>
                </p14:cNvPr>
                <p14:cNvContentPartPr/>
                <p14:nvPr/>
              </p14:nvContentPartPr>
              <p14:xfrm>
                <a:off x="6133176" y="4902624"/>
                <a:ext cx="99000" cy="130680"/>
              </p14:xfrm>
            </p:contentPart>
          </mc:Choice>
          <mc:Fallback xmlns="">
            <p:pic>
              <p:nvPicPr>
                <p:cNvPr id="55" name="墨迹 54">
                  <a:extLst>
                    <a:ext uri="{FF2B5EF4-FFF2-40B4-BE49-F238E27FC236}">
                      <a16:creationId xmlns:a16="http://schemas.microsoft.com/office/drawing/2014/main" id="{EE2D5CFB-262E-4BED-8115-76DA62518768}"/>
                    </a:ext>
                  </a:extLst>
                </p:cNvPr>
                <p:cNvPicPr/>
                <p:nvPr/>
              </p:nvPicPr>
              <p:blipFill>
                <a:blip r:embed="rId94"/>
                <a:stretch>
                  <a:fillRect/>
                </a:stretch>
              </p:blipFill>
              <p:spPr>
                <a:xfrm>
                  <a:off x="6115176" y="4884984"/>
                  <a:ext cx="1346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墨迹 56">
                  <a:extLst>
                    <a:ext uri="{FF2B5EF4-FFF2-40B4-BE49-F238E27FC236}">
                      <a16:creationId xmlns:a16="http://schemas.microsoft.com/office/drawing/2014/main" id="{B8CC0FF4-79AC-44DF-8920-2627A8A5B84B}"/>
                    </a:ext>
                  </a:extLst>
                </p14:cNvPr>
                <p14:cNvContentPartPr/>
                <p14:nvPr/>
              </p14:nvContentPartPr>
              <p14:xfrm>
                <a:off x="6148656" y="5049504"/>
                <a:ext cx="91080" cy="64080"/>
              </p14:xfrm>
            </p:contentPart>
          </mc:Choice>
          <mc:Fallback xmlns="">
            <p:pic>
              <p:nvPicPr>
                <p:cNvPr id="57" name="墨迹 56">
                  <a:extLst>
                    <a:ext uri="{FF2B5EF4-FFF2-40B4-BE49-F238E27FC236}">
                      <a16:creationId xmlns:a16="http://schemas.microsoft.com/office/drawing/2014/main" id="{B8CC0FF4-79AC-44DF-8920-2627A8A5B84B}"/>
                    </a:ext>
                  </a:extLst>
                </p:cNvPr>
                <p:cNvPicPr/>
                <p:nvPr/>
              </p:nvPicPr>
              <p:blipFill>
                <a:blip r:embed="rId96"/>
                <a:stretch>
                  <a:fillRect/>
                </a:stretch>
              </p:blipFill>
              <p:spPr>
                <a:xfrm>
                  <a:off x="6130656" y="5031864"/>
                  <a:ext cx="1267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墨迹 57">
                  <a:extLst>
                    <a:ext uri="{FF2B5EF4-FFF2-40B4-BE49-F238E27FC236}">
                      <a16:creationId xmlns:a16="http://schemas.microsoft.com/office/drawing/2014/main" id="{87690424-673B-43C7-9E35-809362FC2A3A}"/>
                    </a:ext>
                  </a:extLst>
                </p14:cNvPr>
                <p14:cNvContentPartPr/>
                <p14:nvPr/>
              </p14:nvContentPartPr>
              <p14:xfrm>
                <a:off x="6020496" y="5211864"/>
                <a:ext cx="39960" cy="100080"/>
              </p14:xfrm>
            </p:contentPart>
          </mc:Choice>
          <mc:Fallback xmlns="">
            <p:pic>
              <p:nvPicPr>
                <p:cNvPr id="58" name="墨迹 57">
                  <a:extLst>
                    <a:ext uri="{FF2B5EF4-FFF2-40B4-BE49-F238E27FC236}">
                      <a16:creationId xmlns:a16="http://schemas.microsoft.com/office/drawing/2014/main" id="{87690424-673B-43C7-9E35-809362FC2A3A}"/>
                    </a:ext>
                  </a:extLst>
                </p:cNvPr>
                <p:cNvPicPr/>
                <p:nvPr/>
              </p:nvPicPr>
              <p:blipFill>
                <a:blip r:embed="rId98"/>
                <a:stretch>
                  <a:fillRect/>
                </a:stretch>
              </p:blipFill>
              <p:spPr>
                <a:xfrm>
                  <a:off x="6002856" y="5193864"/>
                  <a:ext cx="756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9" name="墨迹 58">
                  <a:extLst>
                    <a:ext uri="{FF2B5EF4-FFF2-40B4-BE49-F238E27FC236}">
                      <a16:creationId xmlns:a16="http://schemas.microsoft.com/office/drawing/2014/main" id="{C619944A-C734-42D5-93B3-95DC242A4A96}"/>
                    </a:ext>
                  </a:extLst>
                </p14:cNvPr>
                <p14:cNvContentPartPr/>
                <p14:nvPr/>
              </p14:nvContentPartPr>
              <p14:xfrm>
                <a:off x="6089256" y="5182344"/>
                <a:ext cx="49680" cy="34920"/>
              </p14:xfrm>
            </p:contentPart>
          </mc:Choice>
          <mc:Fallback xmlns="">
            <p:pic>
              <p:nvPicPr>
                <p:cNvPr id="59" name="墨迹 58">
                  <a:extLst>
                    <a:ext uri="{FF2B5EF4-FFF2-40B4-BE49-F238E27FC236}">
                      <a16:creationId xmlns:a16="http://schemas.microsoft.com/office/drawing/2014/main" id="{C619944A-C734-42D5-93B3-95DC242A4A96}"/>
                    </a:ext>
                  </a:extLst>
                </p:cNvPr>
                <p:cNvPicPr/>
                <p:nvPr/>
              </p:nvPicPr>
              <p:blipFill>
                <a:blip r:embed="rId100"/>
                <a:stretch>
                  <a:fillRect/>
                </a:stretch>
              </p:blipFill>
              <p:spPr>
                <a:xfrm>
                  <a:off x="6071616" y="5164344"/>
                  <a:ext cx="853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0" name="墨迹 59">
                  <a:extLst>
                    <a:ext uri="{FF2B5EF4-FFF2-40B4-BE49-F238E27FC236}">
                      <a16:creationId xmlns:a16="http://schemas.microsoft.com/office/drawing/2014/main" id="{ADA01DB6-1EE7-42F4-BAFE-62338FB30BC3}"/>
                    </a:ext>
                  </a:extLst>
                </p14:cNvPr>
                <p14:cNvContentPartPr/>
                <p14:nvPr/>
              </p14:nvContentPartPr>
              <p14:xfrm>
                <a:off x="6153336" y="5149944"/>
                <a:ext cx="200880" cy="113760"/>
              </p14:xfrm>
            </p:contentPart>
          </mc:Choice>
          <mc:Fallback xmlns="">
            <p:pic>
              <p:nvPicPr>
                <p:cNvPr id="60" name="墨迹 59">
                  <a:extLst>
                    <a:ext uri="{FF2B5EF4-FFF2-40B4-BE49-F238E27FC236}">
                      <a16:creationId xmlns:a16="http://schemas.microsoft.com/office/drawing/2014/main" id="{ADA01DB6-1EE7-42F4-BAFE-62338FB30BC3}"/>
                    </a:ext>
                  </a:extLst>
                </p:cNvPr>
                <p:cNvPicPr/>
                <p:nvPr/>
              </p:nvPicPr>
              <p:blipFill>
                <a:blip r:embed="rId102"/>
                <a:stretch>
                  <a:fillRect/>
                </a:stretch>
              </p:blipFill>
              <p:spPr>
                <a:xfrm>
                  <a:off x="6135696" y="5132304"/>
                  <a:ext cx="236520" cy="149400"/>
                </a:xfrm>
                <a:prstGeom prst="rect">
                  <a:avLst/>
                </a:prstGeom>
              </p:spPr>
            </p:pic>
          </mc:Fallback>
        </mc:AlternateContent>
      </p:grpSp>
    </p:spTree>
  </p:cSld>
  <p:clrMapOvr>
    <a:masterClrMapping/>
  </p:clrMapOvr>
  <p:transition>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p:nvPr/>
        </p:nvSpPr>
        <p:spPr>
          <a:xfrm>
            <a:off x="1765300" y="188913"/>
            <a:ext cx="5256213" cy="579437"/>
          </a:xfrm>
          <a:prstGeom prst="rect">
            <a:avLst/>
          </a:prstGeom>
          <a:noFill/>
          <a:ln w="9525">
            <a:noFill/>
          </a:ln>
        </p:spPr>
        <p:txBody>
          <a:bodyPr anchor="t">
            <a:spAutoFit/>
          </a:bodyPr>
          <a:lstStyle/>
          <a:p>
            <a:pPr marL="342900" indent="-342900"/>
            <a:r>
              <a:rPr lang="zh-CN" altLang="en-US" sz="3200" b="1" i="1" dirty="0">
                <a:solidFill>
                  <a:schemeClr val="accent2"/>
                </a:solidFill>
                <a:latin typeface="Arial" panose="020B0604020202020204" pitchFamily="34" charset="0"/>
                <a:ea typeface="宋体" panose="02010600030101010101" pitchFamily="2" charset="-122"/>
                <a:sym typeface="Arial" panose="020B0604020202020204" pitchFamily="34" charset="0"/>
              </a:rPr>
              <a:t>A</a:t>
            </a:r>
            <a:r>
              <a:rPr lang="en-US" altLang="zh-CN" sz="3200" b="1" i="1" dirty="0">
                <a:solidFill>
                  <a:schemeClr val="accent2"/>
                </a:solidFill>
                <a:latin typeface="Arial" panose="020B0604020202020204" pitchFamily="34" charset="0"/>
                <a:ea typeface="宋体" panose="02010600030101010101" pitchFamily="2" charset="-122"/>
                <a:sym typeface="Arial" panose="020B0604020202020204" pitchFamily="34" charset="0"/>
              </a:rPr>
              <a:t>bsolute quantification</a:t>
            </a:r>
          </a:p>
        </p:txBody>
      </p:sp>
      <p:grpSp>
        <p:nvGrpSpPr>
          <p:cNvPr id="31746" name="Group 3"/>
          <p:cNvGrpSpPr/>
          <p:nvPr/>
        </p:nvGrpSpPr>
        <p:grpSpPr>
          <a:xfrm>
            <a:off x="0" y="1489075"/>
            <a:ext cx="8774113" cy="5368925"/>
            <a:chOff x="0" y="0"/>
            <a:chExt cx="5527" cy="3382"/>
          </a:xfrm>
        </p:grpSpPr>
        <p:grpSp>
          <p:nvGrpSpPr>
            <p:cNvPr id="31747" name="Group 4"/>
            <p:cNvGrpSpPr/>
            <p:nvPr/>
          </p:nvGrpSpPr>
          <p:grpSpPr>
            <a:xfrm>
              <a:off x="0" y="0"/>
              <a:ext cx="1225" cy="3310"/>
              <a:chOff x="0" y="0"/>
              <a:chExt cx="1225" cy="3310"/>
            </a:xfrm>
          </p:grpSpPr>
          <p:sp>
            <p:nvSpPr>
              <p:cNvPr id="31748" name="Line 5"/>
              <p:cNvSpPr/>
              <p:nvPr/>
            </p:nvSpPr>
            <p:spPr>
              <a:xfrm>
                <a:off x="589" y="0"/>
                <a:ext cx="0" cy="3310"/>
              </a:xfrm>
              <a:prstGeom prst="line">
                <a:avLst/>
              </a:prstGeom>
              <a:ln w="57150" cap="flat" cmpd="sng">
                <a:solidFill>
                  <a:schemeClr val="bg1"/>
                </a:solidFill>
                <a:prstDash val="solid"/>
                <a:round/>
                <a:headEnd type="none" w="med" len="med"/>
                <a:tailEnd type="triangle" w="med" len="med"/>
              </a:ln>
            </p:spPr>
          </p:sp>
          <p:sp>
            <p:nvSpPr>
              <p:cNvPr id="31749" name="Rectangle 6"/>
              <p:cNvSpPr/>
              <p:nvPr/>
            </p:nvSpPr>
            <p:spPr>
              <a:xfrm>
                <a:off x="0" y="90"/>
                <a:ext cx="1225" cy="363"/>
              </a:xfrm>
              <a:prstGeom prst="rect">
                <a:avLst/>
              </a:prstGeom>
              <a:solidFill>
                <a:schemeClr val="tx1"/>
              </a:solidFill>
              <a:ln w="9525" cap="flat" cmpd="sng">
                <a:solidFill>
                  <a:schemeClr val="bg1"/>
                </a:solidFill>
                <a:prstDash val="solid"/>
                <a:miter/>
                <a:headEnd type="none" w="med" len="med"/>
                <a:tailEnd type="none" w="med" len="med"/>
              </a:ln>
            </p:spPr>
            <p:txBody>
              <a:bodyPr wrap="none" anchor="ctr"/>
              <a:lstStyle/>
              <a:p>
                <a:pPr algn="ctr"/>
                <a:r>
                  <a:rPr lang="en-GB" altLang="en-US" sz="1800" dirty="0">
                    <a:solidFill>
                      <a:srgbClr val="FF7518"/>
                    </a:solidFill>
                    <a:latin typeface="Arial" panose="020B0604020202020204" pitchFamily="34" charset="0"/>
                    <a:ea typeface="宋体" panose="02010600030101010101" pitchFamily="2" charset="-122"/>
                  </a:rPr>
                  <a:t>Gel imaging</a:t>
                </a:r>
                <a:endParaRPr lang="en-US" altLang="zh-CN" sz="1800" dirty="0">
                  <a:solidFill>
                    <a:srgbClr val="FF7518"/>
                  </a:solidFill>
                  <a:latin typeface="Arial" panose="020B0604020202020204" pitchFamily="34" charset="0"/>
                  <a:ea typeface="宋体" panose="02010600030101010101" pitchFamily="2" charset="-122"/>
                </a:endParaRPr>
              </a:p>
            </p:txBody>
          </p:sp>
          <p:sp>
            <p:nvSpPr>
              <p:cNvPr id="31750" name="Rectangle 7"/>
              <p:cNvSpPr/>
              <p:nvPr/>
            </p:nvSpPr>
            <p:spPr>
              <a:xfrm>
                <a:off x="0" y="1042"/>
                <a:ext cx="1225" cy="363"/>
              </a:xfrm>
              <a:prstGeom prst="rect">
                <a:avLst/>
              </a:prstGeom>
              <a:solidFill>
                <a:schemeClr val="tx1"/>
              </a:solidFill>
              <a:ln w="9525" cap="flat" cmpd="sng">
                <a:solidFill>
                  <a:schemeClr val="bg1"/>
                </a:solidFill>
                <a:prstDash val="solid"/>
                <a:miter/>
                <a:headEnd type="none" w="med" len="med"/>
                <a:tailEnd type="none" w="med" len="med"/>
              </a:ln>
            </p:spPr>
            <p:txBody>
              <a:bodyPr wrap="none" anchor="ctr"/>
              <a:lstStyle/>
              <a:p>
                <a:pPr algn="ctr"/>
                <a:r>
                  <a:rPr lang="en-GB" altLang="en-US" sz="1800" dirty="0">
                    <a:solidFill>
                      <a:srgbClr val="FF7518"/>
                    </a:solidFill>
                    <a:latin typeface="Arial" panose="020B0604020202020204" pitchFamily="34" charset="0"/>
                    <a:ea typeface="宋体" panose="02010600030101010101" pitchFamily="2" charset="-122"/>
                  </a:rPr>
                  <a:t>Spot detection</a:t>
                </a:r>
                <a:endParaRPr lang="en-US" altLang="zh-CN" sz="1800" dirty="0">
                  <a:solidFill>
                    <a:srgbClr val="FF7518"/>
                  </a:solidFill>
                  <a:latin typeface="Arial" panose="020B0604020202020204" pitchFamily="34" charset="0"/>
                  <a:ea typeface="宋体" panose="02010600030101010101" pitchFamily="2" charset="-122"/>
                </a:endParaRPr>
              </a:p>
            </p:txBody>
          </p:sp>
          <p:sp>
            <p:nvSpPr>
              <p:cNvPr id="31751" name="Rectangle 8"/>
              <p:cNvSpPr/>
              <p:nvPr/>
            </p:nvSpPr>
            <p:spPr>
              <a:xfrm>
                <a:off x="0" y="1768"/>
                <a:ext cx="1225" cy="363"/>
              </a:xfrm>
              <a:prstGeom prst="rect">
                <a:avLst/>
              </a:prstGeom>
              <a:solidFill>
                <a:schemeClr val="tx1"/>
              </a:solidFill>
              <a:ln w="9525" cap="flat" cmpd="sng">
                <a:solidFill>
                  <a:schemeClr val="bg1"/>
                </a:solidFill>
                <a:prstDash val="solid"/>
                <a:miter/>
                <a:headEnd type="none" w="med" len="med"/>
                <a:tailEnd type="none" w="med" len="med"/>
              </a:ln>
            </p:spPr>
            <p:txBody>
              <a:bodyPr wrap="none" anchor="ctr"/>
              <a:lstStyle/>
              <a:p>
                <a:pPr algn="ctr"/>
                <a:r>
                  <a:rPr lang="en-GB" altLang="en-US" sz="1800" dirty="0">
                    <a:solidFill>
                      <a:srgbClr val="FF7518"/>
                    </a:solidFill>
                    <a:latin typeface="Arial" panose="020B0604020202020204" pitchFamily="34" charset="0"/>
                    <a:ea typeface="宋体" panose="02010600030101010101" pitchFamily="2" charset="-122"/>
                  </a:rPr>
                  <a:t>Gel matching</a:t>
                </a:r>
                <a:endParaRPr lang="en-US" altLang="zh-CN" sz="1800" dirty="0">
                  <a:solidFill>
                    <a:srgbClr val="FF7518"/>
                  </a:solidFill>
                  <a:latin typeface="Arial" panose="020B0604020202020204" pitchFamily="34" charset="0"/>
                  <a:ea typeface="宋体" panose="02010600030101010101" pitchFamily="2" charset="-122"/>
                </a:endParaRPr>
              </a:p>
            </p:txBody>
          </p:sp>
          <p:sp>
            <p:nvSpPr>
              <p:cNvPr id="31752" name="Rectangle 9"/>
              <p:cNvSpPr/>
              <p:nvPr/>
            </p:nvSpPr>
            <p:spPr>
              <a:xfrm>
                <a:off x="0" y="2494"/>
                <a:ext cx="1225" cy="363"/>
              </a:xfrm>
              <a:prstGeom prst="rect">
                <a:avLst/>
              </a:prstGeom>
              <a:solidFill>
                <a:schemeClr val="tx1"/>
              </a:solidFill>
              <a:ln w="9525" cap="flat" cmpd="sng">
                <a:solidFill>
                  <a:schemeClr val="bg1"/>
                </a:solidFill>
                <a:prstDash val="solid"/>
                <a:miter/>
                <a:headEnd type="none" w="med" len="med"/>
                <a:tailEnd type="none" w="med" len="med"/>
              </a:ln>
            </p:spPr>
            <p:txBody>
              <a:bodyPr wrap="none" anchor="ctr"/>
              <a:lstStyle/>
              <a:p>
                <a:pPr algn="ctr"/>
                <a:r>
                  <a:rPr lang="en-GB" altLang="en-US" sz="1800" dirty="0">
                    <a:solidFill>
                      <a:srgbClr val="FF7518"/>
                    </a:solidFill>
                    <a:latin typeface="Arial" panose="020B0604020202020204" pitchFamily="34" charset="0"/>
                    <a:ea typeface="宋体" panose="02010600030101010101" pitchFamily="2" charset="-122"/>
                  </a:rPr>
                  <a:t>Spot quantification</a:t>
                </a:r>
                <a:endParaRPr lang="en-US" altLang="zh-CN" sz="1800" dirty="0">
                  <a:solidFill>
                    <a:srgbClr val="FF7518"/>
                  </a:solidFill>
                  <a:latin typeface="Arial" panose="020B0604020202020204" pitchFamily="34" charset="0"/>
                  <a:ea typeface="宋体" panose="02010600030101010101" pitchFamily="2" charset="-122"/>
                </a:endParaRPr>
              </a:p>
            </p:txBody>
          </p:sp>
        </p:grpSp>
        <p:sp>
          <p:nvSpPr>
            <p:cNvPr id="31753" name="Text Box 10"/>
            <p:cNvSpPr txBox="1"/>
            <p:nvPr/>
          </p:nvSpPr>
          <p:spPr>
            <a:xfrm>
              <a:off x="1179" y="90"/>
              <a:ext cx="4348" cy="3292"/>
            </a:xfrm>
            <a:prstGeom prst="rect">
              <a:avLst/>
            </a:prstGeom>
            <a:noFill/>
            <a:ln w="9525">
              <a:noFill/>
            </a:ln>
          </p:spPr>
          <p:txBody>
            <a:bodyPr wrap="none" anchor="t">
              <a:spAutoFit/>
            </a:bodyPr>
            <a:lstStyle/>
            <a:p>
              <a:pPr>
                <a:lnSpc>
                  <a:spcPct val="140000"/>
                </a:lnSpc>
                <a:buClr>
                  <a:srgbClr val="FF3300"/>
                </a:buClr>
                <a:buFont typeface="Wingdings" panose="05000000000000000000" pitchFamily="2" charset="2"/>
                <a:buChar char="v"/>
              </a:pPr>
              <a:r>
                <a:rPr lang="en-GB" altLang="en-US" sz="1800" dirty="0">
                  <a:latin typeface="Arial" panose="020B0604020202020204" pitchFamily="34" charset="0"/>
                  <a:ea typeface="宋体" panose="02010600030101010101" pitchFamily="2" charset="-122"/>
                </a:rPr>
                <a:t> 1 gel = 3 linked images </a:t>
              </a:r>
            </a:p>
            <a:p>
              <a:pPr lvl="1" indent="0" eaLnBrk="1" hangingPunct="1">
                <a:lnSpc>
                  <a:spcPct val="140000"/>
                </a:lnSpc>
                <a:buClr>
                  <a:srgbClr val="FF3300"/>
                </a:buClr>
                <a:buFont typeface="Arial" panose="020B0604020202020204" pitchFamily="34" charset="0"/>
                <a:buChar char="•"/>
              </a:pPr>
              <a:r>
                <a:rPr lang="en-GB" altLang="en-US" sz="1800" dirty="0">
                  <a:latin typeface="Arial" panose="020B0604020202020204" pitchFamily="34" charset="0"/>
                  <a:ea typeface="宋体" panose="02010600030101010101" pitchFamily="2" charset="-122"/>
                </a:rPr>
                <a:t> Cy2, Cy3, Cy5</a:t>
              </a:r>
            </a:p>
            <a:p>
              <a:pPr>
                <a:lnSpc>
                  <a:spcPct val="140000"/>
                </a:lnSpc>
                <a:buClr>
                  <a:srgbClr val="FF3300"/>
                </a:buClr>
                <a:buFont typeface="Wingdings" panose="05000000000000000000" pitchFamily="2" charset="2"/>
              </a:pPr>
              <a:endParaRPr lang="en-GB" altLang="en-US" sz="1800" dirty="0">
                <a:latin typeface="Arial" panose="020B0604020202020204" pitchFamily="34" charset="0"/>
                <a:ea typeface="宋体" panose="02010600030101010101" pitchFamily="2" charset="-122"/>
              </a:endParaRPr>
            </a:p>
            <a:p>
              <a:pPr>
                <a:lnSpc>
                  <a:spcPct val="140000"/>
                </a:lnSpc>
                <a:buClr>
                  <a:srgbClr val="FF3300"/>
                </a:buClr>
                <a:buFont typeface="Wingdings" panose="05000000000000000000" pitchFamily="2" charset="2"/>
              </a:pPr>
              <a:endParaRPr lang="en-GB" altLang="en-US" sz="1800" dirty="0">
                <a:latin typeface="Arial" panose="020B0604020202020204" pitchFamily="34" charset="0"/>
                <a:ea typeface="宋体" panose="02010600030101010101" pitchFamily="2" charset="-122"/>
              </a:endParaRPr>
            </a:p>
            <a:p>
              <a:pPr>
                <a:lnSpc>
                  <a:spcPct val="130000"/>
                </a:lnSpc>
                <a:buClr>
                  <a:srgbClr val="FF3300"/>
                </a:buClr>
                <a:buFont typeface="Wingdings" panose="05000000000000000000" pitchFamily="2" charset="2"/>
                <a:buChar char="v"/>
              </a:pPr>
              <a:r>
                <a:rPr lang="en-GB" altLang="en-US" sz="1800" dirty="0">
                  <a:latin typeface="Arial" panose="020B0604020202020204" pitchFamily="34" charset="0"/>
                  <a:ea typeface="宋体" panose="02010600030101010101" pitchFamily="2" charset="-122"/>
                </a:rPr>
                <a:t> Co-detection of spots in all 3 samples</a:t>
              </a:r>
            </a:p>
            <a:p>
              <a:pPr lvl="1" indent="0" eaLnBrk="1" hangingPunct="1">
                <a:lnSpc>
                  <a:spcPct val="140000"/>
                </a:lnSpc>
                <a:buClr>
                  <a:srgbClr val="FF3300"/>
                </a:buClr>
                <a:buFont typeface="Times" charset="0"/>
                <a:buChar char="•"/>
              </a:pPr>
              <a:r>
                <a:rPr lang="en-GB" altLang="en-US" sz="1800" dirty="0">
                  <a:latin typeface="Arial" panose="020B0604020202020204" pitchFamily="34" charset="0"/>
                  <a:ea typeface="宋体" panose="02010600030101010101" pitchFamily="2" charset="-122"/>
                </a:rPr>
                <a:t> algorithm utilises pixel data from all 3 images</a:t>
              </a:r>
            </a:p>
            <a:p>
              <a:pPr>
                <a:lnSpc>
                  <a:spcPct val="150000"/>
                </a:lnSpc>
                <a:buClr>
                  <a:srgbClr val="FF3300"/>
                </a:buClr>
                <a:buFont typeface="Times" charset="0"/>
              </a:pPr>
              <a:endParaRPr lang="en-GB" altLang="en-US" sz="1800" dirty="0">
                <a:latin typeface="Arial" panose="020B0604020202020204" pitchFamily="34" charset="0"/>
                <a:ea typeface="宋体" panose="02010600030101010101" pitchFamily="2" charset="-122"/>
              </a:endParaRPr>
            </a:p>
            <a:p>
              <a:pPr>
                <a:lnSpc>
                  <a:spcPct val="140000"/>
                </a:lnSpc>
                <a:buClr>
                  <a:srgbClr val="FF3300"/>
                </a:buClr>
                <a:buFont typeface="Wingdings" panose="05000000000000000000" pitchFamily="2" charset="2"/>
                <a:buChar char="v"/>
              </a:pPr>
              <a:r>
                <a:rPr lang="en-GB" altLang="en-US" sz="1800" dirty="0">
                  <a:latin typeface="Arial" panose="020B0604020202020204" pitchFamily="34" charset="0"/>
                  <a:ea typeface="宋体" panose="02010600030101010101" pitchFamily="2" charset="-122"/>
                </a:rPr>
                <a:t>Gel matching utilises the internal standard </a:t>
              </a:r>
            </a:p>
            <a:p>
              <a:pPr lvl="1" indent="0" eaLnBrk="1" hangingPunct="1">
                <a:lnSpc>
                  <a:spcPct val="140000"/>
                </a:lnSpc>
                <a:buClr>
                  <a:srgbClr val="FF3300"/>
                </a:buClr>
                <a:buFont typeface="Times" charset="0"/>
                <a:buChar char="•"/>
              </a:pPr>
              <a:r>
                <a:rPr lang="en-GB" altLang="en-US" sz="1800" dirty="0">
                  <a:latin typeface="Arial" panose="020B0604020202020204" pitchFamily="34" charset="0"/>
                  <a:ea typeface="宋体" panose="02010600030101010101" pitchFamily="2" charset="-122"/>
                </a:rPr>
                <a:t>  One Cy2 spot map designated master gel</a:t>
              </a:r>
            </a:p>
            <a:p>
              <a:pPr lvl="1" indent="0" eaLnBrk="1" hangingPunct="1">
                <a:lnSpc>
                  <a:spcPct val="110000"/>
                </a:lnSpc>
                <a:buClr>
                  <a:srgbClr val="FF3300"/>
                </a:buClr>
                <a:buFont typeface="Times" charset="0"/>
                <a:buChar char="•"/>
              </a:pPr>
              <a:endParaRPr lang="en-GB" altLang="en-US" sz="1800" dirty="0">
                <a:latin typeface="Arial" panose="020B0604020202020204" pitchFamily="34" charset="0"/>
                <a:ea typeface="宋体" panose="02010600030101010101" pitchFamily="2" charset="-122"/>
              </a:endParaRPr>
            </a:p>
            <a:p>
              <a:pPr>
                <a:buClr>
                  <a:srgbClr val="FF3300"/>
                </a:buClr>
                <a:buFont typeface="Wingdings" panose="05000000000000000000" pitchFamily="2" charset="2"/>
                <a:buChar char="v"/>
              </a:pPr>
              <a:r>
                <a:rPr lang="en-GB" altLang="en-US" sz="1800" dirty="0">
                  <a:latin typeface="Arial" panose="020B0604020202020204" pitchFamily="34" charset="0"/>
                  <a:ea typeface="宋体" panose="02010600030101010101" pitchFamily="2" charset="-122"/>
                </a:rPr>
                <a:t> Quantification is linked to the internal standard in each gel</a:t>
              </a:r>
            </a:p>
            <a:p>
              <a:pPr lvl="1" indent="0" eaLnBrk="1" hangingPunct="1">
                <a:buClr>
                  <a:srgbClr val="FF3300"/>
                </a:buClr>
                <a:buFont typeface="Arial" panose="020B0604020202020204" pitchFamily="34" charset="0"/>
                <a:buChar char="•"/>
              </a:pPr>
              <a:r>
                <a:rPr lang="en-GB" altLang="en-US" sz="1800" dirty="0">
                  <a:latin typeface="Arial" panose="020B0604020202020204" pitchFamily="34" charset="0"/>
                  <a:ea typeface="宋体" panose="02010600030101010101" pitchFamily="2" charset="-122"/>
                </a:rPr>
                <a:t> raw spot volume of Cy3 and Cy5 is normalised against</a:t>
              </a:r>
            </a:p>
            <a:p>
              <a:pPr lvl="1" indent="0" eaLnBrk="1" hangingPunct="1">
                <a:buClr>
                  <a:srgbClr val="FF3300"/>
                </a:buClr>
                <a:buFont typeface="Wingdings" panose="05000000000000000000" pitchFamily="2" charset="2"/>
                <a:buNone/>
              </a:pPr>
              <a:r>
                <a:rPr lang="en-GB" altLang="en-US" sz="1800" dirty="0">
                  <a:latin typeface="Arial" panose="020B0604020202020204" pitchFamily="34" charset="0"/>
                  <a:ea typeface="宋体" panose="02010600030101010101" pitchFamily="2" charset="-122"/>
                </a:rPr>
                <a:t>  corresponding Cy2 internal standard for each gel (i.e.</a:t>
              </a:r>
            </a:p>
            <a:p>
              <a:pPr lvl="1" indent="0" eaLnBrk="1" hangingPunct="1">
                <a:buClr>
                  <a:srgbClr val="FF3300"/>
                </a:buClr>
                <a:buFont typeface="Wingdings" panose="05000000000000000000" pitchFamily="2" charset="2"/>
                <a:buNone/>
              </a:pPr>
              <a:r>
                <a:rPr lang="en-GB" altLang="en-US" sz="1800" dirty="0">
                  <a:latin typeface="Arial" panose="020B0604020202020204" pitchFamily="34" charset="0"/>
                  <a:ea typeface="宋体" panose="02010600030101010101" pitchFamily="2" charset="-122"/>
                </a:rPr>
                <a:t>  the normalised spot volume is the ratio Cy3/Cy2 or Cy5/Cy2)</a:t>
              </a:r>
            </a:p>
            <a:p>
              <a:pPr lvl="1" indent="0" eaLnBrk="1" hangingPunct="1">
                <a:buClr>
                  <a:srgbClr val="FF3300"/>
                </a:buClr>
                <a:buFont typeface="Wingdings" panose="05000000000000000000" pitchFamily="2" charset="2"/>
                <a:buChar char="v"/>
              </a:pPr>
              <a:endParaRPr lang="en-GB" altLang="en-US" sz="1800" dirty="0">
                <a:latin typeface="Arial" panose="020B0604020202020204" pitchFamily="34" charset="0"/>
                <a:ea typeface="宋体" panose="02010600030101010101" pitchFamily="2" charset="-122"/>
              </a:endParaRPr>
            </a:p>
          </p:txBody>
        </p:sp>
      </p:grpSp>
      <p:grpSp>
        <p:nvGrpSpPr>
          <p:cNvPr id="31754" name="Group 11"/>
          <p:cNvGrpSpPr/>
          <p:nvPr/>
        </p:nvGrpSpPr>
        <p:grpSpPr>
          <a:xfrm>
            <a:off x="5219700" y="836613"/>
            <a:ext cx="3635375" cy="2376487"/>
            <a:chOff x="0" y="0"/>
            <a:chExt cx="2290" cy="1497"/>
          </a:xfrm>
        </p:grpSpPr>
        <p:grpSp>
          <p:nvGrpSpPr>
            <p:cNvPr id="31755" name="Group 12"/>
            <p:cNvGrpSpPr/>
            <p:nvPr/>
          </p:nvGrpSpPr>
          <p:grpSpPr>
            <a:xfrm>
              <a:off x="453" y="136"/>
              <a:ext cx="499" cy="544"/>
              <a:chOff x="0" y="0"/>
              <a:chExt cx="499" cy="544"/>
            </a:xfrm>
          </p:grpSpPr>
          <p:sp>
            <p:nvSpPr>
              <p:cNvPr id="31756" name="Rectangle 13"/>
              <p:cNvSpPr/>
              <p:nvPr/>
            </p:nvSpPr>
            <p:spPr>
              <a:xfrm>
                <a:off x="0" y="0"/>
                <a:ext cx="499" cy="544"/>
              </a:xfrm>
              <a:prstGeom prst="rect">
                <a:avLst/>
              </a:prstGeom>
              <a:solidFill>
                <a:srgbClr val="2BD7E3"/>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pic>
            <p:nvPicPr>
              <p:cNvPr id="31757" name="Picture 14"/>
              <p:cNvPicPr>
                <a:picLocks noChangeAspect="1"/>
              </p:cNvPicPr>
              <p:nvPr/>
            </p:nvPicPr>
            <p:blipFill>
              <a:blip r:embed="rId3">
                <a:lum bright="6000" contrast="-6000"/>
              </a:blip>
              <a:srcRect l="53488" t="10176" r="4651" b="28770"/>
              <a:stretch>
                <a:fillRect/>
              </a:stretch>
            </p:blipFill>
            <p:spPr>
              <a:xfrm>
                <a:off x="84" y="57"/>
                <a:ext cx="318" cy="408"/>
              </a:xfrm>
              <a:prstGeom prst="rect">
                <a:avLst/>
              </a:prstGeom>
              <a:solidFill>
                <a:srgbClr val="2BD7E3"/>
              </a:solidFill>
              <a:ln w="9525">
                <a:noFill/>
              </a:ln>
            </p:spPr>
          </p:pic>
        </p:grpSp>
        <p:grpSp>
          <p:nvGrpSpPr>
            <p:cNvPr id="31758" name="Group 15"/>
            <p:cNvGrpSpPr/>
            <p:nvPr/>
          </p:nvGrpSpPr>
          <p:grpSpPr>
            <a:xfrm>
              <a:off x="271" y="499"/>
              <a:ext cx="499" cy="544"/>
              <a:chOff x="0" y="0"/>
              <a:chExt cx="499" cy="544"/>
            </a:xfrm>
          </p:grpSpPr>
          <p:sp>
            <p:nvSpPr>
              <p:cNvPr id="31759" name="Rectangle 16"/>
              <p:cNvSpPr/>
              <p:nvPr/>
            </p:nvSpPr>
            <p:spPr>
              <a:xfrm>
                <a:off x="0" y="0"/>
                <a:ext cx="499" cy="544"/>
              </a:xfrm>
              <a:prstGeom prst="rect">
                <a:avLst/>
              </a:prstGeom>
              <a:solidFill>
                <a:srgbClr val="FF3300"/>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pic>
            <p:nvPicPr>
              <p:cNvPr id="31760" name="Picture 17"/>
              <p:cNvPicPr>
                <a:picLocks noChangeAspect="1"/>
              </p:cNvPicPr>
              <p:nvPr/>
            </p:nvPicPr>
            <p:blipFill>
              <a:blip r:embed="rId3">
                <a:lum bright="6000" contrast="-6000"/>
              </a:blip>
              <a:srcRect l="53488" t="10176" r="4651" b="28770"/>
              <a:stretch>
                <a:fillRect/>
              </a:stretch>
            </p:blipFill>
            <p:spPr>
              <a:xfrm>
                <a:off x="84" y="57"/>
                <a:ext cx="318" cy="408"/>
              </a:xfrm>
              <a:prstGeom prst="rect">
                <a:avLst/>
              </a:prstGeom>
              <a:solidFill>
                <a:srgbClr val="FF3300"/>
              </a:solidFill>
              <a:ln w="9525">
                <a:noFill/>
              </a:ln>
            </p:spPr>
          </p:pic>
        </p:grpSp>
        <p:grpSp>
          <p:nvGrpSpPr>
            <p:cNvPr id="31761" name="Group 18"/>
            <p:cNvGrpSpPr/>
            <p:nvPr/>
          </p:nvGrpSpPr>
          <p:grpSpPr>
            <a:xfrm>
              <a:off x="1361" y="136"/>
              <a:ext cx="499" cy="544"/>
              <a:chOff x="0" y="0"/>
              <a:chExt cx="499" cy="544"/>
            </a:xfrm>
          </p:grpSpPr>
          <p:sp>
            <p:nvSpPr>
              <p:cNvPr id="31762" name="Rectangle 19"/>
              <p:cNvSpPr/>
              <p:nvPr/>
            </p:nvSpPr>
            <p:spPr>
              <a:xfrm>
                <a:off x="0" y="0"/>
                <a:ext cx="499" cy="544"/>
              </a:xfrm>
              <a:prstGeom prst="rect">
                <a:avLst/>
              </a:prstGeom>
              <a:solidFill>
                <a:srgbClr val="2BD7E3"/>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pic>
            <p:nvPicPr>
              <p:cNvPr id="31763" name="Picture 20"/>
              <p:cNvPicPr>
                <a:picLocks noChangeAspect="1"/>
              </p:cNvPicPr>
              <p:nvPr/>
            </p:nvPicPr>
            <p:blipFill>
              <a:blip r:embed="rId3">
                <a:lum bright="6000" contrast="-6000"/>
              </a:blip>
              <a:srcRect l="53488" t="10176" r="4651" b="28770"/>
              <a:stretch>
                <a:fillRect/>
              </a:stretch>
            </p:blipFill>
            <p:spPr>
              <a:xfrm>
                <a:off x="84" y="57"/>
                <a:ext cx="318" cy="408"/>
              </a:xfrm>
              <a:prstGeom prst="rect">
                <a:avLst/>
              </a:prstGeom>
              <a:solidFill>
                <a:srgbClr val="2BD7E3"/>
              </a:solidFill>
              <a:ln w="9525">
                <a:noFill/>
              </a:ln>
            </p:spPr>
          </p:pic>
        </p:grpSp>
        <p:grpSp>
          <p:nvGrpSpPr>
            <p:cNvPr id="31764" name="Group 21"/>
            <p:cNvGrpSpPr/>
            <p:nvPr/>
          </p:nvGrpSpPr>
          <p:grpSpPr>
            <a:xfrm>
              <a:off x="1179" y="499"/>
              <a:ext cx="499" cy="544"/>
              <a:chOff x="0" y="0"/>
              <a:chExt cx="499" cy="544"/>
            </a:xfrm>
          </p:grpSpPr>
          <p:sp>
            <p:nvSpPr>
              <p:cNvPr id="31765" name="Rectangle 22"/>
              <p:cNvSpPr/>
              <p:nvPr/>
            </p:nvSpPr>
            <p:spPr>
              <a:xfrm>
                <a:off x="0" y="0"/>
                <a:ext cx="499" cy="544"/>
              </a:xfrm>
              <a:prstGeom prst="rect">
                <a:avLst/>
              </a:prstGeom>
              <a:solidFill>
                <a:srgbClr val="00FF00"/>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pic>
            <p:nvPicPr>
              <p:cNvPr id="31766" name="Picture 23"/>
              <p:cNvPicPr>
                <a:picLocks noChangeAspect="1"/>
              </p:cNvPicPr>
              <p:nvPr/>
            </p:nvPicPr>
            <p:blipFill>
              <a:blip r:embed="rId3">
                <a:lum bright="6000" contrast="-6000"/>
              </a:blip>
              <a:srcRect l="53488" t="10176" r="4651" b="28770"/>
              <a:stretch>
                <a:fillRect/>
              </a:stretch>
            </p:blipFill>
            <p:spPr>
              <a:xfrm>
                <a:off x="84" y="57"/>
                <a:ext cx="318" cy="408"/>
              </a:xfrm>
              <a:prstGeom prst="rect">
                <a:avLst/>
              </a:prstGeom>
              <a:solidFill>
                <a:srgbClr val="00FF00"/>
              </a:solidFill>
              <a:ln w="9525">
                <a:noFill/>
              </a:ln>
            </p:spPr>
          </p:pic>
        </p:grpSp>
        <p:sp>
          <p:nvSpPr>
            <p:cNvPr id="31767" name="Text Box 24"/>
            <p:cNvSpPr txBox="1"/>
            <p:nvPr/>
          </p:nvSpPr>
          <p:spPr>
            <a:xfrm>
              <a:off x="135" y="1134"/>
              <a:ext cx="1951" cy="316"/>
            </a:xfrm>
            <a:prstGeom prst="rect">
              <a:avLst/>
            </a:prstGeom>
            <a:noFill/>
            <a:ln w="9525">
              <a:noFill/>
            </a:ln>
          </p:spPr>
          <p:txBody>
            <a:bodyPr wrap="none" anchor="t">
              <a:spAutoFit/>
            </a:bodyPr>
            <a:lstStyle/>
            <a:p>
              <a:pPr>
                <a:lnSpc>
                  <a:spcPct val="75000"/>
                </a:lnSpc>
              </a:pPr>
              <a:r>
                <a:rPr lang="en-GB" altLang="en-US" sz="1200" dirty="0">
                  <a:latin typeface="Arial" panose="020B0604020202020204" pitchFamily="34" charset="0"/>
                  <a:ea typeface="宋体" panose="02010600030101010101" pitchFamily="2" charset="-122"/>
                </a:rPr>
                <a:t>Computation of normalised spot volume</a:t>
              </a:r>
            </a:p>
            <a:p>
              <a:pPr>
                <a:lnSpc>
                  <a:spcPct val="75000"/>
                </a:lnSpc>
              </a:pPr>
              <a:endParaRPr lang="en-GB" altLang="en-US" sz="1200" dirty="0">
                <a:latin typeface="Arial" panose="020B0604020202020204" pitchFamily="34" charset="0"/>
                <a:ea typeface="宋体" panose="02010600030101010101" pitchFamily="2" charset="-122"/>
              </a:endParaRPr>
            </a:p>
            <a:p>
              <a:pPr>
                <a:lnSpc>
                  <a:spcPct val="75000"/>
                </a:lnSpc>
              </a:pPr>
              <a:r>
                <a:rPr lang="en-GB" altLang="en-US" sz="1200" dirty="0">
                  <a:latin typeface="Arial" panose="020B0604020202020204" pitchFamily="34" charset="0"/>
                  <a:ea typeface="宋体" panose="02010600030101010101" pitchFamily="2" charset="-122"/>
                </a:rPr>
                <a:t>Control = Cy3:Cy2         Treated = Cy5:Cy2</a:t>
              </a:r>
              <a:endParaRPr lang="en-US" altLang="zh-CN" sz="1200" dirty="0">
                <a:latin typeface="Arial" panose="020B0604020202020204" pitchFamily="34" charset="0"/>
                <a:ea typeface="宋体" panose="02010600030101010101" pitchFamily="2" charset="-122"/>
              </a:endParaRPr>
            </a:p>
          </p:txBody>
        </p:sp>
        <p:sp>
          <p:nvSpPr>
            <p:cNvPr id="31768" name="Rectangle 25"/>
            <p:cNvSpPr/>
            <p:nvPr/>
          </p:nvSpPr>
          <p:spPr>
            <a:xfrm>
              <a:off x="0" y="0"/>
              <a:ext cx="2290" cy="1497"/>
            </a:xfrm>
            <a:prstGeom prst="rect">
              <a:avLst/>
            </a:prstGeom>
            <a:noFill/>
            <a:ln w="28575" cap="flat" cmpd="sng">
              <a:solidFill>
                <a:srgbClr val="FF7518"/>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31769" name="Text Box 26"/>
            <p:cNvSpPr txBox="1"/>
            <p:nvPr/>
          </p:nvSpPr>
          <p:spPr>
            <a:xfrm>
              <a:off x="715" y="540"/>
              <a:ext cx="291" cy="173"/>
            </a:xfrm>
            <a:prstGeom prst="rect">
              <a:avLst/>
            </a:prstGeom>
            <a:noFill/>
            <a:ln w="9525">
              <a:noFill/>
            </a:ln>
          </p:spPr>
          <p:txBody>
            <a:bodyPr wrap="none" anchor="t">
              <a:spAutoFit/>
            </a:bodyPr>
            <a:lstStyle/>
            <a:p>
              <a:r>
                <a:rPr lang="en-GB" altLang="en-US" sz="1200" b="1" dirty="0">
                  <a:latin typeface="Arial" panose="020B0604020202020204" pitchFamily="34" charset="0"/>
                  <a:ea typeface="宋体" panose="02010600030101010101" pitchFamily="2" charset="-122"/>
                </a:rPr>
                <a:t>Cy2</a:t>
              </a:r>
              <a:endParaRPr lang="en-US" altLang="zh-CN" sz="1200" b="1" dirty="0">
                <a:latin typeface="Arial" panose="020B0604020202020204" pitchFamily="34" charset="0"/>
                <a:ea typeface="宋体" panose="02010600030101010101" pitchFamily="2" charset="-122"/>
              </a:endParaRPr>
            </a:p>
          </p:txBody>
        </p:sp>
        <p:sp>
          <p:nvSpPr>
            <p:cNvPr id="31770" name="Text Box 27"/>
            <p:cNvSpPr txBox="1"/>
            <p:nvPr/>
          </p:nvSpPr>
          <p:spPr>
            <a:xfrm>
              <a:off x="517" y="898"/>
              <a:ext cx="291" cy="173"/>
            </a:xfrm>
            <a:prstGeom prst="rect">
              <a:avLst/>
            </a:prstGeom>
            <a:noFill/>
            <a:ln w="9525">
              <a:noFill/>
            </a:ln>
          </p:spPr>
          <p:txBody>
            <a:bodyPr wrap="none" anchor="t">
              <a:spAutoFit/>
            </a:bodyPr>
            <a:lstStyle/>
            <a:p>
              <a:r>
                <a:rPr lang="en-GB" altLang="en-US" sz="1200" b="1" dirty="0">
                  <a:latin typeface="Arial" panose="020B0604020202020204" pitchFamily="34" charset="0"/>
                  <a:ea typeface="宋体" panose="02010600030101010101" pitchFamily="2" charset="-122"/>
                </a:rPr>
                <a:t>Cy3</a:t>
              </a:r>
              <a:endParaRPr lang="en-US" altLang="zh-CN" sz="1200" b="1" dirty="0">
                <a:latin typeface="Arial" panose="020B0604020202020204" pitchFamily="34" charset="0"/>
                <a:ea typeface="宋体" panose="02010600030101010101" pitchFamily="2" charset="-122"/>
              </a:endParaRPr>
            </a:p>
          </p:txBody>
        </p:sp>
        <p:sp>
          <p:nvSpPr>
            <p:cNvPr id="31771" name="Text Box 28"/>
            <p:cNvSpPr txBox="1"/>
            <p:nvPr/>
          </p:nvSpPr>
          <p:spPr>
            <a:xfrm>
              <a:off x="1424" y="904"/>
              <a:ext cx="291" cy="173"/>
            </a:xfrm>
            <a:prstGeom prst="rect">
              <a:avLst/>
            </a:prstGeom>
            <a:noFill/>
            <a:ln w="9525">
              <a:noFill/>
            </a:ln>
          </p:spPr>
          <p:txBody>
            <a:bodyPr wrap="none" anchor="t">
              <a:spAutoFit/>
            </a:bodyPr>
            <a:lstStyle/>
            <a:p>
              <a:r>
                <a:rPr lang="en-GB" altLang="en-US" sz="1200" b="1" dirty="0">
                  <a:latin typeface="Arial" panose="020B0604020202020204" pitchFamily="34" charset="0"/>
                  <a:ea typeface="宋体" panose="02010600030101010101" pitchFamily="2" charset="-122"/>
                </a:rPr>
                <a:t>Cy5</a:t>
              </a:r>
              <a:endParaRPr lang="en-US" altLang="zh-CN" sz="1200" b="1" dirty="0">
                <a:latin typeface="Arial" panose="020B0604020202020204" pitchFamily="34" charset="0"/>
                <a:ea typeface="宋体" panose="02010600030101010101" pitchFamily="2" charset="-122"/>
              </a:endParaRPr>
            </a:p>
          </p:txBody>
        </p:sp>
        <p:sp>
          <p:nvSpPr>
            <p:cNvPr id="31772" name="Text Box 29"/>
            <p:cNvSpPr txBox="1"/>
            <p:nvPr/>
          </p:nvSpPr>
          <p:spPr>
            <a:xfrm>
              <a:off x="1619" y="544"/>
              <a:ext cx="291" cy="173"/>
            </a:xfrm>
            <a:prstGeom prst="rect">
              <a:avLst/>
            </a:prstGeom>
            <a:noFill/>
            <a:ln w="9525">
              <a:noFill/>
            </a:ln>
          </p:spPr>
          <p:txBody>
            <a:bodyPr wrap="none" anchor="t">
              <a:spAutoFit/>
            </a:bodyPr>
            <a:lstStyle/>
            <a:p>
              <a:r>
                <a:rPr lang="en-GB" altLang="en-US" sz="1200" b="1" dirty="0">
                  <a:latin typeface="Arial" panose="020B0604020202020204" pitchFamily="34" charset="0"/>
                  <a:ea typeface="宋体" panose="02010600030101010101" pitchFamily="2" charset="-122"/>
                </a:rPr>
                <a:t>Cy2</a:t>
              </a:r>
              <a:endParaRPr lang="en-US" altLang="zh-CN" sz="1200" b="1" dirty="0">
                <a:latin typeface="Arial" panose="020B0604020202020204" pitchFamily="34" charset="0"/>
                <a:ea typeface="宋体" panose="02010600030101010101" pitchFamily="2" charset="-122"/>
              </a:endParaRPr>
            </a:p>
          </p:txBody>
        </p:sp>
      </p:grpSp>
    </p:spTree>
  </p:cSld>
  <p:clrMapOvr>
    <a:masterClrMapping/>
  </p:clrMapOvr>
  <p:transition>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 Box 3"/>
          <p:cNvSpPr txBox="1"/>
          <p:nvPr/>
        </p:nvSpPr>
        <p:spPr>
          <a:xfrm>
            <a:off x="5795963" y="1052513"/>
            <a:ext cx="184150" cy="396875"/>
          </a:xfrm>
          <a:prstGeom prst="rect">
            <a:avLst/>
          </a:prstGeom>
          <a:noFill/>
          <a:ln w="9525">
            <a:noFill/>
          </a:ln>
        </p:spPr>
        <p:txBody>
          <a:bodyPr wrap="none" anchor="t">
            <a:spAutoFit/>
          </a:bodyPr>
          <a:lstStyle/>
          <a:p>
            <a:endParaRPr lang="en-GB" altLang="en-US" sz="2000" dirty="0">
              <a:solidFill>
                <a:schemeClr val="bg1"/>
              </a:solidFill>
              <a:latin typeface="Arial" panose="020B0604020202020204" pitchFamily="34" charset="0"/>
              <a:ea typeface="宋体" panose="02010600030101010101" pitchFamily="2" charset="-122"/>
            </a:endParaRPr>
          </a:p>
        </p:txBody>
      </p:sp>
      <p:grpSp>
        <p:nvGrpSpPr>
          <p:cNvPr id="33794" name="Group 4"/>
          <p:cNvGrpSpPr/>
          <p:nvPr/>
        </p:nvGrpSpPr>
        <p:grpSpPr>
          <a:xfrm>
            <a:off x="5292725" y="1628775"/>
            <a:ext cx="3419475" cy="5184775"/>
            <a:chOff x="0" y="0"/>
            <a:chExt cx="2154" cy="3266"/>
          </a:xfrm>
        </p:grpSpPr>
        <p:sp>
          <p:nvSpPr>
            <p:cNvPr id="33795" name="Rectangle 5"/>
            <p:cNvSpPr/>
            <p:nvPr/>
          </p:nvSpPr>
          <p:spPr>
            <a:xfrm>
              <a:off x="0" y="0"/>
              <a:ext cx="2154" cy="3266"/>
            </a:xfrm>
            <a:prstGeom prst="rect">
              <a:avLst/>
            </a:prstGeom>
            <a:noFill/>
            <a:ln w="19050" cap="flat" cmpd="sng">
              <a:solidFill>
                <a:srgbClr val="FF7518"/>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grpSp>
          <p:nvGrpSpPr>
            <p:cNvPr id="33796" name="Group 6"/>
            <p:cNvGrpSpPr/>
            <p:nvPr/>
          </p:nvGrpSpPr>
          <p:grpSpPr>
            <a:xfrm>
              <a:off x="45" y="363"/>
              <a:ext cx="2028" cy="2601"/>
              <a:chOff x="0" y="0"/>
              <a:chExt cx="2028" cy="2601"/>
            </a:xfrm>
          </p:grpSpPr>
          <p:grpSp>
            <p:nvGrpSpPr>
              <p:cNvPr id="33797" name="Group 7"/>
              <p:cNvGrpSpPr/>
              <p:nvPr/>
            </p:nvGrpSpPr>
            <p:grpSpPr>
              <a:xfrm>
                <a:off x="0" y="0"/>
                <a:ext cx="2028" cy="2601"/>
                <a:chOff x="0" y="0"/>
                <a:chExt cx="2028" cy="2601"/>
              </a:xfrm>
            </p:grpSpPr>
            <p:grpSp>
              <p:nvGrpSpPr>
                <p:cNvPr id="33798" name="Group 8"/>
                <p:cNvGrpSpPr/>
                <p:nvPr/>
              </p:nvGrpSpPr>
              <p:grpSpPr>
                <a:xfrm>
                  <a:off x="692" y="0"/>
                  <a:ext cx="454" cy="2359"/>
                  <a:chOff x="0" y="0"/>
                  <a:chExt cx="454" cy="2359"/>
                </a:xfrm>
              </p:grpSpPr>
              <p:sp>
                <p:nvSpPr>
                  <p:cNvPr id="33799" name="Line 9"/>
                  <p:cNvSpPr/>
                  <p:nvPr/>
                </p:nvSpPr>
                <p:spPr>
                  <a:xfrm>
                    <a:off x="454" y="0"/>
                    <a:ext cx="0" cy="2359"/>
                  </a:xfrm>
                  <a:prstGeom prst="line">
                    <a:avLst/>
                  </a:prstGeom>
                  <a:ln w="9525" cap="flat" cmpd="sng">
                    <a:solidFill>
                      <a:schemeClr val="bg1"/>
                    </a:solidFill>
                    <a:prstDash val="solid"/>
                    <a:round/>
                    <a:headEnd type="none" w="med" len="med"/>
                    <a:tailEnd type="none" w="med" len="med"/>
                  </a:ln>
                </p:spPr>
              </p:sp>
              <p:sp>
                <p:nvSpPr>
                  <p:cNvPr id="33800" name="Line 10"/>
                  <p:cNvSpPr/>
                  <p:nvPr/>
                </p:nvSpPr>
                <p:spPr>
                  <a:xfrm>
                    <a:off x="0" y="0"/>
                    <a:ext cx="0" cy="2359"/>
                  </a:xfrm>
                  <a:prstGeom prst="line">
                    <a:avLst/>
                  </a:prstGeom>
                  <a:ln w="9525" cap="flat" cmpd="sng">
                    <a:solidFill>
                      <a:schemeClr val="bg1"/>
                    </a:solidFill>
                    <a:prstDash val="solid"/>
                    <a:round/>
                    <a:headEnd type="none" w="med" len="med"/>
                    <a:tailEnd type="none" w="med" len="med"/>
                  </a:ln>
                </p:spPr>
              </p:sp>
              <p:sp>
                <p:nvSpPr>
                  <p:cNvPr id="33801" name="Line 11"/>
                  <p:cNvSpPr/>
                  <p:nvPr/>
                </p:nvSpPr>
                <p:spPr>
                  <a:xfrm>
                    <a:off x="0" y="0"/>
                    <a:ext cx="454" cy="0"/>
                  </a:xfrm>
                  <a:prstGeom prst="line">
                    <a:avLst/>
                  </a:prstGeom>
                  <a:ln w="9525" cap="flat" cmpd="sng">
                    <a:solidFill>
                      <a:schemeClr val="bg1"/>
                    </a:solidFill>
                    <a:prstDash val="solid"/>
                    <a:round/>
                    <a:headEnd type="none" w="med" len="med"/>
                    <a:tailEnd type="none" w="med" len="med"/>
                  </a:ln>
                </p:spPr>
              </p:sp>
              <p:sp>
                <p:nvSpPr>
                  <p:cNvPr id="33802" name="Line 12"/>
                  <p:cNvSpPr/>
                  <p:nvPr/>
                </p:nvSpPr>
                <p:spPr>
                  <a:xfrm>
                    <a:off x="0" y="2359"/>
                    <a:ext cx="454" cy="0"/>
                  </a:xfrm>
                  <a:prstGeom prst="line">
                    <a:avLst/>
                  </a:prstGeom>
                  <a:ln w="9525" cap="flat" cmpd="sng">
                    <a:solidFill>
                      <a:schemeClr val="bg1"/>
                    </a:solidFill>
                    <a:prstDash val="solid"/>
                    <a:round/>
                    <a:headEnd type="none" w="med" len="med"/>
                    <a:tailEnd type="none" w="med" len="med"/>
                  </a:ln>
                </p:spPr>
              </p:sp>
            </p:grpSp>
            <p:grpSp>
              <p:nvGrpSpPr>
                <p:cNvPr id="33803" name="Group 13"/>
                <p:cNvGrpSpPr/>
                <p:nvPr/>
              </p:nvGrpSpPr>
              <p:grpSpPr>
                <a:xfrm>
                  <a:off x="977" y="133"/>
                  <a:ext cx="1036" cy="358"/>
                  <a:chOff x="0" y="0"/>
                  <a:chExt cx="1036" cy="358"/>
                </a:xfrm>
              </p:grpSpPr>
              <p:grpSp>
                <p:nvGrpSpPr>
                  <p:cNvPr id="33804" name="Group 14"/>
                  <p:cNvGrpSpPr>
                    <a:grpSpLocks noChangeAspect="1"/>
                  </p:cNvGrpSpPr>
                  <p:nvPr/>
                </p:nvGrpSpPr>
                <p:grpSpPr>
                  <a:xfrm>
                    <a:off x="0" y="0"/>
                    <a:ext cx="997" cy="329"/>
                    <a:chOff x="0" y="0"/>
                    <a:chExt cx="997" cy="329"/>
                  </a:xfrm>
                </p:grpSpPr>
                <p:pic>
                  <p:nvPicPr>
                    <p:cNvPr id="33805" name="Picture 15"/>
                    <p:cNvPicPr>
                      <a:picLocks noChangeAspect="1"/>
                    </p:cNvPicPr>
                    <p:nvPr/>
                  </p:nvPicPr>
                  <p:blipFill>
                    <a:blip r:embed="rId3">
                      <a:lum bright="60001" contrast="72000"/>
                    </a:blip>
                    <a:stretch>
                      <a:fillRect/>
                    </a:stretch>
                  </p:blipFill>
                  <p:spPr>
                    <a:xfrm>
                      <a:off x="0" y="0"/>
                      <a:ext cx="313" cy="329"/>
                    </a:xfrm>
                    <a:prstGeom prst="rect">
                      <a:avLst/>
                    </a:prstGeom>
                    <a:noFill/>
                    <a:ln w="9525" cap="flat" cmpd="sng">
                      <a:solidFill>
                        <a:schemeClr val="bg1"/>
                      </a:solidFill>
                      <a:prstDash val="solid"/>
                      <a:miter/>
                      <a:headEnd type="none" w="med" len="med"/>
                      <a:tailEnd type="none" w="med" len="med"/>
                    </a:ln>
                  </p:spPr>
                </p:pic>
                <p:pic>
                  <p:nvPicPr>
                    <p:cNvPr id="33806" name="Picture 16"/>
                    <p:cNvPicPr>
                      <a:picLocks noChangeAspect="1"/>
                    </p:cNvPicPr>
                    <p:nvPr/>
                  </p:nvPicPr>
                  <p:blipFill>
                    <a:blip r:embed="rId4">
                      <a:lum bright="48001" contrast="54000"/>
                    </a:blip>
                    <a:stretch>
                      <a:fillRect/>
                    </a:stretch>
                  </p:blipFill>
                  <p:spPr>
                    <a:xfrm>
                      <a:off x="339" y="0"/>
                      <a:ext cx="322" cy="329"/>
                    </a:xfrm>
                    <a:prstGeom prst="rect">
                      <a:avLst/>
                    </a:prstGeom>
                    <a:noFill/>
                    <a:ln w="9525" cap="flat" cmpd="sng">
                      <a:solidFill>
                        <a:schemeClr val="bg1"/>
                      </a:solidFill>
                      <a:prstDash val="solid"/>
                      <a:miter/>
                      <a:headEnd type="none" w="med" len="med"/>
                      <a:tailEnd type="none" w="med" len="med"/>
                    </a:ln>
                  </p:spPr>
                </p:pic>
                <p:pic>
                  <p:nvPicPr>
                    <p:cNvPr id="33807" name="Picture 17"/>
                    <p:cNvPicPr>
                      <a:picLocks noChangeAspect="1"/>
                    </p:cNvPicPr>
                    <p:nvPr/>
                  </p:nvPicPr>
                  <p:blipFill>
                    <a:blip r:embed="rId5">
                      <a:lum bright="35999" contrast="41999"/>
                    </a:blip>
                    <a:stretch>
                      <a:fillRect/>
                    </a:stretch>
                  </p:blipFill>
                  <p:spPr>
                    <a:xfrm>
                      <a:off x="684" y="0"/>
                      <a:ext cx="313" cy="326"/>
                    </a:xfrm>
                    <a:prstGeom prst="rect">
                      <a:avLst/>
                    </a:prstGeom>
                    <a:noFill/>
                    <a:ln w="9525" cap="flat" cmpd="sng">
                      <a:solidFill>
                        <a:schemeClr val="bg1"/>
                      </a:solidFill>
                      <a:prstDash val="solid"/>
                      <a:miter/>
                      <a:headEnd type="none" w="med" len="med"/>
                      <a:tailEnd type="none" w="med" len="med"/>
                    </a:ln>
                  </p:spPr>
                </p:pic>
              </p:grpSp>
              <p:sp>
                <p:nvSpPr>
                  <p:cNvPr id="33808" name="Text Box 18"/>
                  <p:cNvSpPr txBox="1"/>
                  <p:nvPr/>
                </p:nvSpPr>
                <p:spPr>
                  <a:xfrm>
                    <a:off x="490" y="196"/>
                    <a:ext cx="218" cy="154"/>
                  </a:xfrm>
                  <a:prstGeom prst="rect">
                    <a:avLst/>
                  </a:prstGeom>
                  <a:noFill/>
                  <a:ln w="9525">
                    <a:noFill/>
                  </a:ln>
                </p:spPr>
                <p:txBody>
                  <a:bodyPr wrap="none" anchor="t">
                    <a:spAutoFit/>
                  </a:bodyPr>
                  <a:lstStyle/>
                  <a:p>
                    <a:r>
                      <a:rPr lang="en-GB" altLang="en-US" sz="1000" dirty="0">
                        <a:latin typeface="Arial" panose="020B0604020202020204" pitchFamily="34" charset="0"/>
                        <a:ea typeface="宋体" panose="02010600030101010101" pitchFamily="2" charset="-122"/>
                      </a:rPr>
                      <a:t>C1</a:t>
                    </a:r>
                    <a:endParaRPr lang="en-US" altLang="zh-CN" sz="1000" dirty="0">
                      <a:latin typeface="Arial" panose="020B0604020202020204" pitchFamily="34" charset="0"/>
                      <a:ea typeface="宋体" panose="02010600030101010101" pitchFamily="2" charset="-122"/>
                    </a:endParaRPr>
                  </a:p>
                </p:txBody>
              </p:sp>
              <p:sp>
                <p:nvSpPr>
                  <p:cNvPr id="33809" name="Text Box 19"/>
                  <p:cNvSpPr txBox="1"/>
                  <p:nvPr/>
                </p:nvSpPr>
                <p:spPr>
                  <a:xfrm>
                    <a:off x="827" y="204"/>
                    <a:ext cx="209" cy="154"/>
                  </a:xfrm>
                  <a:prstGeom prst="rect">
                    <a:avLst/>
                  </a:prstGeom>
                  <a:noFill/>
                  <a:ln w="9525">
                    <a:noFill/>
                  </a:ln>
                </p:spPr>
                <p:txBody>
                  <a:bodyPr wrap="none" anchor="t">
                    <a:spAutoFit/>
                  </a:bodyPr>
                  <a:lstStyle/>
                  <a:p>
                    <a:r>
                      <a:rPr lang="en-GB" altLang="en-US" sz="1000" dirty="0">
                        <a:latin typeface="Arial" panose="020B0604020202020204" pitchFamily="34" charset="0"/>
                        <a:ea typeface="宋体" panose="02010600030101010101" pitchFamily="2" charset="-122"/>
                      </a:rPr>
                      <a:t>T1</a:t>
                    </a:r>
                    <a:endParaRPr lang="en-US" altLang="zh-CN" sz="1000" dirty="0">
                      <a:latin typeface="Arial" panose="020B0604020202020204" pitchFamily="34" charset="0"/>
                      <a:ea typeface="宋体" panose="02010600030101010101" pitchFamily="2" charset="-122"/>
                    </a:endParaRPr>
                  </a:p>
                </p:txBody>
              </p:sp>
            </p:grpSp>
            <p:grpSp>
              <p:nvGrpSpPr>
                <p:cNvPr id="33810" name="Group 20"/>
                <p:cNvGrpSpPr/>
                <p:nvPr/>
              </p:nvGrpSpPr>
              <p:grpSpPr>
                <a:xfrm>
                  <a:off x="977" y="695"/>
                  <a:ext cx="1051" cy="360"/>
                  <a:chOff x="0" y="0"/>
                  <a:chExt cx="1051" cy="360"/>
                </a:xfrm>
              </p:grpSpPr>
              <p:grpSp>
                <p:nvGrpSpPr>
                  <p:cNvPr id="33811" name="Group 21"/>
                  <p:cNvGrpSpPr>
                    <a:grpSpLocks noChangeAspect="1"/>
                  </p:cNvGrpSpPr>
                  <p:nvPr/>
                </p:nvGrpSpPr>
                <p:grpSpPr>
                  <a:xfrm>
                    <a:off x="0" y="0"/>
                    <a:ext cx="997" cy="329"/>
                    <a:chOff x="0" y="0"/>
                    <a:chExt cx="997" cy="329"/>
                  </a:xfrm>
                </p:grpSpPr>
                <p:pic>
                  <p:nvPicPr>
                    <p:cNvPr id="33812" name="Picture 22"/>
                    <p:cNvPicPr>
                      <a:picLocks noChangeAspect="1"/>
                    </p:cNvPicPr>
                    <p:nvPr/>
                  </p:nvPicPr>
                  <p:blipFill>
                    <a:blip r:embed="rId3">
                      <a:lum bright="60001" contrast="72000"/>
                    </a:blip>
                    <a:stretch>
                      <a:fillRect/>
                    </a:stretch>
                  </p:blipFill>
                  <p:spPr>
                    <a:xfrm>
                      <a:off x="0" y="0"/>
                      <a:ext cx="313" cy="329"/>
                    </a:xfrm>
                    <a:prstGeom prst="rect">
                      <a:avLst/>
                    </a:prstGeom>
                    <a:noFill/>
                    <a:ln w="9525" cap="flat" cmpd="sng">
                      <a:solidFill>
                        <a:schemeClr val="bg1"/>
                      </a:solidFill>
                      <a:prstDash val="solid"/>
                      <a:miter/>
                      <a:headEnd type="none" w="med" len="med"/>
                      <a:tailEnd type="none" w="med" len="med"/>
                    </a:ln>
                  </p:spPr>
                </p:pic>
                <p:pic>
                  <p:nvPicPr>
                    <p:cNvPr id="33813" name="Picture 23"/>
                    <p:cNvPicPr>
                      <a:picLocks noChangeAspect="1"/>
                    </p:cNvPicPr>
                    <p:nvPr/>
                  </p:nvPicPr>
                  <p:blipFill>
                    <a:blip r:embed="rId4">
                      <a:lum bright="48001" contrast="54000"/>
                    </a:blip>
                    <a:stretch>
                      <a:fillRect/>
                    </a:stretch>
                  </p:blipFill>
                  <p:spPr>
                    <a:xfrm>
                      <a:off x="339" y="0"/>
                      <a:ext cx="322" cy="329"/>
                    </a:xfrm>
                    <a:prstGeom prst="rect">
                      <a:avLst/>
                    </a:prstGeom>
                    <a:noFill/>
                    <a:ln w="9525" cap="flat" cmpd="sng">
                      <a:solidFill>
                        <a:schemeClr val="bg1"/>
                      </a:solidFill>
                      <a:prstDash val="solid"/>
                      <a:miter/>
                      <a:headEnd type="none" w="med" len="med"/>
                      <a:tailEnd type="none" w="med" len="med"/>
                    </a:ln>
                  </p:spPr>
                </p:pic>
                <p:pic>
                  <p:nvPicPr>
                    <p:cNvPr id="33814" name="Picture 24"/>
                    <p:cNvPicPr>
                      <a:picLocks noChangeAspect="1"/>
                    </p:cNvPicPr>
                    <p:nvPr/>
                  </p:nvPicPr>
                  <p:blipFill>
                    <a:blip r:embed="rId5">
                      <a:lum bright="35999" contrast="41999"/>
                    </a:blip>
                    <a:stretch>
                      <a:fillRect/>
                    </a:stretch>
                  </p:blipFill>
                  <p:spPr>
                    <a:xfrm>
                      <a:off x="684" y="0"/>
                      <a:ext cx="313" cy="326"/>
                    </a:xfrm>
                    <a:prstGeom prst="rect">
                      <a:avLst/>
                    </a:prstGeom>
                    <a:noFill/>
                    <a:ln w="9525" cap="flat" cmpd="sng">
                      <a:solidFill>
                        <a:schemeClr val="bg1"/>
                      </a:solidFill>
                      <a:prstDash val="solid"/>
                      <a:miter/>
                      <a:headEnd type="none" w="med" len="med"/>
                      <a:tailEnd type="none" w="med" len="med"/>
                    </a:ln>
                  </p:spPr>
                </p:pic>
              </p:grpSp>
              <p:sp>
                <p:nvSpPr>
                  <p:cNvPr id="33815" name="Text Box 25"/>
                  <p:cNvSpPr txBox="1"/>
                  <p:nvPr/>
                </p:nvSpPr>
                <p:spPr>
                  <a:xfrm>
                    <a:off x="501" y="206"/>
                    <a:ext cx="218" cy="154"/>
                  </a:xfrm>
                  <a:prstGeom prst="rect">
                    <a:avLst/>
                  </a:prstGeom>
                  <a:noFill/>
                  <a:ln w="9525">
                    <a:noFill/>
                  </a:ln>
                </p:spPr>
                <p:txBody>
                  <a:bodyPr wrap="none" anchor="t">
                    <a:spAutoFit/>
                  </a:bodyPr>
                  <a:lstStyle/>
                  <a:p>
                    <a:r>
                      <a:rPr lang="en-GB" altLang="en-US" sz="1000" dirty="0">
                        <a:latin typeface="Arial" panose="020B0604020202020204" pitchFamily="34" charset="0"/>
                        <a:ea typeface="宋体" panose="02010600030101010101" pitchFamily="2" charset="-122"/>
                      </a:rPr>
                      <a:t>C2</a:t>
                    </a:r>
                    <a:endParaRPr lang="en-US" altLang="zh-CN" sz="1000" dirty="0">
                      <a:latin typeface="Arial" panose="020B0604020202020204" pitchFamily="34" charset="0"/>
                      <a:ea typeface="宋体" panose="02010600030101010101" pitchFamily="2" charset="-122"/>
                    </a:endParaRPr>
                  </a:p>
                </p:txBody>
              </p:sp>
              <p:sp>
                <p:nvSpPr>
                  <p:cNvPr id="33816" name="Text Box 26"/>
                  <p:cNvSpPr txBox="1"/>
                  <p:nvPr/>
                </p:nvSpPr>
                <p:spPr>
                  <a:xfrm>
                    <a:off x="842" y="192"/>
                    <a:ext cx="209" cy="154"/>
                  </a:xfrm>
                  <a:prstGeom prst="rect">
                    <a:avLst/>
                  </a:prstGeom>
                  <a:noFill/>
                  <a:ln w="9525">
                    <a:noFill/>
                  </a:ln>
                </p:spPr>
                <p:txBody>
                  <a:bodyPr wrap="none" anchor="t">
                    <a:spAutoFit/>
                  </a:bodyPr>
                  <a:lstStyle/>
                  <a:p>
                    <a:r>
                      <a:rPr lang="en-GB" altLang="en-US" sz="1000" dirty="0">
                        <a:latin typeface="Arial" panose="020B0604020202020204" pitchFamily="34" charset="0"/>
                        <a:ea typeface="宋体" panose="02010600030101010101" pitchFamily="2" charset="-122"/>
                      </a:rPr>
                      <a:t>T2</a:t>
                    </a:r>
                    <a:endParaRPr lang="en-US" altLang="zh-CN" sz="1000" dirty="0">
                      <a:latin typeface="Arial" panose="020B0604020202020204" pitchFamily="34" charset="0"/>
                      <a:ea typeface="宋体" panose="02010600030101010101" pitchFamily="2" charset="-122"/>
                    </a:endParaRPr>
                  </a:p>
                </p:txBody>
              </p:sp>
            </p:grpSp>
            <p:grpSp>
              <p:nvGrpSpPr>
                <p:cNvPr id="33817" name="Group 27"/>
                <p:cNvGrpSpPr/>
                <p:nvPr/>
              </p:nvGrpSpPr>
              <p:grpSpPr>
                <a:xfrm>
                  <a:off x="977" y="1249"/>
                  <a:ext cx="1031" cy="342"/>
                  <a:chOff x="0" y="0"/>
                  <a:chExt cx="1031" cy="342"/>
                </a:xfrm>
              </p:grpSpPr>
              <p:grpSp>
                <p:nvGrpSpPr>
                  <p:cNvPr id="33818" name="Group 28"/>
                  <p:cNvGrpSpPr>
                    <a:grpSpLocks noChangeAspect="1"/>
                  </p:cNvGrpSpPr>
                  <p:nvPr/>
                </p:nvGrpSpPr>
                <p:grpSpPr>
                  <a:xfrm>
                    <a:off x="0" y="0"/>
                    <a:ext cx="997" cy="329"/>
                    <a:chOff x="0" y="0"/>
                    <a:chExt cx="997" cy="329"/>
                  </a:xfrm>
                </p:grpSpPr>
                <p:pic>
                  <p:nvPicPr>
                    <p:cNvPr id="33819" name="Picture 29"/>
                    <p:cNvPicPr>
                      <a:picLocks noChangeAspect="1"/>
                    </p:cNvPicPr>
                    <p:nvPr/>
                  </p:nvPicPr>
                  <p:blipFill>
                    <a:blip r:embed="rId3">
                      <a:lum bright="60001" contrast="72000"/>
                    </a:blip>
                    <a:stretch>
                      <a:fillRect/>
                    </a:stretch>
                  </p:blipFill>
                  <p:spPr>
                    <a:xfrm>
                      <a:off x="0" y="0"/>
                      <a:ext cx="313" cy="329"/>
                    </a:xfrm>
                    <a:prstGeom prst="rect">
                      <a:avLst/>
                    </a:prstGeom>
                    <a:noFill/>
                    <a:ln w="9525" cap="flat" cmpd="sng">
                      <a:solidFill>
                        <a:schemeClr val="bg1"/>
                      </a:solidFill>
                      <a:prstDash val="solid"/>
                      <a:miter/>
                      <a:headEnd type="none" w="med" len="med"/>
                      <a:tailEnd type="none" w="med" len="med"/>
                    </a:ln>
                  </p:spPr>
                </p:pic>
                <p:pic>
                  <p:nvPicPr>
                    <p:cNvPr id="33820" name="Picture 30"/>
                    <p:cNvPicPr>
                      <a:picLocks noChangeAspect="1"/>
                    </p:cNvPicPr>
                    <p:nvPr/>
                  </p:nvPicPr>
                  <p:blipFill>
                    <a:blip r:embed="rId4">
                      <a:lum bright="48001" contrast="54000"/>
                    </a:blip>
                    <a:stretch>
                      <a:fillRect/>
                    </a:stretch>
                  </p:blipFill>
                  <p:spPr>
                    <a:xfrm>
                      <a:off x="339" y="0"/>
                      <a:ext cx="322" cy="329"/>
                    </a:xfrm>
                    <a:prstGeom prst="rect">
                      <a:avLst/>
                    </a:prstGeom>
                    <a:noFill/>
                    <a:ln w="9525" cap="flat" cmpd="sng">
                      <a:solidFill>
                        <a:schemeClr val="bg1"/>
                      </a:solidFill>
                      <a:prstDash val="solid"/>
                      <a:miter/>
                      <a:headEnd type="none" w="med" len="med"/>
                      <a:tailEnd type="none" w="med" len="med"/>
                    </a:ln>
                  </p:spPr>
                </p:pic>
                <p:pic>
                  <p:nvPicPr>
                    <p:cNvPr id="33821" name="Picture 31"/>
                    <p:cNvPicPr>
                      <a:picLocks noChangeAspect="1"/>
                    </p:cNvPicPr>
                    <p:nvPr/>
                  </p:nvPicPr>
                  <p:blipFill>
                    <a:blip r:embed="rId5">
                      <a:lum bright="35999" contrast="41999"/>
                    </a:blip>
                    <a:stretch>
                      <a:fillRect/>
                    </a:stretch>
                  </p:blipFill>
                  <p:spPr>
                    <a:xfrm>
                      <a:off x="684" y="0"/>
                      <a:ext cx="313" cy="326"/>
                    </a:xfrm>
                    <a:prstGeom prst="rect">
                      <a:avLst/>
                    </a:prstGeom>
                    <a:noFill/>
                    <a:ln w="9525" cap="flat" cmpd="sng">
                      <a:solidFill>
                        <a:schemeClr val="bg1"/>
                      </a:solidFill>
                      <a:prstDash val="solid"/>
                      <a:miter/>
                      <a:headEnd type="none" w="med" len="med"/>
                      <a:tailEnd type="none" w="med" len="med"/>
                    </a:ln>
                  </p:spPr>
                </p:pic>
              </p:grpSp>
              <p:sp>
                <p:nvSpPr>
                  <p:cNvPr id="33822" name="Text Box 32"/>
                  <p:cNvSpPr txBox="1"/>
                  <p:nvPr/>
                </p:nvSpPr>
                <p:spPr>
                  <a:xfrm>
                    <a:off x="486" y="181"/>
                    <a:ext cx="218" cy="154"/>
                  </a:xfrm>
                  <a:prstGeom prst="rect">
                    <a:avLst/>
                  </a:prstGeom>
                  <a:noFill/>
                  <a:ln w="9525">
                    <a:noFill/>
                  </a:ln>
                </p:spPr>
                <p:txBody>
                  <a:bodyPr wrap="none" anchor="t">
                    <a:spAutoFit/>
                  </a:bodyPr>
                  <a:lstStyle/>
                  <a:p>
                    <a:r>
                      <a:rPr lang="en-GB" altLang="en-US" sz="1000" dirty="0">
                        <a:latin typeface="Arial" panose="020B0604020202020204" pitchFamily="34" charset="0"/>
                        <a:ea typeface="宋体" panose="02010600030101010101" pitchFamily="2" charset="-122"/>
                      </a:rPr>
                      <a:t>C3</a:t>
                    </a:r>
                    <a:endParaRPr lang="en-US" altLang="zh-CN" sz="1000" dirty="0">
                      <a:latin typeface="Arial" panose="020B0604020202020204" pitchFamily="34" charset="0"/>
                      <a:ea typeface="宋体" panose="02010600030101010101" pitchFamily="2" charset="-122"/>
                    </a:endParaRPr>
                  </a:p>
                </p:txBody>
              </p:sp>
              <p:sp>
                <p:nvSpPr>
                  <p:cNvPr id="33823" name="Text Box 33"/>
                  <p:cNvSpPr txBox="1"/>
                  <p:nvPr/>
                </p:nvSpPr>
                <p:spPr>
                  <a:xfrm>
                    <a:off x="822" y="188"/>
                    <a:ext cx="209" cy="154"/>
                  </a:xfrm>
                  <a:prstGeom prst="rect">
                    <a:avLst/>
                  </a:prstGeom>
                  <a:noFill/>
                  <a:ln w="9525">
                    <a:noFill/>
                  </a:ln>
                </p:spPr>
                <p:txBody>
                  <a:bodyPr wrap="none" anchor="t">
                    <a:spAutoFit/>
                  </a:bodyPr>
                  <a:lstStyle/>
                  <a:p>
                    <a:r>
                      <a:rPr lang="en-GB" altLang="en-US" sz="1000" dirty="0">
                        <a:latin typeface="Arial" panose="020B0604020202020204" pitchFamily="34" charset="0"/>
                        <a:ea typeface="宋体" panose="02010600030101010101" pitchFamily="2" charset="-122"/>
                      </a:rPr>
                      <a:t>T3</a:t>
                    </a:r>
                    <a:endParaRPr lang="en-US" altLang="zh-CN" sz="1000" dirty="0">
                      <a:latin typeface="Arial" panose="020B0604020202020204" pitchFamily="34" charset="0"/>
                      <a:ea typeface="宋体" panose="02010600030101010101" pitchFamily="2" charset="-122"/>
                    </a:endParaRPr>
                  </a:p>
                </p:txBody>
              </p:sp>
            </p:grpSp>
            <p:grpSp>
              <p:nvGrpSpPr>
                <p:cNvPr id="33824" name="Group 34"/>
                <p:cNvGrpSpPr/>
                <p:nvPr/>
              </p:nvGrpSpPr>
              <p:grpSpPr>
                <a:xfrm>
                  <a:off x="977" y="1863"/>
                  <a:ext cx="1032" cy="350"/>
                  <a:chOff x="0" y="0"/>
                  <a:chExt cx="1032" cy="350"/>
                </a:xfrm>
              </p:grpSpPr>
              <p:grpSp>
                <p:nvGrpSpPr>
                  <p:cNvPr id="33825" name="Group 35"/>
                  <p:cNvGrpSpPr>
                    <a:grpSpLocks noChangeAspect="1"/>
                  </p:cNvGrpSpPr>
                  <p:nvPr/>
                </p:nvGrpSpPr>
                <p:grpSpPr>
                  <a:xfrm>
                    <a:off x="0" y="0"/>
                    <a:ext cx="997" cy="329"/>
                    <a:chOff x="0" y="0"/>
                    <a:chExt cx="997" cy="329"/>
                  </a:xfrm>
                </p:grpSpPr>
                <p:pic>
                  <p:nvPicPr>
                    <p:cNvPr id="33826" name="Picture 36"/>
                    <p:cNvPicPr>
                      <a:picLocks noChangeAspect="1"/>
                    </p:cNvPicPr>
                    <p:nvPr/>
                  </p:nvPicPr>
                  <p:blipFill>
                    <a:blip r:embed="rId3">
                      <a:lum bright="60001" contrast="72000"/>
                    </a:blip>
                    <a:stretch>
                      <a:fillRect/>
                    </a:stretch>
                  </p:blipFill>
                  <p:spPr>
                    <a:xfrm>
                      <a:off x="0" y="0"/>
                      <a:ext cx="313" cy="329"/>
                    </a:xfrm>
                    <a:prstGeom prst="rect">
                      <a:avLst/>
                    </a:prstGeom>
                    <a:noFill/>
                    <a:ln w="9525" cap="flat" cmpd="sng">
                      <a:solidFill>
                        <a:schemeClr val="bg1"/>
                      </a:solidFill>
                      <a:prstDash val="solid"/>
                      <a:miter/>
                      <a:headEnd type="none" w="med" len="med"/>
                      <a:tailEnd type="none" w="med" len="med"/>
                    </a:ln>
                  </p:spPr>
                </p:pic>
                <p:pic>
                  <p:nvPicPr>
                    <p:cNvPr id="33827" name="Picture 37"/>
                    <p:cNvPicPr>
                      <a:picLocks noChangeAspect="1"/>
                    </p:cNvPicPr>
                    <p:nvPr/>
                  </p:nvPicPr>
                  <p:blipFill>
                    <a:blip r:embed="rId4">
                      <a:lum bright="48001" contrast="54000"/>
                    </a:blip>
                    <a:stretch>
                      <a:fillRect/>
                    </a:stretch>
                  </p:blipFill>
                  <p:spPr>
                    <a:xfrm>
                      <a:off x="339" y="0"/>
                      <a:ext cx="322" cy="329"/>
                    </a:xfrm>
                    <a:prstGeom prst="rect">
                      <a:avLst/>
                    </a:prstGeom>
                    <a:noFill/>
                    <a:ln w="9525" cap="flat" cmpd="sng">
                      <a:solidFill>
                        <a:schemeClr val="bg1"/>
                      </a:solidFill>
                      <a:prstDash val="solid"/>
                      <a:miter/>
                      <a:headEnd type="none" w="med" len="med"/>
                      <a:tailEnd type="none" w="med" len="med"/>
                    </a:ln>
                  </p:spPr>
                </p:pic>
                <p:pic>
                  <p:nvPicPr>
                    <p:cNvPr id="33828" name="Picture 38"/>
                    <p:cNvPicPr>
                      <a:picLocks noChangeAspect="1"/>
                    </p:cNvPicPr>
                    <p:nvPr/>
                  </p:nvPicPr>
                  <p:blipFill>
                    <a:blip r:embed="rId5">
                      <a:lum bright="35999" contrast="41999"/>
                    </a:blip>
                    <a:stretch>
                      <a:fillRect/>
                    </a:stretch>
                  </p:blipFill>
                  <p:spPr>
                    <a:xfrm>
                      <a:off x="684" y="0"/>
                      <a:ext cx="313" cy="326"/>
                    </a:xfrm>
                    <a:prstGeom prst="rect">
                      <a:avLst/>
                    </a:prstGeom>
                    <a:noFill/>
                    <a:ln w="9525" cap="flat" cmpd="sng">
                      <a:solidFill>
                        <a:schemeClr val="bg1"/>
                      </a:solidFill>
                      <a:prstDash val="solid"/>
                      <a:miter/>
                      <a:headEnd type="none" w="med" len="med"/>
                      <a:tailEnd type="none" w="med" len="med"/>
                    </a:ln>
                  </p:spPr>
                </p:pic>
              </p:grpSp>
              <p:sp>
                <p:nvSpPr>
                  <p:cNvPr id="33829" name="Text Box 39"/>
                  <p:cNvSpPr txBox="1"/>
                  <p:nvPr/>
                </p:nvSpPr>
                <p:spPr>
                  <a:xfrm>
                    <a:off x="481" y="195"/>
                    <a:ext cx="218" cy="154"/>
                  </a:xfrm>
                  <a:prstGeom prst="rect">
                    <a:avLst/>
                  </a:prstGeom>
                  <a:noFill/>
                  <a:ln w="9525">
                    <a:noFill/>
                  </a:ln>
                </p:spPr>
                <p:txBody>
                  <a:bodyPr wrap="none" anchor="t">
                    <a:spAutoFit/>
                  </a:bodyPr>
                  <a:lstStyle/>
                  <a:p>
                    <a:r>
                      <a:rPr lang="en-GB" altLang="en-US" sz="1000" dirty="0">
                        <a:latin typeface="Arial" panose="020B0604020202020204" pitchFamily="34" charset="0"/>
                        <a:ea typeface="宋体" panose="02010600030101010101" pitchFamily="2" charset="-122"/>
                      </a:rPr>
                      <a:t>C4</a:t>
                    </a:r>
                    <a:endParaRPr lang="en-US" altLang="zh-CN" sz="1000" dirty="0">
                      <a:latin typeface="Arial" panose="020B0604020202020204" pitchFamily="34" charset="0"/>
                      <a:ea typeface="宋体" panose="02010600030101010101" pitchFamily="2" charset="-122"/>
                    </a:endParaRPr>
                  </a:p>
                </p:txBody>
              </p:sp>
              <p:sp>
                <p:nvSpPr>
                  <p:cNvPr id="33830" name="Text Box 40"/>
                  <p:cNvSpPr txBox="1"/>
                  <p:nvPr/>
                </p:nvSpPr>
                <p:spPr>
                  <a:xfrm>
                    <a:off x="823" y="196"/>
                    <a:ext cx="209" cy="154"/>
                  </a:xfrm>
                  <a:prstGeom prst="rect">
                    <a:avLst/>
                  </a:prstGeom>
                  <a:noFill/>
                  <a:ln w="9525">
                    <a:noFill/>
                  </a:ln>
                </p:spPr>
                <p:txBody>
                  <a:bodyPr wrap="none" anchor="t">
                    <a:spAutoFit/>
                  </a:bodyPr>
                  <a:lstStyle/>
                  <a:p>
                    <a:r>
                      <a:rPr lang="en-GB" altLang="en-US" sz="1000" dirty="0">
                        <a:latin typeface="Arial" panose="020B0604020202020204" pitchFamily="34" charset="0"/>
                        <a:ea typeface="宋体" panose="02010600030101010101" pitchFamily="2" charset="-122"/>
                      </a:rPr>
                      <a:t>T4</a:t>
                    </a:r>
                    <a:endParaRPr lang="en-US" altLang="zh-CN" sz="1000" dirty="0">
                      <a:latin typeface="Arial" panose="020B0604020202020204" pitchFamily="34" charset="0"/>
                      <a:ea typeface="宋体" panose="02010600030101010101" pitchFamily="2" charset="-122"/>
                    </a:endParaRPr>
                  </a:p>
                </p:txBody>
              </p:sp>
            </p:grpSp>
            <p:sp>
              <p:nvSpPr>
                <p:cNvPr id="33831" name="Text Box 41"/>
                <p:cNvSpPr txBox="1"/>
                <p:nvPr/>
              </p:nvSpPr>
              <p:spPr>
                <a:xfrm>
                  <a:off x="692" y="2313"/>
                  <a:ext cx="504" cy="288"/>
                </a:xfrm>
                <a:prstGeom prst="rect">
                  <a:avLst/>
                </a:prstGeom>
                <a:noFill/>
                <a:ln w="9525">
                  <a:noFill/>
                </a:ln>
              </p:spPr>
              <p:txBody>
                <a:bodyPr wrap="none" anchor="t">
                  <a:spAutoFit/>
                </a:bodyPr>
                <a:lstStyle/>
                <a:p>
                  <a:r>
                    <a:rPr lang="en-GB" altLang="en-US" sz="1200" dirty="0">
                      <a:latin typeface="Arial" panose="020B0604020202020204" pitchFamily="34" charset="0"/>
                      <a:ea typeface="宋体" panose="02010600030101010101" pitchFamily="2" charset="-122"/>
                    </a:rPr>
                    <a:t>Common</a:t>
                  </a:r>
                </a:p>
                <a:p>
                  <a:r>
                    <a:rPr lang="en-GB" altLang="en-US" sz="1200" dirty="0">
                      <a:latin typeface="Arial" panose="020B0604020202020204" pitchFamily="34" charset="0"/>
                      <a:ea typeface="宋体" panose="02010600030101010101" pitchFamily="2" charset="-122"/>
                    </a:rPr>
                    <a:t>standard</a:t>
                  </a:r>
                  <a:endParaRPr lang="en-US" altLang="zh-CN" sz="1200" dirty="0">
                    <a:latin typeface="Arial" panose="020B0604020202020204" pitchFamily="34" charset="0"/>
                    <a:ea typeface="宋体" panose="02010600030101010101" pitchFamily="2" charset="-122"/>
                  </a:endParaRPr>
                </a:p>
              </p:txBody>
            </p:sp>
            <p:sp>
              <p:nvSpPr>
                <p:cNvPr id="33832" name="Text Box 42"/>
                <p:cNvSpPr txBox="1"/>
                <p:nvPr/>
              </p:nvSpPr>
              <p:spPr>
                <a:xfrm>
                  <a:off x="0" y="193"/>
                  <a:ext cx="996" cy="231"/>
                </a:xfrm>
                <a:prstGeom prst="rect">
                  <a:avLst/>
                </a:prstGeom>
                <a:noFill/>
                <a:ln w="9525">
                  <a:noFill/>
                </a:ln>
              </p:spPr>
              <p:txBody>
                <a:bodyPr wrap="none" anchor="t">
                  <a:spAutoFit/>
                </a:bodyPr>
                <a:lstStyle/>
                <a:p>
                  <a:r>
                    <a:rPr lang="en-GB" altLang="en-US" sz="1800" dirty="0">
                      <a:latin typeface="Arial" panose="020B0604020202020204" pitchFamily="34" charset="0"/>
                      <a:ea typeface="宋体" panose="02010600030101010101" pitchFamily="2" charset="-122"/>
                    </a:rPr>
                    <a:t>Replicate  </a:t>
                  </a:r>
                  <a:r>
                    <a:rPr lang="en-US" altLang="zh-CN" sz="1800" dirty="0">
                      <a:latin typeface="Arial" panose="020B0604020202020204" pitchFamily="34" charset="0"/>
                      <a:ea typeface="宋体" panose="02010600030101010101" pitchFamily="2" charset="-122"/>
                    </a:rPr>
                    <a:t># 1</a:t>
                  </a:r>
                </a:p>
              </p:txBody>
            </p:sp>
            <p:sp>
              <p:nvSpPr>
                <p:cNvPr id="33833" name="Text Box 43"/>
                <p:cNvSpPr txBox="1"/>
                <p:nvPr/>
              </p:nvSpPr>
              <p:spPr>
                <a:xfrm>
                  <a:off x="0" y="771"/>
                  <a:ext cx="996" cy="231"/>
                </a:xfrm>
                <a:prstGeom prst="rect">
                  <a:avLst/>
                </a:prstGeom>
                <a:noFill/>
                <a:ln w="9525">
                  <a:noFill/>
                </a:ln>
              </p:spPr>
              <p:txBody>
                <a:bodyPr wrap="none" anchor="t">
                  <a:spAutoFit/>
                </a:bodyPr>
                <a:lstStyle/>
                <a:p>
                  <a:r>
                    <a:rPr lang="en-GB" altLang="en-US" sz="1800" dirty="0">
                      <a:latin typeface="Arial" panose="020B0604020202020204" pitchFamily="34" charset="0"/>
                      <a:ea typeface="宋体" panose="02010600030101010101" pitchFamily="2" charset="-122"/>
                    </a:rPr>
                    <a:t>Replicate  </a:t>
                  </a:r>
                  <a:r>
                    <a:rPr lang="en-US" altLang="zh-CN" sz="1800" dirty="0">
                      <a:latin typeface="Arial" panose="020B0604020202020204" pitchFamily="34" charset="0"/>
                      <a:ea typeface="宋体" panose="02010600030101010101" pitchFamily="2" charset="-122"/>
                    </a:rPr>
                    <a:t># 2</a:t>
                  </a:r>
                </a:p>
              </p:txBody>
            </p:sp>
            <p:sp>
              <p:nvSpPr>
                <p:cNvPr id="33834" name="Text Box 44"/>
                <p:cNvSpPr txBox="1"/>
                <p:nvPr/>
              </p:nvSpPr>
              <p:spPr>
                <a:xfrm>
                  <a:off x="0" y="1315"/>
                  <a:ext cx="996" cy="231"/>
                </a:xfrm>
                <a:prstGeom prst="rect">
                  <a:avLst/>
                </a:prstGeom>
                <a:noFill/>
                <a:ln w="9525">
                  <a:noFill/>
                </a:ln>
              </p:spPr>
              <p:txBody>
                <a:bodyPr wrap="none" anchor="t">
                  <a:spAutoFit/>
                </a:bodyPr>
                <a:lstStyle/>
                <a:p>
                  <a:r>
                    <a:rPr lang="en-GB" altLang="en-US" sz="1800" dirty="0">
                      <a:latin typeface="Arial" panose="020B0604020202020204" pitchFamily="34" charset="0"/>
                      <a:ea typeface="宋体" panose="02010600030101010101" pitchFamily="2" charset="-122"/>
                    </a:rPr>
                    <a:t>Replicate  </a:t>
                  </a:r>
                  <a:r>
                    <a:rPr lang="en-US" altLang="zh-CN" sz="1800" dirty="0">
                      <a:latin typeface="Arial" panose="020B0604020202020204" pitchFamily="34" charset="0"/>
                      <a:ea typeface="宋体" panose="02010600030101010101" pitchFamily="2" charset="-122"/>
                    </a:rPr>
                    <a:t># 3</a:t>
                  </a:r>
                </a:p>
              </p:txBody>
            </p:sp>
            <p:sp>
              <p:nvSpPr>
                <p:cNvPr id="33835" name="Text Box 45"/>
                <p:cNvSpPr txBox="1"/>
                <p:nvPr/>
              </p:nvSpPr>
              <p:spPr>
                <a:xfrm>
                  <a:off x="0" y="1905"/>
                  <a:ext cx="996" cy="231"/>
                </a:xfrm>
                <a:prstGeom prst="rect">
                  <a:avLst/>
                </a:prstGeom>
                <a:noFill/>
                <a:ln w="9525">
                  <a:noFill/>
                </a:ln>
              </p:spPr>
              <p:txBody>
                <a:bodyPr wrap="none" anchor="t">
                  <a:spAutoFit/>
                </a:bodyPr>
                <a:lstStyle/>
                <a:p>
                  <a:r>
                    <a:rPr lang="en-GB" altLang="en-US" sz="1800" dirty="0">
                      <a:latin typeface="Arial" panose="020B0604020202020204" pitchFamily="34" charset="0"/>
                      <a:ea typeface="宋体" panose="02010600030101010101" pitchFamily="2" charset="-122"/>
                    </a:rPr>
                    <a:t>Replicate  </a:t>
                  </a:r>
                  <a:r>
                    <a:rPr lang="en-US" altLang="zh-CN" sz="1800" dirty="0">
                      <a:latin typeface="Arial" panose="020B0604020202020204" pitchFamily="34" charset="0"/>
                      <a:ea typeface="宋体" panose="02010600030101010101" pitchFamily="2" charset="-122"/>
                    </a:rPr>
                    <a:t># 4</a:t>
                  </a:r>
                </a:p>
              </p:txBody>
            </p:sp>
          </p:grpSp>
          <p:sp>
            <p:nvSpPr>
              <p:cNvPr id="33836" name="Text Box 46"/>
              <p:cNvSpPr txBox="1"/>
              <p:nvPr/>
            </p:nvSpPr>
            <p:spPr>
              <a:xfrm>
                <a:off x="1152" y="2069"/>
                <a:ext cx="169" cy="154"/>
              </a:xfrm>
              <a:prstGeom prst="rect">
                <a:avLst/>
              </a:prstGeom>
              <a:noFill/>
              <a:ln w="9525">
                <a:noFill/>
              </a:ln>
            </p:spPr>
            <p:txBody>
              <a:bodyPr wrap="none" anchor="t">
                <a:spAutoFit/>
              </a:bodyPr>
              <a:lstStyle/>
              <a:p>
                <a:r>
                  <a:rPr lang="en-GB" altLang="en-US" sz="1000" dirty="0">
                    <a:latin typeface="Arial" panose="020B0604020202020204" pitchFamily="34" charset="0"/>
                    <a:ea typeface="宋体" panose="02010600030101010101" pitchFamily="2" charset="-122"/>
                  </a:rPr>
                  <a:t>S</a:t>
                </a:r>
                <a:endParaRPr lang="en-US" altLang="zh-CN" sz="1000" dirty="0">
                  <a:latin typeface="Arial" panose="020B0604020202020204" pitchFamily="34" charset="0"/>
                  <a:ea typeface="宋体" panose="02010600030101010101" pitchFamily="2" charset="-122"/>
                </a:endParaRPr>
              </a:p>
            </p:txBody>
          </p:sp>
          <p:sp>
            <p:nvSpPr>
              <p:cNvPr id="33837" name="Text Box 47"/>
              <p:cNvSpPr txBox="1"/>
              <p:nvPr/>
            </p:nvSpPr>
            <p:spPr>
              <a:xfrm>
                <a:off x="1156" y="1449"/>
                <a:ext cx="169" cy="154"/>
              </a:xfrm>
              <a:prstGeom prst="rect">
                <a:avLst/>
              </a:prstGeom>
              <a:noFill/>
              <a:ln w="9525">
                <a:noFill/>
              </a:ln>
            </p:spPr>
            <p:txBody>
              <a:bodyPr wrap="none" anchor="t">
                <a:spAutoFit/>
              </a:bodyPr>
              <a:lstStyle/>
              <a:p>
                <a:r>
                  <a:rPr lang="en-GB" altLang="en-US" sz="1000" dirty="0">
                    <a:latin typeface="Arial" panose="020B0604020202020204" pitchFamily="34" charset="0"/>
                    <a:ea typeface="宋体" panose="02010600030101010101" pitchFamily="2" charset="-122"/>
                  </a:rPr>
                  <a:t>S</a:t>
                </a:r>
                <a:endParaRPr lang="en-US" altLang="zh-CN" sz="1000" dirty="0">
                  <a:latin typeface="Arial" panose="020B0604020202020204" pitchFamily="34" charset="0"/>
                  <a:ea typeface="宋体" panose="02010600030101010101" pitchFamily="2" charset="-122"/>
                </a:endParaRPr>
              </a:p>
            </p:txBody>
          </p:sp>
          <p:sp>
            <p:nvSpPr>
              <p:cNvPr id="33838" name="Text Box 48"/>
              <p:cNvSpPr txBox="1"/>
              <p:nvPr/>
            </p:nvSpPr>
            <p:spPr>
              <a:xfrm>
                <a:off x="1160" y="897"/>
                <a:ext cx="169" cy="154"/>
              </a:xfrm>
              <a:prstGeom prst="rect">
                <a:avLst/>
              </a:prstGeom>
              <a:noFill/>
              <a:ln w="9525">
                <a:noFill/>
              </a:ln>
            </p:spPr>
            <p:txBody>
              <a:bodyPr wrap="none" anchor="t">
                <a:spAutoFit/>
              </a:bodyPr>
              <a:lstStyle/>
              <a:p>
                <a:r>
                  <a:rPr lang="en-GB" altLang="en-US" sz="1000" dirty="0">
                    <a:latin typeface="Arial" panose="020B0604020202020204" pitchFamily="34" charset="0"/>
                    <a:ea typeface="宋体" panose="02010600030101010101" pitchFamily="2" charset="-122"/>
                  </a:rPr>
                  <a:t>S</a:t>
                </a:r>
                <a:endParaRPr lang="en-US" altLang="zh-CN" sz="1000" dirty="0">
                  <a:latin typeface="Arial" panose="020B0604020202020204" pitchFamily="34" charset="0"/>
                  <a:ea typeface="宋体" panose="02010600030101010101" pitchFamily="2" charset="-122"/>
                </a:endParaRPr>
              </a:p>
            </p:txBody>
          </p:sp>
          <p:sp>
            <p:nvSpPr>
              <p:cNvPr id="33839" name="Text Box 49"/>
              <p:cNvSpPr txBox="1"/>
              <p:nvPr/>
            </p:nvSpPr>
            <p:spPr>
              <a:xfrm>
                <a:off x="1152" y="329"/>
                <a:ext cx="169" cy="154"/>
              </a:xfrm>
              <a:prstGeom prst="rect">
                <a:avLst/>
              </a:prstGeom>
              <a:noFill/>
              <a:ln w="9525">
                <a:noFill/>
              </a:ln>
            </p:spPr>
            <p:txBody>
              <a:bodyPr wrap="none" anchor="t">
                <a:spAutoFit/>
              </a:bodyPr>
              <a:lstStyle/>
              <a:p>
                <a:r>
                  <a:rPr lang="en-GB" altLang="en-US" sz="1000" dirty="0">
                    <a:latin typeface="Arial" panose="020B0604020202020204" pitchFamily="34" charset="0"/>
                    <a:ea typeface="宋体" panose="02010600030101010101" pitchFamily="2" charset="-122"/>
                  </a:rPr>
                  <a:t>S</a:t>
                </a:r>
                <a:endParaRPr lang="en-US" altLang="zh-CN" sz="1000" dirty="0">
                  <a:latin typeface="Arial" panose="020B0604020202020204" pitchFamily="34" charset="0"/>
                  <a:ea typeface="宋体" panose="02010600030101010101" pitchFamily="2" charset="-122"/>
                </a:endParaRPr>
              </a:p>
            </p:txBody>
          </p:sp>
        </p:grpSp>
      </p:grpSp>
      <p:grpSp>
        <p:nvGrpSpPr>
          <p:cNvPr id="33840" name="Group 50"/>
          <p:cNvGrpSpPr/>
          <p:nvPr/>
        </p:nvGrpSpPr>
        <p:grpSpPr>
          <a:xfrm>
            <a:off x="395288" y="1844675"/>
            <a:ext cx="4303712" cy="4248150"/>
            <a:chOff x="0" y="0"/>
            <a:chExt cx="2711" cy="2676"/>
          </a:xfrm>
        </p:grpSpPr>
        <p:sp>
          <p:nvSpPr>
            <p:cNvPr id="33841" name="Text Box 51"/>
            <p:cNvSpPr txBox="1"/>
            <p:nvPr/>
          </p:nvSpPr>
          <p:spPr>
            <a:xfrm>
              <a:off x="0" y="0"/>
              <a:ext cx="2711" cy="2664"/>
            </a:xfrm>
            <a:prstGeom prst="rect">
              <a:avLst/>
            </a:prstGeom>
            <a:noFill/>
            <a:ln w="9525" cap="flat" cmpd="sng">
              <a:solidFill>
                <a:schemeClr val="tx1"/>
              </a:solidFill>
              <a:prstDash val="solid"/>
              <a:miter/>
              <a:headEnd type="none" w="med" len="med"/>
              <a:tailEnd type="none" w="med" len="med"/>
            </a:ln>
          </p:spPr>
          <p:txBody>
            <a:bodyPr wrap="none" anchor="t">
              <a:spAutoFit/>
            </a:bodyPr>
            <a:lstStyle/>
            <a:p>
              <a:pPr eaLnBrk="0" hangingPunct="0">
                <a:spcAft>
                  <a:spcPct val="50000"/>
                </a:spcAft>
              </a:pPr>
              <a:r>
                <a:rPr lang="en-GB" altLang="en-US" sz="1800" b="1" dirty="0">
                  <a:latin typeface="Times" charset="0"/>
                  <a:ea typeface="宋体" panose="02010600030101010101" pitchFamily="2" charset="-122"/>
                </a:rPr>
                <a:t>Expt.		Sample	                 Dye</a:t>
              </a:r>
            </a:p>
            <a:p>
              <a:pPr eaLnBrk="0" hangingPunct="0">
                <a:lnSpc>
                  <a:spcPct val="150000"/>
                </a:lnSpc>
              </a:pPr>
              <a:r>
                <a:rPr lang="en-GB" altLang="en-US" sz="1800" b="1" dirty="0">
                  <a:latin typeface="Times" charset="0"/>
                  <a:ea typeface="宋体" panose="02010600030101010101" pitchFamily="2" charset="-122"/>
                </a:rPr>
                <a:t>    1		  C-1		 Cy3</a:t>
              </a:r>
            </a:p>
            <a:p>
              <a:pPr eaLnBrk="0" hangingPunct="0">
                <a:lnSpc>
                  <a:spcPct val="150000"/>
                </a:lnSpc>
              </a:pPr>
              <a:r>
                <a:rPr lang="en-GB" altLang="en-US" sz="1800" b="1" dirty="0">
                  <a:latin typeface="Times" charset="0"/>
                  <a:ea typeface="宋体" panose="02010600030101010101" pitchFamily="2" charset="-122"/>
                </a:rPr>
                <a:t>    2		  C-2		 Cy3</a:t>
              </a:r>
            </a:p>
            <a:p>
              <a:pPr eaLnBrk="0" hangingPunct="0">
                <a:lnSpc>
                  <a:spcPct val="150000"/>
                </a:lnSpc>
              </a:pPr>
              <a:r>
                <a:rPr lang="en-GB" altLang="en-US" sz="1800" b="1" dirty="0">
                  <a:latin typeface="Times" charset="0"/>
                  <a:ea typeface="宋体" panose="02010600030101010101" pitchFamily="2" charset="-122"/>
                </a:rPr>
                <a:t>    3		  C-3		 Cy3</a:t>
              </a:r>
            </a:p>
            <a:p>
              <a:pPr eaLnBrk="0" hangingPunct="0">
                <a:lnSpc>
                  <a:spcPct val="150000"/>
                </a:lnSpc>
              </a:pPr>
              <a:r>
                <a:rPr lang="en-GB" altLang="en-US" sz="1800" b="1" dirty="0">
                  <a:latin typeface="Times" charset="0"/>
                  <a:ea typeface="宋体" panose="02010600030101010101" pitchFamily="2" charset="-122"/>
                </a:rPr>
                <a:t>    4		  C-4		 Cy3</a:t>
              </a:r>
            </a:p>
            <a:p>
              <a:pPr eaLnBrk="0" hangingPunct="0">
                <a:lnSpc>
                  <a:spcPct val="150000"/>
                </a:lnSpc>
              </a:pPr>
              <a:r>
                <a:rPr lang="en-GB" altLang="en-US" sz="1800" b="1" dirty="0">
                  <a:latin typeface="Times" charset="0"/>
                  <a:ea typeface="宋体" panose="02010600030101010101" pitchFamily="2" charset="-122"/>
                </a:rPr>
                <a:t>    1		  T-1		 Cy5</a:t>
              </a:r>
            </a:p>
            <a:p>
              <a:pPr eaLnBrk="0" hangingPunct="0">
                <a:lnSpc>
                  <a:spcPct val="150000"/>
                </a:lnSpc>
              </a:pPr>
              <a:r>
                <a:rPr lang="en-GB" altLang="en-US" sz="1800" b="1" dirty="0">
                  <a:latin typeface="Times" charset="0"/>
                  <a:ea typeface="宋体" panose="02010600030101010101" pitchFamily="2" charset="-122"/>
                </a:rPr>
                <a:t>    2		  T-2		 Cy5</a:t>
              </a:r>
            </a:p>
            <a:p>
              <a:pPr eaLnBrk="0" hangingPunct="0">
                <a:lnSpc>
                  <a:spcPct val="150000"/>
                </a:lnSpc>
              </a:pPr>
              <a:r>
                <a:rPr lang="en-GB" altLang="en-US" sz="1800" b="1" dirty="0">
                  <a:latin typeface="Times" charset="0"/>
                  <a:ea typeface="宋体" panose="02010600030101010101" pitchFamily="2" charset="-122"/>
                </a:rPr>
                <a:t>    3		  T-3		 Cy5</a:t>
              </a:r>
            </a:p>
            <a:p>
              <a:pPr eaLnBrk="0" hangingPunct="0">
                <a:lnSpc>
                  <a:spcPct val="150000"/>
                </a:lnSpc>
              </a:pPr>
              <a:r>
                <a:rPr lang="en-GB" altLang="en-US" sz="1800" b="1" dirty="0">
                  <a:latin typeface="Times" charset="0"/>
                  <a:ea typeface="宋体" panose="02010600030101010101" pitchFamily="2" charset="-122"/>
                </a:rPr>
                <a:t>    4		  T-4		 Cy5</a:t>
              </a:r>
            </a:p>
            <a:p>
              <a:pPr eaLnBrk="0" hangingPunct="0">
                <a:lnSpc>
                  <a:spcPct val="150000"/>
                </a:lnSpc>
              </a:pPr>
              <a:r>
                <a:rPr lang="en-GB" altLang="en-US" sz="1800" b="1" dirty="0">
                  <a:latin typeface="Times" charset="0"/>
                  <a:ea typeface="宋体" panose="02010600030101010101" pitchFamily="2" charset="-122"/>
                </a:rPr>
                <a:t>Pooled standard	   S	                 Cy2</a:t>
              </a:r>
            </a:p>
          </p:txBody>
        </p:sp>
        <p:sp>
          <p:nvSpPr>
            <p:cNvPr id="33842" name="Line 52"/>
            <p:cNvSpPr/>
            <p:nvPr/>
          </p:nvSpPr>
          <p:spPr>
            <a:xfrm>
              <a:off x="0" y="0"/>
              <a:ext cx="2676" cy="0"/>
            </a:xfrm>
            <a:prstGeom prst="line">
              <a:avLst/>
            </a:prstGeom>
            <a:ln w="12700" cap="flat" cmpd="sng">
              <a:solidFill>
                <a:schemeClr val="tx1"/>
              </a:solidFill>
              <a:prstDash val="solid"/>
              <a:round/>
              <a:headEnd type="none" w="med" len="med"/>
              <a:tailEnd type="none" w="med" len="med"/>
            </a:ln>
          </p:spPr>
        </p:sp>
        <p:sp>
          <p:nvSpPr>
            <p:cNvPr id="33843" name="Line 53"/>
            <p:cNvSpPr/>
            <p:nvPr/>
          </p:nvSpPr>
          <p:spPr>
            <a:xfrm>
              <a:off x="0" y="272"/>
              <a:ext cx="2676" cy="0"/>
            </a:xfrm>
            <a:prstGeom prst="line">
              <a:avLst/>
            </a:prstGeom>
            <a:ln w="12700" cap="flat" cmpd="sng">
              <a:solidFill>
                <a:schemeClr val="tx1"/>
              </a:solidFill>
              <a:prstDash val="solid"/>
              <a:round/>
              <a:headEnd type="none" w="med" len="med"/>
              <a:tailEnd type="none" w="med" len="med"/>
            </a:ln>
          </p:spPr>
        </p:sp>
        <p:sp>
          <p:nvSpPr>
            <p:cNvPr id="33844" name="Line 54"/>
            <p:cNvSpPr/>
            <p:nvPr/>
          </p:nvSpPr>
          <p:spPr>
            <a:xfrm>
              <a:off x="0" y="2676"/>
              <a:ext cx="2676" cy="0"/>
            </a:xfrm>
            <a:prstGeom prst="line">
              <a:avLst/>
            </a:prstGeom>
            <a:ln w="12700" cap="flat" cmpd="sng">
              <a:solidFill>
                <a:schemeClr val="tx1"/>
              </a:solidFill>
              <a:prstDash val="solid"/>
              <a:round/>
              <a:headEnd type="none" w="med" len="med"/>
              <a:tailEnd type="none" w="med" len="med"/>
            </a:ln>
          </p:spPr>
        </p:sp>
      </p:grpSp>
      <p:sp>
        <p:nvSpPr>
          <p:cNvPr id="33845" name="Text Box 54"/>
          <p:cNvSpPr txBox="1"/>
          <p:nvPr/>
        </p:nvSpPr>
        <p:spPr>
          <a:xfrm>
            <a:off x="2051050" y="476250"/>
            <a:ext cx="3832225" cy="521970"/>
          </a:xfrm>
          <a:prstGeom prst="rect">
            <a:avLst/>
          </a:prstGeom>
          <a:noFill/>
          <a:ln w="9525">
            <a:noFill/>
          </a:ln>
        </p:spPr>
        <p:txBody>
          <a:bodyPr anchor="t">
            <a:spAutoFit/>
          </a:bodyPr>
          <a:lstStyle/>
          <a:p>
            <a:r>
              <a:rPr lang="zh-CN" altLang="en-US" sz="2800" dirty="0">
                <a:ea typeface="宋体" panose="02010600030101010101" pitchFamily="2" charset="-122"/>
              </a:rPr>
              <a:t>8  sample 4 gels </a:t>
            </a:r>
            <a:endParaRPr lang="zh-CN" altLang="en-US" sz="2800" dirty="0">
              <a:ea typeface="PMingLiU" pitchFamily="18" charset="-120"/>
            </a:endParaRPr>
          </a:p>
        </p:txBody>
      </p:sp>
    </p:spTree>
  </p:cSld>
  <p:clrMapOvr>
    <a:masterClrMapping/>
  </p:clrMapOvr>
  <p:transition>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p:cNvSpPr>
          <p:nvPr>
            <p:ph type="title"/>
          </p:nvPr>
        </p:nvSpPr>
        <p:spPr>
          <a:xfrm>
            <a:off x="1546225" y="177800"/>
            <a:ext cx="6969125" cy="1325880"/>
          </a:xfrm>
        </p:spPr>
        <p:txBody>
          <a:bodyPr wrap="square" lIns="91440" tIns="45720" rIns="91440" bIns="45720" anchor="ctr"/>
          <a:lstStyle/>
          <a:p>
            <a:r>
              <a:rPr lang="zh-CN" altLang="zh-CN" sz="3200" dirty="0">
                <a:solidFill>
                  <a:schemeClr val="accent2"/>
                </a:solidFill>
              </a:rPr>
              <a:t>Minimze experimental variation</a:t>
            </a:r>
          </a:p>
        </p:txBody>
      </p:sp>
      <p:sp>
        <p:nvSpPr>
          <p:cNvPr id="35842" name="Rectangle 3"/>
          <p:cNvSpPr>
            <a:spLocks noGrp="1"/>
          </p:cNvSpPr>
          <p:nvPr>
            <p:ph idx="1"/>
          </p:nvPr>
        </p:nvSpPr>
        <p:spPr>
          <a:xfrm>
            <a:off x="828675" y="1341438"/>
            <a:ext cx="7858125" cy="4967287"/>
          </a:xfrm>
        </p:spPr>
        <p:txBody>
          <a:bodyPr wrap="square" lIns="91440" tIns="45720" rIns="91440" bIns="45720" anchor="t"/>
          <a:lstStyle/>
          <a:p>
            <a:pPr>
              <a:lnSpc>
                <a:spcPct val="120000"/>
              </a:lnSpc>
            </a:pPr>
            <a:r>
              <a:rPr lang="zh-CN" altLang="zh-CN" sz="2400" dirty="0">
                <a:solidFill>
                  <a:schemeClr val="tx1"/>
                </a:solidFill>
              </a:rPr>
              <a:t>Experimental variation</a:t>
            </a:r>
          </a:p>
          <a:p>
            <a:pPr lvl="1">
              <a:lnSpc>
                <a:spcPct val="120000"/>
              </a:lnSpc>
            </a:pPr>
            <a:r>
              <a:rPr lang="zh-CN" altLang="zh-CN" sz="1700" dirty="0"/>
              <a:t>System variation</a:t>
            </a:r>
          </a:p>
          <a:p>
            <a:pPr lvl="2">
              <a:lnSpc>
                <a:spcPct val="120000"/>
              </a:lnSpc>
            </a:pPr>
            <a:r>
              <a:rPr lang="zh-CN" altLang="zh-CN" sz="1800" dirty="0"/>
              <a:t>Gel-to-gel variation, which can result from differences in electrophoretic conditions between first dimension strips or second dimension gels, gel distortions, sample application variation and user-to-user variation</a:t>
            </a:r>
          </a:p>
          <a:p>
            <a:pPr lvl="2">
              <a:lnSpc>
                <a:spcPct val="120000"/>
              </a:lnSpc>
            </a:pPr>
            <a:r>
              <a:rPr lang="zh-CN" altLang="zh-CN" sz="1800" dirty="0"/>
              <a:t>Variation due to user-specific editing and interpretation when using the data analysis software</a:t>
            </a:r>
          </a:p>
          <a:p>
            <a:pPr lvl="1">
              <a:lnSpc>
                <a:spcPct val="120000"/>
              </a:lnSpc>
            </a:pPr>
            <a:r>
              <a:rPr lang="zh-CN" altLang="zh-CN" sz="1700" dirty="0"/>
              <a:t>Inherent biological variation</a:t>
            </a:r>
          </a:p>
          <a:p>
            <a:pPr lvl="2">
              <a:lnSpc>
                <a:spcPct val="120000"/>
              </a:lnSpc>
            </a:pPr>
            <a:r>
              <a:rPr lang="zh-CN" altLang="zh-CN" sz="1800" dirty="0"/>
              <a:t>Intrinsic differences that occur within a population. </a:t>
            </a:r>
          </a:p>
          <a:p>
            <a:pPr lvl="2">
              <a:lnSpc>
                <a:spcPct val="120000"/>
              </a:lnSpc>
            </a:pPr>
            <a:r>
              <a:rPr lang="zh-CN" altLang="zh-CN" sz="1800" dirty="0"/>
              <a:t>For example, differences from animal-to-animal, plant-to-plant or culture-to-culture which have been subjected to identical conditions</a:t>
            </a:r>
          </a:p>
        </p:txBody>
      </p:sp>
    </p:spTree>
  </p:cSld>
  <p:clrMapOvr>
    <a:masterClrMapping/>
  </p:clrMapOvr>
  <p:transition>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p:cNvSpPr>
          <p:nvPr>
            <p:ph type="title"/>
          </p:nvPr>
        </p:nvSpPr>
        <p:spPr/>
        <p:txBody>
          <a:bodyPr wrap="square" lIns="91440" tIns="45720" rIns="91440" bIns="45720" anchor="ctr"/>
          <a:lstStyle/>
          <a:p>
            <a:pPr marL="342900" indent="-342900"/>
            <a:r>
              <a:rPr lang="zh-CN" altLang="zh-CN" sz="2400" dirty="0">
                <a:solidFill>
                  <a:schemeClr val="tx1"/>
                </a:solidFill>
                <a:sym typeface="Arial" panose="020B0604020202020204" pitchFamily="34" charset="0"/>
              </a:rPr>
              <a:t>Experimental Design</a:t>
            </a:r>
          </a:p>
        </p:txBody>
      </p:sp>
      <p:sp>
        <p:nvSpPr>
          <p:cNvPr id="37890" name="Rectangle 3"/>
          <p:cNvSpPr>
            <a:spLocks noGrp="1"/>
          </p:cNvSpPr>
          <p:nvPr>
            <p:ph idx="1"/>
          </p:nvPr>
        </p:nvSpPr>
        <p:spPr/>
        <p:txBody>
          <a:bodyPr wrap="square" lIns="91440" tIns="45720" rIns="91440" bIns="45720" anchor="t"/>
          <a:lstStyle/>
          <a:p>
            <a:r>
              <a:rPr lang="zh-CN" altLang="zh-CN" sz="2000" dirty="0"/>
              <a:t>Statistical data assay on differences between control and two treatment regimes A and B </a:t>
            </a:r>
          </a:p>
          <a:p>
            <a:endParaRPr lang="zh-CN" altLang="zh-CN" sz="2000" dirty="0"/>
          </a:p>
          <a:p>
            <a:r>
              <a:rPr lang="zh-CN" altLang="zh-CN" sz="2000" dirty="0"/>
              <a:t>For the control and two treatment regimes, four biological replicates are included .</a:t>
            </a:r>
          </a:p>
          <a:p>
            <a:pPr lvl="1"/>
            <a:r>
              <a:rPr lang="zh-CN" altLang="zh-CN" sz="2000" dirty="0">
                <a:sym typeface="Arial" panose="020B0604020202020204" pitchFamily="34" charset="0"/>
              </a:rPr>
              <a:t>The internal st</a:t>
            </a:r>
            <a:r>
              <a:rPr lang="zh-CN" altLang="zh-CN" sz="2000" dirty="0"/>
              <a:t>andard (a pool of equal amounts from all samples: four controls and eight treated) is labeled with CyDye DIGE Fluor Cy2 minimal dye and run on every 2-D gel. </a:t>
            </a:r>
          </a:p>
          <a:p>
            <a:pPr lvl="1"/>
            <a:r>
              <a:rPr lang="zh-CN" altLang="zh-CN" sz="2000" dirty="0"/>
              <a:t>Each control and treated sample is labeled with either CyDye DIGE Fluor Cy3 or Cy5 minimal dye and loaded on gels as indicated below</a:t>
            </a:r>
          </a:p>
        </p:txBody>
      </p:sp>
    </p:spTree>
  </p:cSld>
  <p:clrMapOvr>
    <a:masterClrMapping/>
  </p:clrMapOvr>
  <p:transition>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wrap="square" lIns="91440" tIns="45720" rIns="91440" bIns="45720" anchor="ctr"/>
          <a:lstStyle/>
          <a:p>
            <a:endParaRPr lang="zh-CN" altLang="zh-CN" dirty="0"/>
          </a:p>
        </p:txBody>
      </p:sp>
      <p:graphicFrame>
        <p:nvGraphicFramePr>
          <p:cNvPr id="34819" name="内容占位符 34818"/>
          <p:cNvGraphicFramePr>
            <a:graphicFrameLocks noGrp="1"/>
          </p:cNvGraphicFramePr>
          <p:nvPr>
            <p:ph idx="1"/>
          </p:nvPr>
        </p:nvGraphicFramePr>
        <p:xfrm>
          <a:off x="827088" y="1196975"/>
          <a:ext cx="7859713" cy="4319588"/>
        </p:xfrm>
        <a:graphic>
          <a:graphicData uri="http://schemas.openxmlformats.org/drawingml/2006/table">
            <a:tbl>
              <a:tblPr/>
              <a:tblGrid>
                <a:gridCol w="869950">
                  <a:extLst>
                    <a:ext uri="{9D8B030D-6E8A-4147-A177-3AD203B41FA5}">
                      <a16:colId xmlns:a16="http://schemas.microsoft.com/office/drawing/2014/main" val="20000"/>
                    </a:ext>
                  </a:extLst>
                </a:gridCol>
                <a:gridCol w="3059113">
                  <a:extLst>
                    <a:ext uri="{9D8B030D-6E8A-4147-A177-3AD203B41FA5}">
                      <a16:colId xmlns:a16="http://schemas.microsoft.com/office/drawing/2014/main" val="20001"/>
                    </a:ext>
                  </a:extLst>
                </a:gridCol>
                <a:gridCol w="1963737">
                  <a:extLst>
                    <a:ext uri="{9D8B030D-6E8A-4147-A177-3AD203B41FA5}">
                      <a16:colId xmlns:a16="http://schemas.microsoft.com/office/drawing/2014/main" val="20002"/>
                    </a:ext>
                  </a:extLst>
                </a:gridCol>
                <a:gridCol w="1966913">
                  <a:extLst>
                    <a:ext uri="{9D8B030D-6E8A-4147-A177-3AD203B41FA5}">
                      <a16:colId xmlns:a16="http://schemas.microsoft.com/office/drawing/2014/main" val="20003"/>
                    </a:ext>
                  </a:extLst>
                </a:gridCol>
              </a:tblGrid>
              <a:tr h="720725">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5pPr>
                    </a:lstStyle>
                    <a:p>
                      <a:pPr lvl="0" eaLnBrk="0" hangingPunct="0">
                        <a:spcBef>
                          <a:spcPct val="20000"/>
                        </a:spcBef>
                        <a:buNone/>
                      </a:pPr>
                      <a:r>
                        <a:rPr lang="zh-CN" altLang="zh-CN" sz="1800" b="1" dirty="0">
                          <a:solidFill>
                            <a:schemeClr val="accent2"/>
                          </a:solidFill>
                          <a:latin typeface="Arial" panose="020B0604020202020204" pitchFamily="34" charset="0"/>
                          <a:ea typeface="黑体" panose="02010609060101010101" pitchFamily="2" charset="-122"/>
                        </a:rPr>
                        <a:t>Gel</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solid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5pPr>
                    </a:lstStyle>
                    <a:p>
                      <a:pPr lvl="0" eaLnBrk="0" hangingPunct="0">
                        <a:spcBef>
                          <a:spcPct val="20000"/>
                        </a:spcBef>
                        <a:buNone/>
                      </a:pPr>
                      <a:r>
                        <a:rPr lang="zh-CN" altLang="zh-CN" sz="1800" b="1" dirty="0">
                          <a:solidFill>
                            <a:schemeClr val="accent2"/>
                          </a:solidFill>
                          <a:latin typeface="Arial" panose="020B0604020202020204" pitchFamily="34" charset="0"/>
                          <a:ea typeface="黑体" panose="02010609060101010101" pitchFamily="2" charset="-122"/>
                        </a:rPr>
                        <a:t> Cy2</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solid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5pPr>
                    </a:lstStyle>
                    <a:p>
                      <a:pPr lvl="0" eaLnBrk="0" hangingPunct="0">
                        <a:spcBef>
                          <a:spcPct val="20000"/>
                        </a:spcBef>
                        <a:buNone/>
                      </a:pPr>
                      <a:r>
                        <a:rPr lang="zh-CN" altLang="zh-CN" sz="1800" b="1" dirty="0">
                          <a:solidFill>
                            <a:schemeClr val="accent2"/>
                          </a:solidFill>
                          <a:latin typeface="Arial" panose="020B0604020202020204" pitchFamily="34" charset="0"/>
                          <a:ea typeface="黑体" panose="02010609060101010101" pitchFamily="2" charset="-122"/>
                        </a:rPr>
                        <a:t> Cy3 </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solid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5pPr>
                    </a:lstStyle>
                    <a:p>
                      <a:pPr lvl="0" eaLnBrk="0" hangingPunct="0">
                        <a:spcBef>
                          <a:spcPct val="20000"/>
                        </a:spcBef>
                        <a:buNone/>
                      </a:pPr>
                      <a:r>
                        <a:rPr lang="zh-CN" altLang="zh-CN" sz="1800" b="1" dirty="0">
                          <a:solidFill>
                            <a:schemeClr val="accent2"/>
                          </a:solidFill>
                          <a:latin typeface="Arial" panose="020B0604020202020204" pitchFamily="34" charset="0"/>
                          <a:ea typeface="黑体" panose="02010609060101010101" pitchFamily="2" charset="-122"/>
                        </a:rPr>
                        <a:t>Cy5 </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719138">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5pPr>
                    </a:lstStyle>
                    <a:p>
                      <a:pPr lvl="0" eaLnBrk="0" hangingPunct="0">
                        <a:spcBef>
                          <a:spcPct val="20000"/>
                        </a:spcBef>
                        <a:buNone/>
                      </a:pPr>
                      <a:r>
                        <a:rPr lang="zh-CN" altLang="zh-CN" sz="1800" dirty="0">
                          <a:solidFill>
                            <a:srgbClr val="000000"/>
                          </a:solidFill>
                          <a:latin typeface="Calibri" panose="020F0502020204030204" pitchFamily="34" charset="0"/>
                          <a:ea typeface="宋体" panose="02010600030101010101" pitchFamily="2" charset="-122"/>
                        </a:rPr>
                        <a:t>1</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5pPr>
                    </a:lstStyle>
                    <a:p>
                      <a:pPr lvl="0" eaLnBrk="0" hangingPunct="0">
                        <a:spcBef>
                          <a:spcPct val="20000"/>
                        </a:spcBef>
                        <a:buNone/>
                      </a:pPr>
                      <a:r>
                        <a:rPr lang="zh-CN" altLang="zh-CN" sz="1800" b="1" dirty="0">
                          <a:solidFill>
                            <a:schemeClr val="accent2"/>
                          </a:solidFill>
                          <a:latin typeface="Arial" panose="020B0604020202020204" pitchFamily="34" charset="0"/>
                          <a:ea typeface="黑体" panose="02010609060101010101" pitchFamily="2" charset="-122"/>
                        </a:rPr>
                        <a:t>Pooled internal standard</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5pPr>
                    </a:lstStyle>
                    <a:p>
                      <a:pPr lvl="0" eaLnBrk="0" hangingPunct="0">
                        <a:spcBef>
                          <a:spcPct val="20000"/>
                        </a:spcBef>
                        <a:buNone/>
                      </a:pPr>
                      <a:r>
                        <a:rPr lang="zh-CN" altLang="zh-CN" sz="1400" b="1" dirty="0">
                          <a:solidFill>
                            <a:schemeClr val="accent2"/>
                          </a:solidFill>
                          <a:latin typeface="Arial" panose="020B0604020202020204" pitchFamily="34" charset="0"/>
                          <a:ea typeface="黑体" panose="02010609060101010101" pitchFamily="2" charset="-122"/>
                        </a:rPr>
                        <a:t>Control 1</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5pPr>
                    </a:lstStyle>
                    <a:p>
                      <a:pPr lvl="0" eaLnBrk="0" hangingPunct="0">
                        <a:spcBef>
                          <a:spcPct val="20000"/>
                        </a:spcBef>
                        <a:buNone/>
                      </a:pPr>
                      <a:r>
                        <a:rPr lang="zh-CN" altLang="zh-CN" sz="1400" b="1" dirty="0">
                          <a:solidFill>
                            <a:schemeClr val="accent2"/>
                          </a:solidFill>
                          <a:latin typeface="Arial" panose="020B0604020202020204" pitchFamily="34" charset="0"/>
                          <a:ea typeface="黑体" panose="02010609060101010101" pitchFamily="2" charset="-122"/>
                        </a:rPr>
                        <a:t>Sample D</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719137">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5pPr>
                    </a:lstStyle>
                    <a:p>
                      <a:pPr lvl="0" eaLnBrk="0" hangingPunct="0">
                        <a:spcBef>
                          <a:spcPct val="20000"/>
                        </a:spcBef>
                        <a:buNone/>
                      </a:pPr>
                      <a:r>
                        <a:rPr lang="zh-CN" altLang="zh-CN" sz="1800" dirty="0">
                          <a:solidFill>
                            <a:srgbClr val="000000"/>
                          </a:solidFill>
                          <a:latin typeface="Calibri" panose="020F0502020204030204" pitchFamily="34" charset="0"/>
                          <a:ea typeface="宋体" panose="02010600030101010101" pitchFamily="2" charset="-122"/>
                        </a:rPr>
                        <a:t>2</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solid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5pPr>
                    </a:lstStyle>
                    <a:p>
                      <a:pPr lvl="0" eaLnBrk="0" hangingPunct="0">
                        <a:spcBef>
                          <a:spcPct val="20000"/>
                        </a:spcBef>
                        <a:buNone/>
                      </a:pPr>
                      <a:r>
                        <a:rPr lang="zh-CN" altLang="zh-CN" sz="1800" b="1" dirty="0">
                          <a:solidFill>
                            <a:schemeClr val="accent2"/>
                          </a:solidFill>
                          <a:latin typeface="Arial" panose="020B0604020202020204" pitchFamily="34" charset="0"/>
                          <a:ea typeface="黑体" panose="02010609060101010101" pitchFamily="2" charset="-122"/>
                        </a:rPr>
                        <a:t>Pooled internal standard</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solid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5pPr>
                    </a:lstStyle>
                    <a:p>
                      <a:pPr lvl="0" eaLnBrk="0" hangingPunct="0">
                        <a:spcBef>
                          <a:spcPct val="20000"/>
                        </a:spcBef>
                        <a:buNone/>
                      </a:pPr>
                      <a:r>
                        <a:rPr lang="zh-CN" altLang="zh-CN" sz="1400" b="1" dirty="0">
                          <a:solidFill>
                            <a:schemeClr val="accent2"/>
                          </a:solidFill>
                          <a:latin typeface="Arial" panose="020B0604020202020204" pitchFamily="34" charset="0"/>
                          <a:ea typeface="黑体" panose="02010609060101010101" pitchFamily="2" charset="-122"/>
                        </a:rPr>
                        <a:t>Control 2</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solid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5pPr>
                    </a:lstStyle>
                    <a:p>
                      <a:pPr lvl="0" eaLnBrk="0" hangingPunct="0">
                        <a:spcBef>
                          <a:spcPct val="20000"/>
                        </a:spcBef>
                        <a:buNone/>
                      </a:pPr>
                      <a:r>
                        <a:rPr lang="zh-CN" altLang="zh-CN" sz="1400" b="1" dirty="0">
                          <a:solidFill>
                            <a:schemeClr val="accent2"/>
                          </a:solidFill>
                          <a:latin typeface="Arial" panose="020B0604020202020204" pitchFamily="34" charset="0"/>
                          <a:ea typeface="黑体" panose="02010609060101010101" pitchFamily="2" charset="-122"/>
                        </a:rPr>
                        <a:t>Sample C</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720725">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5pPr>
                    </a:lstStyle>
                    <a:p>
                      <a:pPr lvl="0" eaLnBrk="0" hangingPunct="0">
                        <a:spcBef>
                          <a:spcPct val="20000"/>
                        </a:spcBef>
                        <a:buNone/>
                      </a:pPr>
                      <a:r>
                        <a:rPr lang="zh-CN" altLang="zh-CN" sz="1800" dirty="0">
                          <a:solidFill>
                            <a:srgbClr val="000000"/>
                          </a:solidFill>
                          <a:latin typeface="Calibri" panose="020F0502020204030204" pitchFamily="34" charset="0"/>
                          <a:ea typeface="宋体" panose="02010600030101010101" pitchFamily="2" charset="-122"/>
                        </a:rPr>
                        <a:t>3</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5pPr>
                    </a:lstStyle>
                    <a:p>
                      <a:pPr lvl="0" eaLnBrk="0" hangingPunct="0">
                        <a:spcBef>
                          <a:spcPct val="20000"/>
                        </a:spcBef>
                        <a:buNone/>
                      </a:pPr>
                      <a:r>
                        <a:rPr lang="zh-CN" altLang="zh-CN" sz="1800" b="1" dirty="0">
                          <a:solidFill>
                            <a:schemeClr val="accent2"/>
                          </a:solidFill>
                          <a:latin typeface="Arial" panose="020B0604020202020204" pitchFamily="34" charset="0"/>
                          <a:ea typeface="黑体" panose="02010609060101010101" pitchFamily="2" charset="-122"/>
                        </a:rPr>
                        <a:t>Pooled internal standard</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5pPr>
                    </a:lstStyle>
                    <a:p>
                      <a:pPr lvl="0" eaLnBrk="0" hangingPunct="0">
                        <a:spcBef>
                          <a:spcPct val="20000"/>
                        </a:spcBef>
                        <a:buNone/>
                      </a:pPr>
                      <a:r>
                        <a:rPr lang="zh-CN" altLang="zh-CN" sz="1400" b="1" dirty="0">
                          <a:solidFill>
                            <a:schemeClr val="accent2"/>
                          </a:solidFill>
                          <a:latin typeface="Arial" panose="020B0604020202020204" pitchFamily="34" charset="0"/>
                          <a:ea typeface="黑体" panose="02010609060101010101" pitchFamily="2" charset="-122"/>
                        </a:rPr>
                        <a:t>Sample B</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5pPr>
                    </a:lstStyle>
                    <a:p>
                      <a:pPr lvl="0" eaLnBrk="0" hangingPunct="0">
                        <a:spcBef>
                          <a:spcPct val="20000"/>
                        </a:spcBef>
                        <a:buNone/>
                      </a:pPr>
                      <a:r>
                        <a:rPr lang="zh-CN" altLang="zh-CN" sz="1400" b="1" dirty="0">
                          <a:solidFill>
                            <a:schemeClr val="accent2"/>
                          </a:solidFill>
                          <a:latin typeface="Arial" panose="020B0604020202020204" pitchFamily="34" charset="0"/>
                          <a:ea typeface="黑体" panose="02010609060101010101" pitchFamily="2" charset="-122"/>
                        </a:rPr>
                        <a:t>Control 3</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719138">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5pPr>
                    </a:lstStyle>
                    <a:p>
                      <a:pPr lvl="0" eaLnBrk="0" hangingPunct="0">
                        <a:spcBef>
                          <a:spcPct val="20000"/>
                        </a:spcBef>
                        <a:buNone/>
                      </a:pPr>
                      <a:r>
                        <a:rPr lang="zh-CN" altLang="zh-CN" sz="1800" dirty="0">
                          <a:solidFill>
                            <a:srgbClr val="000000"/>
                          </a:solidFill>
                          <a:latin typeface="Calibri" panose="020F0502020204030204" pitchFamily="34" charset="0"/>
                          <a:ea typeface="宋体" panose="02010600030101010101" pitchFamily="2" charset="-122"/>
                        </a:rPr>
                        <a:t>4</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solid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5pPr>
                    </a:lstStyle>
                    <a:p>
                      <a:pPr lvl="0" eaLnBrk="0" hangingPunct="0">
                        <a:spcBef>
                          <a:spcPct val="20000"/>
                        </a:spcBef>
                        <a:buNone/>
                      </a:pPr>
                      <a:r>
                        <a:rPr lang="zh-CN" altLang="zh-CN" sz="1800" b="1" dirty="0">
                          <a:solidFill>
                            <a:schemeClr val="accent2"/>
                          </a:solidFill>
                          <a:latin typeface="Arial" panose="020B0604020202020204" pitchFamily="34" charset="0"/>
                          <a:ea typeface="黑体" panose="02010609060101010101" pitchFamily="2" charset="-122"/>
                        </a:rPr>
                        <a:t>Pooled internal standard</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solid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5pPr>
                    </a:lstStyle>
                    <a:p>
                      <a:pPr lvl="0" eaLnBrk="0" hangingPunct="0">
                        <a:spcBef>
                          <a:spcPct val="20000"/>
                        </a:spcBef>
                        <a:buNone/>
                      </a:pPr>
                      <a:r>
                        <a:rPr lang="zh-CN" altLang="zh-CN" sz="1400" b="1" dirty="0">
                          <a:solidFill>
                            <a:schemeClr val="accent2"/>
                          </a:solidFill>
                          <a:latin typeface="Arial" panose="020B0604020202020204" pitchFamily="34" charset="0"/>
                          <a:ea typeface="黑体" panose="02010609060101010101" pitchFamily="2" charset="-122"/>
                        </a:rPr>
                        <a:t>Sample A</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solid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5pPr>
                    </a:lstStyle>
                    <a:p>
                      <a:pPr lvl="0" eaLnBrk="0" hangingPunct="0">
                        <a:spcBef>
                          <a:spcPct val="20000"/>
                        </a:spcBef>
                        <a:buNone/>
                      </a:pPr>
                      <a:r>
                        <a:rPr lang="zh-CN" altLang="zh-CN" sz="1400" b="1" dirty="0">
                          <a:solidFill>
                            <a:schemeClr val="accent2"/>
                          </a:solidFill>
                          <a:latin typeface="Arial" panose="020B0604020202020204" pitchFamily="34" charset="0"/>
                          <a:ea typeface="黑体" panose="02010609060101010101" pitchFamily="2" charset="-122"/>
                        </a:rPr>
                        <a:t>Control 4 </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720725">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5pPr>
                    </a:lstStyle>
                    <a:p>
                      <a:pPr lvl="0" eaLnBrk="0" hangingPunct="0">
                        <a:spcBef>
                          <a:spcPct val="20000"/>
                        </a:spcBef>
                        <a:buNone/>
                      </a:pPr>
                      <a:r>
                        <a:rPr lang="zh-CN" altLang="zh-CN" sz="1800" dirty="0">
                          <a:solidFill>
                            <a:srgbClr val="000000"/>
                          </a:solidFill>
                          <a:latin typeface="Calibri" panose="020F0502020204030204" pitchFamily="34" charset="0"/>
                          <a:ea typeface="宋体" panose="02010600030101010101" pitchFamily="2" charset="-122"/>
                        </a:rPr>
                        <a:t>5</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5pPr>
                    </a:lstStyle>
                    <a:p>
                      <a:pPr lvl="0" eaLnBrk="0" hangingPunct="0">
                        <a:spcBef>
                          <a:spcPct val="20000"/>
                        </a:spcBef>
                        <a:buNone/>
                      </a:pPr>
                      <a:r>
                        <a:rPr lang="zh-CN" altLang="zh-CN" sz="1800" b="1" dirty="0">
                          <a:solidFill>
                            <a:schemeClr val="accent2"/>
                          </a:solidFill>
                          <a:latin typeface="Arial" panose="020B0604020202020204" pitchFamily="34" charset="0"/>
                          <a:ea typeface="黑体" panose="02010609060101010101" pitchFamily="2" charset="-122"/>
                        </a:rPr>
                        <a:t>Pooled internal standard</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5pPr>
                    </a:lstStyle>
                    <a:p>
                      <a:pPr lvl="0" eaLnBrk="0" hangingPunct="0">
                        <a:spcBef>
                          <a:spcPct val="20000"/>
                        </a:spcBef>
                        <a:buNone/>
                      </a:pPr>
                      <a:r>
                        <a:rPr lang="zh-CN" altLang="zh-CN" sz="1400" b="1" dirty="0">
                          <a:solidFill>
                            <a:schemeClr val="accent2"/>
                          </a:solidFill>
                          <a:latin typeface="Arial" panose="020B0604020202020204" pitchFamily="34" charset="0"/>
                          <a:ea typeface="黑体" panose="02010609060101010101" pitchFamily="2" charset="-122"/>
                        </a:rPr>
                        <a:t>Non-dye protein Control</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3600" b="0" i="0" u="none" kern="1200" baseline="0">
                          <a:solidFill>
                            <a:schemeClr val="tx1"/>
                          </a:solidFill>
                          <a:latin typeface="Arial" panose="020B0604020202020204" pitchFamily="34" charset="0"/>
                          <a:ea typeface="PMingLiU" pitchFamily="18" charset="-120"/>
                          <a:cs typeface="+mn-cs"/>
                        </a:defRPr>
                      </a:lvl5pPr>
                    </a:lstStyle>
                    <a:p>
                      <a:pPr lvl="0" eaLnBrk="0" hangingPunct="0">
                        <a:spcBef>
                          <a:spcPct val="20000"/>
                        </a:spcBef>
                        <a:buNone/>
                      </a:pPr>
                      <a:r>
                        <a:rPr lang="zh-CN" altLang="zh-CN" sz="1400" b="1" dirty="0">
                          <a:solidFill>
                            <a:schemeClr val="accent2"/>
                          </a:solidFill>
                          <a:latin typeface="Arial" panose="020B0604020202020204" pitchFamily="34" charset="0"/>
                          <a:ea typeface="黑体" panose="02010609060101010101" pitchFamily="2" charset="-122"/>
                        </a:rPr>
                        <a:t>Non-dye protein sample </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bl>
          </a:graphicData>
        </a:graphic>
      </p:graphicFrame>
    </p:spTree>
  </p:cSld>
  <p:clrMapOvr>
    <a:masterClrMapping/>
  </p:clrMapOvr>
  <p:transition>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2484438" y="188913"/>
            <a:ext cx="5832475" cy="64135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42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rPr>
              <a:t>Two-in-one gel</a:t>
            </a:r>
          </a:p>
        </p:txBody>
      </p:sp>
      <p:sp>
        <p:nvSpPr>
          <p:cNvPr id="39939" name="Rectangle 3"/>
          <p:cNvSpPr>
            <a:spLocks noGrp="1" noChangeArrowheads="1"/>
          </p:cNvSpPr>
          <p:nvPr>
            <p:ph type="body" idx="1"/>
          </p:nvPr>
        </p:nvSpPr>
        <p:spPr>
          <a:xfrm>
            <a:off x="0" y="4581525"/>
            <a:ext cx="8964613" cy="4054475"/>
          </a:xfrm>
        </p:spPr>
        <p:txBody>
          <a:bodyPr vert="horz" wrap="square" lIns="91440" tIns="45720" rIns="91440" bIns="45720" numCol="1" anchor="t" anchorCtr="0" compatLnSpc="1"/>
          <a:lstStyle/>
          <a:p>
            <a:pPr marL="342900" marR="0" lvl="0" indent="-342900" algn="l" defTabSz="914400" rtl="0" eaLnBrk="1" fontAlgn="base" latinLnBrk="0" hangingPunct="1">
              <a:lnSpc>
                <a:spcPct val="120000"/>
              </a:lnSpc>
              <a:spcBef>
                <a:spcPct val="0"/>
              </a:spcBef>
              <a:spcAft>
                <a:spcPct val="0"/>
              </a:spcAft>
              <a:buClrTx/>
              <a:buSzTx/>
              <a:buFont typeface="Wingdings" panose="05000000000000000000" pitchFamily="2" charset="2"/>
              <a:buNone/>
              <a:defRPr/>
            </a:pPr>
            <a:r>
              <a:rPr kumimoji="0" lang="en-US" sz="24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1 An equal amount of a drug-treated and a control sample are first separated by IEF and the gel strip was cut in the middle. </a:t>
            </a:r>
          </a:p>
          <a:p>
            <a:pPr marL="342900" marR="0" lvl="0" indent="-342900" algn="l" defTabSz="914400" rtl="0" eaLnBrk="1" fontAlgn="base" latinLnBrk="0" hangingPunct="1">
              <a:lnSpc>
                <a:spcPct val="120000"/>
              </a:lnSpc>
              <a:spcBef>
                <a:spcPct val="0"/>
              </a:spcBef>
              <a:spcAft>
                <a:spcPct val="0"/>
              </a:spcAft>
              <a:buClrTx/>
              <a:buSzTx/>
              <a:buFont typeface="Wingdings" panose="05000000000000000000" pitchFamily="2" charset="2"/>
              <a:buNone/>
              <a:defRPr/>
            </a:pPr>
            <a:r>
              <a:rPr kumimoji="0" lang="en-US" sz="24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2 strips with the same pH range were loaded side-by-side on top of a vertical SDS-PAGE slab gel for separation in the second dimension.</a:t>
            </a:r>
          </a:p>
        </p:txBody>
      </p:sp>
      <p:pic>
        <p:nvPicPr>
          <p:cNvPr id="2" name="Picture 4"/>
          <p:cNvPicPr>
            <a:picLocks noChangeAspect="1"/>
          </p:cNvPicPr>
          <p:nvPr/>
        </p:nvPicPr>
        <p:blipFill>
          <a:blip r:embed="rId2"/>
          <a:stretch>
            <a:fillRect/>
          </a:stretch>
        </p:blipFill>
        <p:spPr>
          <a:xfrm>
            <a:off x="1979613" y="908050"/>
            <a:ext cx="5715000" cy="3535363"/>
          </a:xfrm>
          <a:prstGeom prst="rect">
            <a:avLst/>
          </a:prstGeom>
          <a:noFill/>
          <a:ln w="9525">
            <a:noFill/>
          </a:ln>
        </p:spPr>
      </p:pic>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001B42DF-6323-47AA-8107-A1ABC020300A}"/>
                  </a:ext>
                </a:extLst>
              </p14:cNvPr>
              <p14:cNvContentPartPr/>
              <p14:nvPr/>
            </p14:nvContentPartPr>
            <p14:xfrm>
              <a:off x="6153750" y="5514660"/>
              <a:ext cx="2586240" cy="63360"/>
            </p14:xfrm>
          </p:contentPart>
        </mc:Choice>
        <mc:Fallback xmlns="">
          <p:pic>
            <p:nvPicPr>
              <p:cNvPr id="3" name="墨迹 2">
                <a:extLst>
                  <a:ext uri="{FF2B5EF4-FFF2-40B4-BE49-F238E27FC236}">
                    <a16:creationId xmlns:a16="http://schemas.microsoft.com/office/drawing/2014/main" id="{001B42DF-6323-47AA-8107-A1ABC020300A}"/>
                  </a:ext>
                </a:extLst>
              </p:cNvPr>
              <p:cNvPicPr/>
              <p:nvPr/>
            </p:nvPicPr>
            <p:blipFill>
              <a:blip r:embed="rId4"/>
              <a:stretch>
                <a:fillRect/>
              </a:stretch>
            </p:blipFill>
            <p:spPr>
              <a:xfrm>
                <a:off x="6136110" y="5497020"/>
                <a:ext cx="2621880" cy="99000"/>
              </a:xfrm>
              <a:prstGeom prst="rect">
                <a:avLst/>
              </a:prstGeom>
            </p:spPr>
          </p:pic>
        </mc:Fallback>
      </mc:AlternateContent>
    </p:spTree>
  </p:cSld>
  <p:clrMapOvr>
    <a:masterClrMapping/>
  </p:clrMapOvr>
  <p:transition>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4"/>
          <p:cNvSpPr>
            <a:spLocks noGrp="1"/>
          </p:cNvSpPr>
          <p:nvPr>
            <p:ph type="title" idx="4294967295"/>
          </p:nvPr>
        </p:nvSpPr>
        <p:spPr>
          <a:xfrm>
            <a:off x="1835150" y="274638"/>
            <a:ext cx="6851650" cy="922337"/>
          </a:xfrm>
        </p:spPr>
        <p:txBody>
          <a:bodyPr wrap="square" lIns="91440" tIns="45720" rIns="91440" bIns="45720" anchor="ctr"/>
          <a:lstStyle/>
          <a:p>
            <a:pPr eaLnBrk="1" hangingPunct="1"/>
            <a:r>
              <a:rPr lang="en-US" altLang="zh-CN" sz="4000" dirty="0"/>
              <a:t>Differential Proteomics</a:t>
            </a:r>
          </a:p>
        </p:txBody>
      </p:sp>
      <p:pic>
        <p:nvPicPr>
          <p:cNvPr id="6146" name="Picture 5"/>
          <p:cNvPicPr>
            <a:picLocks noChangeAspect="1"/>
          </p:cNvPicPr>
          <p:nvPr/>
        </p:nvPicPr>
        <p:blipFill>
          <a:blip r:embed="rId2"/>
          <a:stretch>
            <a:fillRect/>
          </a:stretch>
        </p:blipFill>
        <p:spPr>
          <a:xfrm>
            <a:off x="468313" y="1484313"/>
            <a:ext cx="8166100" cy="3408362"/>
          </a:xfrm>
          <a:prstGeom prst="rect">
            <a:avLst/>
          </a:prstGeom>
          <a:noFill/>
          <a:ln w="9525">
            <a:noFill/>
          </a:ln>
        </p:spPr>
      </p:pic>
    </p:spTree>
  </p:cSld>
  <p:clrMapOvr>
    <a:masterClrMapping/>
  </p:clrMapOvr>
  <p:transition>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2"/>
          <p:cNvPicPr>
            <a:picLocks noChangeAspect="1"/>
          </p:cNvPicPr>
          <p:nvPr/>
        </p:nvPicPr>
        <p:blipFill>
          <a:blip r:embed="rId2"/>
          <a:stretch>
            <a:fillRect/>
          </a:stretch>
        </p:blipFill>
        <p:spPr>
          <a:xfrm>
            <a:off x="0" y="304800"/>
            <a:ext cx="8839200" cy="6318250"/>
          </a:xfrm>
          <a:prstGeom prst="rect">
            <a:avLst/>
          </a:prstGeom>
          <a:noFill/>
          <a:ln w="9525">
            <a:noFill/>
          </a:ln>
        </p:spPr>
      </p:pic>
    </p:spTree>
  </p:cSld>
  <p:clrMapOvr>
    <a:masterClrMapping/>
  </p:clrMapOvr>
  <p:transition>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1619250" y="260350"/>
            <a:ext cx="6265863" cy="64135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rPr>
              <a:t>Advances</a:t>
            </a:r>
          </a:p>
        </p:txBody>
      </p:sp>
      <p:sp>
        <p:nvSpPr>
          <p:cNvPr id="41987" name="Rectangle 3"/>
          <p:cNvSpPr>
            <a:spLocks noGrp="1" noChangeArrowheads="1"/>
          </p:cNvSpPr>
          <p:nvPr>
            <p:ph type="body" idx="1"/>
          </p:nvPr>
        </p:nvSpPr>
        <p:spPr>
          <a:xfrm>
            <a:off x="1258888" y="1196975"/>
            <a:ext cx="7281863" cy="21336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Pct val="70000"/>
              <a:buFont typeface="Wingdings" panose="05000000000000000000" pitchFamily="2" charset="2"/>
              <a:buChar char="l"/>
              <a:defRPr/>
            </a:pPr>
            <a:r>
              <a:rPr kumimoji="0" 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Avoid difference caused by different </a:t>
            </a:r>
            <a:r>
              <a:rPr kumimoji="0" lang="en-US" sz="2800" b="1" i="0" u="none" strike="noStrike" kern="0" cap="none" spc="0" normalizeH="0" baseline="0" noProof="0" dirty="0" err="1">
                <a:ln>
                  <a:noFill/>
                </a:ln>
                <a:solidFill>
                  <a:schemeClr val="tx1"/>
                </a:solidFill>
                <a:effectLst>
                  <a:outerShdw blurRad="38100" dist="38100" dir="2700000" algn="tl">
                    <a:srgbClr val="C0C0C0"/>
                  </a:outerShdw>
                </a:effectLst>
                <a:uLnTx/>
                <a:uFillTx/>
                <a:ea typeface="+mn-ea"/>
                <a:cs typeface="Arial" panose="020B0604020202020204" pitchFamily="34" charset="0"/>
              </a:rPr>
              <a:t>eletrophoretic</a:t>
            </a:r>
            <a:r>
              <a:rPr kumimoji="0" 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 conditions</a:t>
            </a:r>
          </a:p>
          <a:p>
            <a:pPr marL="342900" marR="0" lvl="0" indent="-342900" algn="l" defTabSz="914400" rtl="0" eaLnBrk="1" fontAlgn="base" latinLnBrk="0" hangingPunct="1">
              <a:lnSpc>
                <a:spcPct val="100000"/>
              </a:lnSpc>
              <a:spcBef>
                <a:spcPct val="20000"/>
              </a:spcBef>
              <a:spcAft>
                <a:spcPct val="0"/>
              </a:spcAft>
              <a:buClrTx/>
              <a:buSzPct val="70000"/>
              <a:buFont typeface="Wingdings" panose="05000000000000000000" pitchFamily="2" charset="2"/>
              <a:buChar char="l"/>
              <a:defRPr/>
            </a:pPr>
            <a:r>
              <a:rPr kumimoji="0" 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Stain in one gel, avoid difference during stain</a:t>
            </a:r>
          </a:p>
        </p:txBody>
      </p:sp>
      <p:sp>
        <p:nvSpPr>
          <p:cNvPr id="41988" name="Text Box 4"/>
          <p:cNvSpPr txBox="1"/>
          <p:nvPr/>
        </p:nvSpPr>
        <p:spPr>
          <a:xfrm>
            <a:off x="684213" y="3429000"/>
            <a:ext cx="7772400" cy="3149600"/>
          </a:xfrm>
          <a:prstGeom prst="rect">
            <a:avLst/>
          </a:prstGeom>
          <a:noFill/>
          <a:ln w="9525">
            <a:noFill/>
          </a:ln>
        </p:spPr>
        <p:txBody>
          <a:bodyPr anchor="t">
            <a:spAutoFit/>
          </a:bodyPr>
          <a:lstStyle/>
          <a:p>
            <a:pPr algn="ctr">
              <a:spcBef>
                <a:spcPct val="20000"/>
              </a:spcBef>
              <a:buSzPct val="85000"/>
            </a:pPr>
            <a:r>
              <a:rPr lang="en-US" altLang="zh-CN" sz="2800" dirty="0">
                <a:solidFill>
                  <a:srgbClr val="FF0066"/>
                </a:solidFill>
                <a:latin typeface="Arial" panose="020B0604020202020204" pitchFamily="34" charset="0"/>
                <a:ea typeface="宋体" panose="02010600030101010101" pitchFamily="2" charset="-122"/>
              </a:rPr>
              <a:t>Alternative</a:t>
            </a:r>
          </a:p>
          <a:p>
            <a:pPr>
              <a:spcBef>
                <a:spcPct val="20000"/>
              </a:spcBef>
              <a:buSzPct val="85000"/>
              <a:buChar char="•"/>
            </a:pPr>
            <a:r>
              <a:rPr lang="en-US" altLang="zh-CN" sz="2800" dirty="0">
                <a:latin typeface="Arial" panose="020B0604020202020204" pitchFamily="34" charset="0"/>
                <a:ea typeface="宋体" panose="02010600030101010101" pitchFamily="2" charset="-122"/>
              </a:rPr>
              <a:t> </a:t>
            </a:r>
            <a:r>
              <a:rPr lang="en-US" sz="2800" b="1" kern="0" noProof="0">
                <a:ln>
                  <a:noFill/>
                </a:ln>
                <a:effectLst>
                  <a:outerShdw blurRad="38100" dist="38100" dir="2700000" algn="tl">
                    <a:srgbClr val="C0C0C0"/>
                  </a:outerShdw>
                </a:effectLst>
                <a:uLnTx/>
                <a:uFillTx/>
                <a:latin typeface="Arial" panose="020B0604020202020204" pitchFamily="34" charset="0"/>
                <a:ea typeface="+mn-ea"/>
              </a:rPr>
              <a:t>Use two IPG strips with shorter length and narrower pH range </a:t>
            </a:r>
          </a:p>
          <a:p>
            <a:pPr>
              <a:spcBef>
                <a:spcPct val="20000"/>
              </a:spcBef>
              <a:buSzPct val="85000"/>
              <a:buChar char="•"/>
            </a:pPr>
            <a:r>
              <a:rPr lang="en-US" sz="2800" b="1" kern="0" noProof="0">
                <a:ln>
                  <a:noFill/>
                </a:ln>
                <a:effectLst>
                  <a:outerShdw blurRad="38100" dist="38100" dir="2700000" algn="tl">
                    <a:srgbClr val="C0C0C0"/>
                  </a:outerShdw>
                </a:effectLst>
                <a:uLnTx/>
                <a:uFillTx/>
                <a:latin typeface="Arial" panose="020B0604020202020204" pitchFamily="34" charset="0"/>
                <a:ea typeface="+mn-ea"/>
              </a:rPr>
              <a:t> One for the control</a:t>
            </a:r>
          </a:p>
          <a:p>
            <a:pPr>
              <a:spcBef>
                <a:spcPct val="20000"/>
              </a:spcBef>
              <a:buSzPct val="85000"/>
              <a:buChar char="•"/>
            </a:pPr>
            <a:r>
              <a:rPr lang="en-US" sz="2800" b="1" kern="0" noProof="0">
                <a:ln>
                  <a:noFill/>
                </a:ln>
                <a:effectLst>
                  <a:outerShdw blurRad="38100" dist="38100" dir="2700000" algn="tl">
                    <a:srgbClr val="C0C0C0"/>
                  </a:outerShdw>
                </a:effectLst>
                <a:uLnTx/>
                <a:uFillTx/>
                <a:latin typeface="Arial" panose="020B0604020202020204" pitchFamily="34" charset="0"/>
                <a:ea typeface="+mn-ea"/>
              </a:rPr>
              <a:t> The other one for the drug-treated sample.</a:t>
            </a:r>
          </a:p>
          <a:p>
            <a:pPr>
              <a:spcBef>
                <a:spcPct val="50000"/>
              </a:spcBef>
            </a:pPr>
            <a:endParaRPr lang="en-US" sz="2800" b="1" kern="0" noProof="0">
              <a:ln>
                <a:noFill/>
              </a:ln>
              <a:effectLst>
                <a:outerShdw blurRad="38100" dist="38100" dir="2700000" algn="tl">
                  <a:srgbClr val="C0C0C0"/>
                </a:outerShdw>
              </a:effectLst>
              <a:uLnTx/>
              <a:uFillTx/>
              <a:latin typeface="Arial" panose="020B0604020202020204" pitchFamily="34" charset="0"/>
              <a:ea typeface="+mn-ea"/>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988">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41988">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41988">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419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09" name="Group 2"/>
          <p:cNvGrpSpPr/>
          <p:nvPr/>
        </p:nvGrpSpPr>
        <p:grpSpPr>
          <a:xfrm>
            <a:off x="533400" y="1447800"/>
            <a:ext cx="5815013" cy="3041650"/>
            <a:chOff x="0" y="0"/>
            <a:chExt cx="3663" cy="1916"/>
          </a:xfrm>
        </p:grpSpPr>
        <p:grpSp>
          <p:nvGrpSpPr>
            <p:cNvPr id="43010" name="Group 3"/>
            <p:cNvGrpSpPr/>
            <p:nvPr/>
          </p:nvGrpSpPr>
          <p:grpSpPr>
            <a:xfrm>
              <a:off x="927" y="556"/>
              <a:ext cx="581" cy="256"/>
              <a:chOff x="0" y="0"/>
              <a:chExt cx="581" cy="256"/>
            </a:xfrm>
          </p:grpSpPr>
          <p:sp>
            <p:nvSpPr>
              <p:cNvPr id="43012" name="Text Box 4"/>
              <p:cNvSpPr txBox="1">
                <a:spLocks noChangeArrowheads="1"/>
              </p:cNvSpPr>
              <p:nvPr/>
            </p:nvSpPr>
            <p:spPr bwMode="auto">
              <a:xfrm>
                <a:off x="0" y="0"/>
                <a:ext cx="229" cy="256"/>
              </a:xfrm>
              <a:prstGeom prst="rect">
                <a:avLst/>
              </a:prstGeom>
              <a:solidFill>
                <a:srgbClr val="00CC00"/>
              </a:solidFill>
              <a:ln w="9525" cmpd="sng">
                <a:solidFill>
                  <a:schemeClr val="tx1"/>
                </a:solidFill>
                <a:miter lim="800000"/>
              </a:ln>
            </p:spPr>
            <p:txBody>
              <a:bodyPr wrap="none">
                <a:spAutoFit/>
              </a:bodyPr>
              <a:lstStyle/>
              <a:p>
                <a:r>
                  <a:rPr lang="en-US" altLang="zh-CN" sz="2000" noProof="1">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t>A</a:t>
                </a:r>
                <a:endParaRPr lang="en-US" altLang="zh-CN" sz="2000" noProof="1">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endParaRPr>
              </a:p>
            </p:txBody>
          </p:sp>
          <p:grpSp>
            <p:nvGrpSpPr>
              <p:cNvPr id="2" name="Group 5"/>
              <p:cNvGrpSpPr/>
              <p:nvPr/>
            </p:nvGrpSpPr>
            <p:grpSpPr>
              <a:xfrm>
                <a:off x="336" y="5"/>
                <a:ext cx="245" cy="250"/>
                <a:chOff x="0" y="0"/>
                <a:chExt cx="245" cy="250"/>
              </a:xfrm>
            </p:grpSpPr>
            <p:sp>
              <p:nvSpPr>
                <p:cNvPr id="43013" name="Oval 6"/>
                <p:cNvSpPr/>
                <p:nvPr/>
              </p:nvSpPr>
              <p:spPr>
                <a:xfrm>
                  <a:off x="0" y="1"/>
                  <a:ext cx="240" cy="240"/>
                </a:xfrm>
                <a:prstGeom prst="ellipse">
                  <a:avLst/>
                </a:prstGeom>
                <a:solidFill>
                  <a:srgbClr val="66CCFF"/>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43014" name="Text Box 7"/>
                <p:cNvSpPr txBox="1"/>
                <p:nvPr/>
              </p:nvSpPr>
              <p:spPr>
                <a:xfrm>
                  <a:off x="22" y="0"/>
                  <a:ext cx="223" cy="250"/>
                </a:xfrm>
                <a:prstGeom prst="rect">
                  <a:avLst/>
                </a:prstGeom>
                <a:noFill/>
                <a:ln w="9525">
                  <a:noFill/>
                </a:ln>
              </p:spPr>
              <p:txBody>
                <a:bodyPr wrap="none" anchor="t">
                  <a:spAutoFit/>
                </a:bodyPr>
                <a:lstStyle/>
                <a:p>
                  <a:r>
                    <a:rPr lang="en-US" altLang="zh-CN" sz="2000" dirty="0">
                      <a:latin typeface="Arial" panose="020B0604020202020204" pitchFamily="34" charset="0"/>
                      <a:ea typeface="宋体" panose="02010600030101010101" pitchFamily="2" charset="-122"/>
                    </a:rPr>
                    <a:t>B</a:t>
                  </a:r>
                </a:p>
              </p:txBody>
            </p:sp>
          </p:grpSp>
          <p:sp>
            <p:nvSpPr>
              <p:cNvPr id="43015" name="Line 8"/>
              <p:cNvSpPr/>
              <p:nvPr/>
            </p:nvSpPr>
            <p:spPr>
              <a:xfrm>
                <a:off x="240" y="124"/>
                <a:ext cx="96" cy="0"/>
              </a:xfrm>
              <a:prstGeom prst="line">
                <a:avLst/>
              </a:prstGeom>
              <a:ln w="57150" cap="flat" cmpd="sng">
                <a:solidFill>
                  <a:schemeClr val="tx1"/>
                </a:solidFill>
                <a:prstDash val="solid"/>
                <a:round/>
                <a:headEnd type="none" w="med" len="med"/>
                <a:tailEnd type="none" w="med" len="med"/>
              </a:ln>
            </p:spPr>
          </p:sp>
        </p:grpSp>
        <p:grpSp>
          <p:nvGrpSpPr>
            <p:cNvPr id="43016" name="Group 9"/>
            <p:cNvGrpSpPr/>
            <p:nvPr/>
          </p:nvGrpSpPr>
          <p:grpSpPr>
            <a:xfrm>
              <a:off x="303" y="747"/>
              <a:ext cx="3360" cy="864"/>
              <a:chOff x="0" y="0"/>
              <a:chExt cx="3360" cy="864"/>
            </a:xfrm>
          </p:grpSpPr>
          <p:sp>
            <p:nvSpPr>
              <p:cNvPr id="43017" name="Line 10"/>
              <p:cNvSpPr/>
              <p:nvPr/>
            </p:nvSpPr>
            <p:spPr>
              <a:xfrm>
                <a:off x="0" y="864"/>
                <a:ext cx="3360" cy="0"/>
              </a:xfrm>
              <a:prstGeom prst="line">
                <a:avLst/>
              </a:prstGeom>
              <a:ln w="28575" cap="flat" cmpd="sng">
                <a:solidFill>
                  <a:schemeClr val="tx1"/>
                </a:solidFill>
                <a:prstDash val="solid"/>
                <a:round/>
                <a:headEnd type="none" w="med" len="med"/>
                <a:tailEnd type="none" w="med" len="med"/>
              </a:ln>
            </p:spPr>
          </p:sp>
          <p:sp>
            <p:nvSpPr>
              <p:cNvPr id="43018" name="Line 11"/>
              <p:cNvSpPr/>
              <p:nvPr/>
            </p:nvSpPr>
            <p:spPr>
              <a:xfrm flipV="1">
                <a:off x="0" y="0"/>
                <a:ext cx="0" cy="864"/>
              </a:xfrm>
              <a:prstGeom prst="line">
                <a:avLst/>
              </a:prstGeom>
              <a:ln w="28575" cap="flat" cmpd="sng">
                <a:solidFill>
                  <a:schemeClr val="tx1"/>
                </a:solidFill>
                <a:prstDash val="solid"/>
                <a:round/>
                <a:headEnd type="none" w="med" len="med"/>
                <a:tailEnd type="none" w="med" len="med"/>
              </a:ln>
            </p:spPr>
          </p:sp>
        </p:grpSp>
        <p:sp>
          <p:nvSpPr>
            <p:cNvPr id="43019" name="Line 12"/>
            <p:cNvSpPr/>
            <p:nvPr/>
          </p:nvSpPr>
          <p:spPr>
            <a:xfrm>
              <a:off x="2511" y="747"/>
              <a:ext cx="0" cy="864"/>
            </a:xfrm>
            <a:prstGeom prst="line">
              <a:avLst/>
            </a:prstGeom>
            <a:ln w="57150" cap="flat" cmpd="sng">
              <a:solidFill>
                <a:srgbClr val="0000FF"/>
              </a:solidFill>
              <a:prstDash val="solid"/>
              <a:round/>
              <a:headEnd type="none" w="med" len="med"/>
              <a:tailEnd type="none" w="med" len="med"/>
            </a:ln>
          </p:spPr>
        </p:sp>
        <p:sp>
          <p:nvSpPr>
            <p:cNvPr id="43020" name="Text Box 13"/>
            <p:cNvSpPr txBox="1"/>
            <p:nvPr/>
          </p:nvSpPr>
          <p:spPr>
            <a:xfrm>
              <a:off x="1671" y="1666"/>
              <a:ext cx="373" cy="250"/>
            </a:xfrm>
            <a:prstGeom prst="rect">
              <a:avLst/>
            </a:prstGeom>
            <a:noFill/>
            <a:ln w="9525">
              <a:noFill/>
            </a:ln>
          </p:spPr>
          <p:txBody>
            <a:bodyPr wrap="none" anchor="t">
              <a:spAutoFit/>
            </a:bodyPr>
            <a:lstStyle/>
            <a:p>
              <a:r>
                <a:rPr lang="en-US" altLang="zh-CN" sz="2000" i="1" dirty="0">
                  <a:latin typeface="Arial" panose="020B0604020202020204" pitchFamily="34" charset="0"/>
                  <a:ea typeface="宋体" panose="02010600030101010101" pitchFamily="2" charset="-122"/>
                </a:rPr>
                <a:t>m/z</a:t>
              </a:r>
            </a:p>
          </p:txBody>
        </p:sp>
        <p:sp>
          <p:nvSpPr>
            <p:cNvPr id="43021" name="Line 14"/>
            <p:cNvSpPr/>
            <p:nvPr/>
          </p:nvSpPr>
          <p:spPr>
            <a:xfrm>
              <a:off x="1215" y="912"/>
              <a:ext cx="0" cy="240"/>
            </a:xfrm>
            <a:prstGeom prst="line">
              <a:avLst/>
            </a:prstGeom>
            <a:ln w="9525" cap="flat" cmpd="sng">
              <a:solidFill>
                <a:schemeClr val="tx1"/>
              </a:solidFill>
              <a:prstDash val="solid"/>
              <a:round/>
              <a:headEnd type="none" w="med" len="med"/>
              <a:tailEnd type="triangle" w="med" len="med"/>
            </a:ln>
          </p:spPr>
        </p:sp>
        <p:sp>
          <p:nvSpPr>
            <p:cNvPr id="43022" name="Line 15"/>
            <p:cNvSpPr/>
            <p:nvPr/>
          </p:nvSpPr>
          <p:spPr>
            <a:xfrm>
              <a:off x="2511" y="384"/>
              <a:ext cx="0" cy="240"/>
            </a:xfrm>
            <a:prstGeom prst="line">
              <a:avLst/>
            </a:prstGeom>
            <a:ln w="9525" cap="flat" cmpd="sng">
              <a:solidFill>
                <a:schemeClr val="tx1"/>
              </a:solidFill>
              <a:prstDash val="solid"/>
              <a:round/>
              <a:headEnd type="none" w="med" len="med"/>
              <a:tailEnd type="triangle" w="med" len="med"/>
            </a:ln>
          </p:spPr>
        </p:sp>
        <p:sp>
          <p:nvSpPr>
            <p:cNvPr id="43023" name="Line 16"/>
            <p:cNvSpPr/>
            <p:nvPr/>
          </p:nvSpPr>
          <p:spPr>
            <a:xfrm>
              <a:off x="1215" y="1227"/>
              <a:ext cx="0" cy="384"/>
            </a:xfrm>
            <a:prstGeom prst="line">
              <a:avLst/>
            </a:prstGeom>
            <a:ln w="57150" cap="flat" cmpd="sng">
              <a:solidFill>
                <a:srgbClr val="0000FF"/>
              </a:solidFill>
              <a:prstDash val="solid"/>
              <a:round/>
              <a:headEnd type="none" w="med" len="med"/>
              <a:tailEnd type="none" w="med" len="med"/>
            </a:ln>
          </p:spPr>
        </p:sp>
        <p:sp>
          <p:nvSpPr>
            <p:cNvPr id="43024" name="Text Box 17"/>
            <p:cNvSpPr txBox="1"/>
            <p:nvPr/>
          </p:nvSpPr>
          <p:spPr>
            <a:xfrm rot="-5400000">
              <a:off x="-351" y="1068"/>
              <a:ext cx="952" cy="250"/>
            </a:xfrm>
            <a:prstGeom prst="rect">
              <a:avLst/>
            </a:prstGeom>
            <a:noFill/>
            <a:ln w="9525">
              <a:noFill/>
            </a:ln>
          </p:spPr>
          <p:txBody>
            <a:bodyPr wrap="none" anchor="t">
              <a:spAutoFit/>
            </a:bodyPr>
            <a:lstStyle/>
            <a:p>
              <a:r>
                <a:rPr lang="en-US" altLang="zh-CN" sz="2000" dirty="0">
                  <a:latin typeface="Arial" panose="020B0604020202020204" pitchFamily="34" charset="0"/>
                  <a:ea typeface="宋体" panose="02010600030101010101" pitchFamily="2" charset="-122"/>
                </a:rPr>
                <a:t>Rel. Abund.</a:t>
              </a:r>
            </a:p>
          </p:txBody>
        </p:sp>
        <p:grpSp>
          <p:nvGrpSpPr>
            <p:cNvPr id="43025" name="Group 18"/>
            <p:cNvGrpSpPr/>
            <p:nvPr/>
          </p:nvGrpSpPr>
          <p:grpSpPr>
            <a:xfrm>
              <a:off x="2071" y="0"/>
              <a:ext cx="920" cy="305"/>
              <a:chOff x="0" y="0"/>
              <a:chExt cx="920" cy="305"/>
            </a:xfrm>
          </p:grpSpPr>
          <p:sp>
            <p:nvSpPr>
              <p:cNvPr id="43026" name="AutoShape 19"/>
              <p:cNvSpPr/>
              <p:nvPr/>
            </p:nvSpPr>
            <p:spPr>
              <a:xfrm>
                <a:off x="296" y="0"/>
                <a:ext cx="288" cy="288"/>
              </a:xfrm>
              <a:prstGeom prst="pentagon">
                <a:avLst/>
              </a:prstGeom>
              <a:solidFill>
                <a:srgbClr val="800080"/>
              </a:solidFill>
              <a:ln w="9525" cap="flat" cmpd="sng">
                <a:solidFill>
                  <a:schemeClr val="tx1"/>
                </a:solidFill>
                <a:prstDash val="solid"/>
                <a:miter/>
                <a:headEnd type="none" w="med" len="med"/>
                <a:tailEnd type="none" w="med" len="med"/>
              </a:ln>
            </p:spPr>
            <p:txBody>
              <a:bodyPr wrap="none" anchor="ctr"/>
              <a:lstStyle/>
              <a:p>
                <a:pPr algn="ctr"/>
                <a:endParaRPr lang="zh-CN" altLang="en-US" sz="2400" dirty="0">
                  <a:solidFill>
                    <a:schemeClr val="bg1"/>
                  </a:solidFill>
                  <a:latin typeface="Arial" panose="020B0604020202020204" pitchFamily="34" charset="0"/>
                  <a:ea typeface="宋体" panose="02010600030101010101" pitchFamily="2" charset="-122"/>
                </a:endParaRPr>
              </a:p>
            </p:txBody>
          </p:sp>
          <p:sp>
            <p:nvSpPr>
              <p:cNvPr id="43028" name="Text Box 20"/>
              <p:cNvSpPr txBox="1">
                <a:spLocks noChangeArrowheads="1"/>
              </p:cNvSpPr>
              <p:nvPr/>
            </p:nvSpPr>
            <p:spPr bwMode="auto">
              <a:xfrm>
                <a:off x="334" y="55"/>
                <a:ext cx="240" cy="250"/>
              </a:xfrm>
              <a:prstGeom prst="rect">
                <a:avLst/>
              </a:prstGeom>
              <a:noFill/>
              <a:ln>
                <a:noFill/>
              </a:ln>
            </p:spPr>
            <p:txBody>
              <a:bodyPr wrap="none">
                <a:spAutoFit/>
              </a:bodyPr>
              <a:lstStyle/>
              <a:p>
                <a:r>
                  <a:rPr lang="en-US" altLang="zh-CN" sz="2000" noProof="1">
                    <a:solidFill>
                      <a:schemeClr val="bg1"/>
                    </a:solidFill>
                    <a:effectLst>
                      <a:outerShdw blurRad="38100" dist="38100" dir="2700000">
                        <a:srgbClr val="000000"/>
                      </a:outerShdw>
                    </a:effectLst>
                    <a:latin typeface="Arial" panose="020B0604020202020204" pitchFamily="34" charset="0"/>
                    <a:ea typeface="宋体" panose="02010600030101010101" pitchFamily="2" charset="-122"/>
                    <a:cs typeface="+mn-cs"/>
                  </a:rPr>
                  <a:t>Q</a:t>
                </a:r>
                <a:endParaRPr lang="en-US" altLang="zh-CN" sz="2000" noProof="1">
                  <a:solidFill>
                    <a:schemeClr val="bg1"/>
                  </a:solidFill>
                  <a:effectLst>
                    <a:outerShdw blurRad="38100" dist="38100" dir="2700000">
                      <a:srgbClr val="000000"/>
                    </a:outerShdw>
                  </a:effectLst>
                  <a:latin typeface="Arial" panose="020B0604020202020204" pitchFamily="34" charset="0"/>
                  <a:ea typeface="宋体" panose="02010600030101010101" pitchFamily="2" charset="-122"/>
                </a:endParaRPr>
              </a:p>
            </p:txBody>
          </p:sp>
          <p:grpSp>
            <p:nvGrpSpPr>
              <p:cNvPr id="3" name="Group 21"/>
              <p:cNvGrpSpPr/>
              <p:nvPr/>
            </p:nvGrpSpPr>
            <p:grpSpPr>
              <a:xfrm>
                <a:off x="0" y="17"/>
                <a:ext cx="288" cy="273"/>
                <a:chOff x="0" y="0"/>
                <a:chExt cx="288" cy="273"/>
              </a:xfrm>
            </p:grpSpPr>
            <p:sp>
              <p:nvSpPr>
                <p:cNvPr id="43029" name="AutoShape 22"/>
                <p:cNvSpPr/>
                <p:nvPr/>
              </p:nvSpPr>
              <p:spPr>
                <a:xfrm>
                  <a:off x="0" y="0"/>
                  <a:ext cx="288" cy="240"/>
                </a:xfrm>
                <a:prstGeom prst="triangle">
                  <a:avLst>
                    <a:gd name="adj" fmla="val 50000"/>
                  </a:avLst>
                </a:prstGeom>
                <a:solidFill>
                  <a:srgbClr val="FFFF00"/>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43030" name="Text Box 23"/>
                <p:cNvSpPr txBox="1"/>
                <p:nvPr/>
              </p:nvSpPr>
              <p:spPr>
                <a:xfrm>
                  <a:off x="38" y="23"/>
                  <a:ext cx="232" cy="250"/>
                </a:xfrm>
                <a:prstGeom prst="rect">
                  <a:avLst/>
                </a:prstGeom>
                <a:noFill/>
                <a:ln w="9525">
                  <a:noFill/>
                </a:ln>
              </p:spPr>
              <p:txBody>
                <a:bodyPr wrap="none" anchor="t">
                  <a:spAutoFit/>
                </a:bodyPr>
                <a:lstStyle/>
                <a:p>
                  <a:r>
                    <a:rPr lang="en-US" altLang="zh-CN" sz="2000" dirty="0">
                      <a:latin typeface="Arial" panose="020B0604020202020204" pitchFamily="34" charset="0"/>
                      <a:ea typeface="宋体" panose="02010600030101010101" pitchFamily="2" charset="-122"/>
                    </a:rPr>
                    <a:t>H</a:t>
                  </a:r>
                </a:p>
              </p:txBody>
            </p:sp>
          </p:grpSp>
          <p:grpSp>
            <p:nvGrpSpPr>
              <p:cNvPr id="43031" name="Group 24"/>
              <p:cNvGrpSpPr/>
              <p:nvPr/>
            </p:nvGrpSpPr>
            <p:grpSpPr>
              <a:xfrm>
                <a:off x="632" y="11"/>
                <a:ext cx="288" cy="288"/>
                <a:chOff x="0" y="0"/>
                <a:chExt cx="288" cy="288"/>
              </a:xfrm>
            </p:grpSpPr>
            <p:sp>
              <p:nvSpPr>
                <p:cNvPr id="43032" name="AutoShape 25"/>
                <p:cNvSpPr/>
                <p:nvPr/>
              </p:nvSpPr>
              <p:spPr>
                <a:xfrm>
                  <a:off x="0" y="0"/>
                  <a:ext cx="288" cy="288"/>
                </a:xfrm>
                <a:custGeom>
                  <a:avLst/>
                  <a:gdLst/>
                  <a:ahLst/>
                  <a:cxnLst>
                    <a:cxn ang="17694720">
                      <a:pos x="0" y="0"/>
                    </a:cxn>
                    <a:cxn ang="11796480">
                      <a:pos x="0" y="0"/>
                    </a:cxn>
                    <a:cxn ang="5898240">
                      <a:pos x="0" y="0"/>
                    </a:cxn>
                    <a:cxn ang="0">
                      <a:pos x="0" y="0"/>
                    </a:cxn>
                  </a:cxnLst>
                  <a:rect l="0" t="0" r="0" b="0"/>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2"/>
                </a:solidFill>
                <a:ln w="9525" cap="flat" cmpd="sng">
                  <a:solidFill>
                    <a:schemeClr val="tx1"/>
                  </a:solidFill>
                  <a:prstDash val="solid"/>
                  <a:miter/>
                  <a:headEnd type="none" w="med" len="med"/>
                  <a:tailEnd type="none" w="med" len="med"/>
                </a:ln>
              </p:spPr>
              <p:txBody>
                <a:bodyPr/>
                <a:lstStyle/>
                <a:p>
                  <a:endParaRPr lang="zh-CN" altLang="en-US"/>
                </a:p>
              </p:txBody>
            </p:sp>
            <p:sp>
              <p:nvSpPr>
                <p:cNvPr id="43034" name="Text Box 26"/>
                <p:cNvSpPr txBox="1">
                  <a:spLocks noChangeArrowheads="1"/>
                </p:cNvSpPr>
                <p:nvPr/>
              </p:nvSpPr>
              <p:spPr bwMode="auto">
                <a:xfrm>
                  <a:off x="38" y="7"/>
                  <a:ext cx="223" cy="250"/>
                </a:xfrm>
                <a:prstGeom prst="rect">
                  <a:avLst/>
                </a:prstGeom>
                <a:noFill/>
                <a:ln>
                  <a:noFill/>
                </a:ln>
              </p:spPr>
              <p:txBody>
                <a:bodyPr wrap="none">
                  <a:spAutoFit/>
                </a:bodyPr>
                <a:lstStyle/>
                <a:p>
                  <a:r>
                    <a:rPr lang="en-US" altLang="zh-CN" sz="2000" noProof="1">
                      <a:solidFill>
                        <a:schemeClr val="bg1"/>
                      </a:solidFill>
                      <a:effectLst>
                        <a:outerShdw blurRad="38100" dist="38100" dir="2700000">
                          <a:srgbClr val="000000"/>
                        </a:outerShdw>
                      </a:effectLst>
                      <a:latin typeface="Arial" panose="020B0604020202020204" pitchFamily="34" charset="0"/>
                      <a:ea typeface="宋体" panose="02010600030101010101" pitchFamily="2" charset="-122"/>
                      <a:cs typeface="+mn-cs"/>
                    </a:rPr>
                    <a:t>E</a:t>
                  </a:r>
                  <a:endParaRPr lang="en-US" altLang="zh-CN" sz="2000" noProof="1">
                    <a:solidFill>
                      <a:schemeClr val="bg1"/>
                    </a:solidFill>
                    <a:effectLst>
                      <a:outerShdw blurRad="38100" dist="38100" dir="2700000">
                        <a:srgbClr val="000000"/>
                      </a:outerShdw>
                    </a:effectLst>
                    <a:latin typeface="Arial" panose="020B0604020202020204" pitchFamily="34" charset="0"/>
                    <a:ea typeface="宋体" panose="02010600030101010101" pitchFamily="2" charset="-122"/>
                  </a:endParaRPr>
                </a:p>
              </p:txBody>
            </p:sp>
          </p:grpSp>
          <p:sp>
            <p:nvSpPr>
              <p:cNvPr id="4" name="Line 27"/>
              <p:cNvSpPr/>
              <p:nvPr/>
            </p:nvSpPr>
            <p:spPr>
              <a:xfrm>
                <a:off x="568" y="147"/>
                <a:ext cx="96" cy="0"/>
              </a:xfrm>
              <a:prstGeom prst="line">
                <a:avLst/>
              </a:prstGeom>
              <a:ln w="57150" cap="flat" cmpd="sng">
                <a:solidFill>
                  <a:schemeClr val="tx1"/>
                </a:solidFill>
                <a:prstDash val="solid"/>
                <a:round/>
                <a:headEnd type="none" w="med" len="med"/>
                <a:tailEnd type="none" w="med" len="med"/>
              </a:ln>
            </p:spPr>
          </p:sp>
          <p:sp>
            <p:nvSpPr>
              <p:cNvPr id="43035" name="Line 28"/>
              <p:cNvSpPr/>
              <p:nvPr/>
            </p:nvSpPr>
            <p:spPr>
              <a:xfrm>
                <a:off x="224" y="147"/>
                <a:ext cx="96" cy="0"/>
              </a:xfrm>
              <a:prstGeom prst="line">
                <a:avLst/>
              </a:prstGeom>
              <a:ln w="57150" cap="flat" cmpd="sng">
                <a:solidFill>
                  <a:schemeClr val="tx1"/>
                </a:solidFill>
                <a:prstDash val="solid"/>
                <a:round/>
                <a:headEnd type="none" w="med" len="med"/>
                <a:tailEnd type="none" w="med" len="med"/>
              </a:ln>
            </p:spPr>
          </p:sp>
        </p:grpSp>
        <p:sp>
          <p:nvSpPr>
            <p:cNvPr id="43036" name="Line 29"/>
            <p:cNvSpPr/>
            <p:nvPr/>
          </p:nvSpPr>
          <p:spPr>
            <a:xfrm>
              <a:off x="303" y="1208"/>
              <a:ext cx="3312" cy="0"/>
            </a:xfrm>
            <a:prstGeom prst="line">
              <a:avLst/>
            </a:prstGeom>
            <a:ln w="28575" cap="flat" cmpd="sng">
              <a:solidFill>
                <a:schemeClr val="tx1"/>
              </a:solidFill>
              <a:prstDash val="sysDot"/>
              <a:round/>
              <a:headEnd type="none" w="med" len="med"/>
              <a:tailEnd type="none" w="med" len="med"/>
            </a:ln>
          </p:spPr>
        </p:sp>
      </p:grpSp>
      <p:sp>
        <p:nvSpPr>
          <p:cNvPr id="43037" name="Text Box 30"/>
          <p:cNvSpPr txBox="1"/>
          <p:nvPr/>
        </p:nvSpPr>
        <p:spPr>
          <a:xfrm>
            <a:off x="6248400" y="1341438"/>
            <a:ext cx="2819400" cy="2560637"/>
          </a:xfrm>
          <a:prstGeom prst="rect">
            <a:avLst/>
          </a:prstGeom>
          <a:noFill/>
          <a:ln w="9525">
            <a:noFill/>
          </a:ln>
        </p:spPr>
        <p:txBody>
          <a:bodyPr anchor="t">
            <a:spAutoFit/>
          </a:bodyPr>
          <a:lstStyle/>
          <a:p>
            <a:r>
              <a:rPr lang="en-US" altLang="zh-CN" sz="1800" dirty="0">
                <a:latin typeface="Arial" panose="020B0604020202020204" pitchFamily="34" charset="0"/>
                <a:ea typeface="宋体" panose="02010600030101010101" pitchFamily="2" charset="-122"/>
              </a:rPr>
              <a:t>Mass spectrometry is inherently not a quantitative technique.  </a:t>
            </a:r>
          </a:p>
          <a:p>
            <a:endParaRPr lang="en-US" altLang="zh-CN" sz="1800" dirty="0">
              <a:latin typeface="Arial" panose="020B0604020202020204" pitchFamily="34" charset="0"/>
              <a:ea typeface="宋体" panose="02010600030101010101" pitchFamily="2" charset="-122"/>
            </a:endParaRPr>
          </a:p>
          <a:p>
            <a:r>
              <a:rPr lang="en-US" altLang="zh-CN" sz="1800" dirty="0">
                <a:latin typeface="Arial" panose="020B0604020202020204" pitchFamily="34" charset="0"/>
                <a:ea typeface="宋体" panose="02010600030101010101" pitchFamily="2" charset="-122"/>
              </a:rPr>
              <a:t>The intensity of a peptide ion signal does not accurately reflect the amount of peptide in the sample.</a:t>
            </a:r>
          </a:p>
        </p:txBody>
      </p:sp>
      <p:sp>
        <p:nvSpPr>
          <p:cNvPr id="43039" name="Text Box 31"/>
          <p:cNvSpPr txBox="1">
            <a:spLocks noChangeArrowheads="1"/>
          </p:cNvSpPr>
          <p:nvPr/>
        </p:nvSpPr>
        <p:spPr bwMode="auto">
          <a:xfrm>
            <a:off x="762000" y="1600200"/>
            <a:ext cx="2209800" cy="641350"/>
          </a:xfrm>
          <a:prstGeom prst="rect">
            <a:avLst/>
          </a:prstGeom>
          <a:solidFill>
            <a:srgbClr val="FFFF00"/>
          </a:solidFill>
          <a:ln>
            <a:noFill/>
          </a:ln>
        </p:spPr>
        <p:txBody>
          <a:bodyPr>
            <a:spAutoFit/>
          </a:bodyPr>
          <a:lstStyle>
            <a:lvl1pPr eaLnBrk="0" hangingPunct="0">
              <a:defRPr sz="3600">
                <a:solidFill>
                  <a:schemeClr val="tx1"/>
                </a:solidFill>
                <a:latin typeface="Arial" panose="020B0604020202020204" pitchFamily="34" charset="0"/>
                <a:ea typeface="PMingLiU" pitchFamily="18" charset="-120"/>
              </a:defRPr>
            </a:lvl1pPr>
            <a:lvl2pPr marL="742950" indent="-285750" eaLnBrk="0" hangingPunct="0">
              <a:defRPr sz="3600">
                <a:solidFill>
                  <a:schemeClr val="tx1"/>
                </a:solidFill>
                <a:latin typeface="Arial" panose="020B0604020202020204" pitchFamily="34" charset="0"/>
                <a:ea typeface="PMingLiU" pitchFamily="18" charset="-120"/>
              </a:defRPr>
            </a:lvl2pPr>
            <a:lvl3pPr marL="1143000" indent="-228600" eaLnBrk="0" hangingPunct="0">
              <a:defRPr sz="3600">
                <a:solidFill>
                  <a:schemeClr val="tx1"/>
                </a:solidFill>
                <a:latin typeface="Arial" panose="020B0604020202020204" pitchFamily="34" charset="0"/>
                <a:ea typeface="PMingLiU" pitchFamily="18" charset="-120"/>
              </a:defRPr>
            </a:lvl3pPr>
            <a:lvl4pPr marL="1600200" indent="-228600" eaLnBrk="0" hangingPunct="0">
              <a:defRPr sz="3600">
                <a:solidFill>
                  <a:schemeClr val="tx1"/>
                </a:solidFill>
                <a:latin typeface="Arial" panose="020B0604020202020204" pitchFamily="34" charset="0"/>
                <a:ea typeface="PMingLiU" pitchFamily="18" charset="-120"/>
              </a:defRPr>
            </a:lvl4pPr>
            <a:lvl5pPr marL="2057400" indent="-228600" eaLnBrk="0" hangingPunct="0">
              <a:defRPr sz="3600">
                <a:solidFill>
                  <a:schemeClr val="tx1"/>
                </a:solidFill>
                <a:latin typeface="Arial" panose="020B0604020202020204" pitchFamily="34" charset="0"/>
                <a:ea typeface="PMingLiU" pitchFamily="18" charset="-120"/>
              </a:defRPr>
            </a:lvl5pPr>
            <a:lvl6pPr marL="25146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0" i="0" u="none" strike="noStrike" kern="1200" cap="none" spc="0" normalizeH="0" baseline="0" noProof="0">
                <a:ln>
                  <a:noFill/>
                </a:ln>
                <a:solidFill>
                  <a:schemeClr val="accent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equimolar mixture of 2 peptides</a:t>
            </a:r>
          </a:p>
        </p:txBody>
      </p:sp>
      <p:grpSp>
        <p:nvGrpSpPr>
          <p:cNvPr id="5" name="Group 32"/>
          <p:cNvGrpSpPr/>
          <p:nvPr/>
        </p:nvGrpSpPr>
        <p:grpSpPr>
          <a:xfrm>
            <a:off x="3048000" y="4724400"/>
            <a:ext cx="3030538" cy="1925638"/>
            <a:chOff x="0" y="0"/>
            <a:chExt cx="1909" cy="3072"/>
          </a:xfrm>
        </p:grpSpPr>
        <p:sp>
          <p:nvSpPr>
            <p:cNvPr id="43040" name="Rectangle 33"/>
            <p:cNvSpPr/>
            <p:nvPr/>
          </p:nvSpPr>
          <p:spPr>
            <a:xfrm>
              <a:off x="0" y="2728"/>
              <a:ext cx="403" cy="339"/>
            </a:xfrm>
            <a:prstGeom prst="rect">
              <a:avLst/>
            </a:prstGeom>
            <a:noFill/>
            <a:ln w="9525">
              <a:noFill/>
            </a:ln>
          </p:spPr>
          <p:txBody>
            <a:bodyPr wrap="none" lIns="0" tIns="0" rIns="0" bIns="0" anchor="t">
              <a:spAutoFit/>
            </a:bodyPr>
            <a:lstStyle/>
            <a:p>
              <a:pPr defTabSz="762000"/>
              <a:r>
                <a:rPr lang="en-US" altLang="zh-CN" sz="1400" dirty="0">
                  <a:solidFill>
                    <a:schemeClr val="tx2"/>
                  </a:solidFill>
                  <a:latin typeface="Arial" panose="020B0604020202020204" pitchFamily="34" charset="0"/>
                  <a:ea typeface="宋体" panose="02010600030101010101" pitchFamily="2" charset="-122"/>
                </a:rPr>
                <a:t>516.725</a:t>
              </a:r>
            </a:p>
          </p:txBody>
        </p:sp>
        <p:sp>
          <p:nvSpPr>
            <p:cNvPr id="43041" name="Rectangle 34"/>
            <p:cNvSpPr/>
            <p:nvPr/>
          </p:nvSpPr>
          <p:spPr>
            <a:xfrm>
              <a:off x="1506" y="2733"/>
              <a:ext cx="403" cy="339"/>
            </a:xfrm>
            <a:prstGeom prst="rect">
              <a:avLst/>
            </a:prstGeom>
            <a:noFill/>
            <a:ln w="9525">
              <a:noFill/>
            </a:ln>
          </p:spPr>
          <p:txBody>
            <a:bodyPr wrap="none" lIns="0" tIns="0" rIns="0" bIns="0" anchor="t">
              <a:spAutoFit/>
            </a:bodyPr>
            <a:lstStyle/>
            <a:p>
              <a:pPr defTabSz="762000"/>
              <a:r>
                <a:rPr lang="en-US" altLang="zh-CN" sz="1400" dirty="0">
                  <a:solidFill>
                    <a:schemeClr val="tx2"/>
                  </a:solidFill>
                  <a:latin typeface="Arial" panose="020B0604020202020204" pitchFamily="34" charset="0"/>
                  <a:ea typeface="宋体" panose="02010600030101010101" pitchFamily="2" charset="-122"/>
                </a:rPr>
                <a:t>516.828</a:t>
              </a:r>
            </a:p>
          </p:txBody>
        </p:sp>
        <p:sp>
          <p:nvSpPr>
            <p:cNvPr id="43042" name="Rectangle 35"/>
            <p:cNvSpPr/>
            <p:nvPr/>
          </p:nvSpPr>
          <p:spPr>
            <a:xfrm>
              <a:off x="192" y="2729"/>
              <a:ext cx="1630" cy="1"/>
            </a:xfrm>
            <a:prstGeom prst="rect">
              <a:avLst/>
            </a:prstGeom>
            <a:solidFill>
              <a:srgbClr val="000000"/>
            </a:solidFill>
            <a:ln w="28575" cap="flat" cmpd="sng">
              <a:solidFill>
                <a:schemeClr val="tx1"/>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43" name="Rectangle 36"/>
            <p:cNvSpPr/>
            <p:nvPr/>
          </p:nvSpPr>
          <p:spPr>
            <a:xfrm>
              <a:off x="1017" y="2485"/>
              <a:ext cx="0" cy="16"/>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44" name="Line 37"/>
            <p:cNvSpPr/>
            <p:nvPr/>
          </p:nvSpPr>
          <p:spPr>
            <a:xfrm>
              <a:off x="205" y="2668"/>
              <a:ext cx="6" cy="5"/>
            </a:xfrm>
            <a:prstGeom prst="line">
              <a:avLst/>
            </a:prstGeom>
            <a:ln w="28575" cap="flat" cmpd="sng">
              <a:solidFill>
                <a:schemeClr val="tx2"/>
              </a:solidFill>
              <a:prstDash val="solid"/>
              <a:round/>
              <a:headEnd type="none" w="med" len="med"/>
              <a:tailEnd type="none" w="med" len="med"/>
            </a:ln>
          </p:spPr>
        </p:sp>
        <p:sp>
          <p:nvSpPr>
            <p:cNvPr id="43045" name="Rectangle 38"/>
            <p:cNvSpPr/>
            <p:nvPr/>
          </p:nvSpPr>
          <p:spPr>
            <a:xfrm>
              <a:off x="211" y="2672"/>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46" name="Rectangle 39"/>
            <p:cNvSpPr/>
            <p:nvPr/>
          </p:nvSpPr>
          <p:spPr>
            <a:xfrm>
              <a:off x="218" y="2672"/>
              <a:ext cx="12"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47" name="Rectangle 40"/>
            <p:cNvSpPr/>
            <p:nvPr/>
          </p:nvSpPr>
          <p:spPr>
            <a:xfrm>
              <a:off x="229" y="2672"/>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48" name="Rectangle 41"/>
            <p:cNvSpPr/>
            <p:nvPr/>
          </p:nvSpPr>
          <p:spPr>
            <a:xfrm>
              <a:off x="235" y="2672"/>
              <a:ext cx="11"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49" name="Rectangle 42"/>
            <p:cNvSpPr/>
            <p:nvPr/>
          </p:nvSpPr>
          <p:spPr>
            <a:xfrm>
              <a:off x="245" y="2672"/>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50" name="Rectangle 43"/>
            <p:cNvSpPr/>
            <p:nvPr/>
          </p:nvSpPr>
          <p:spPr>
            <a:xfrm>
              <a:off x="251" y="2672"/>
              <a:ext cx="11"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51" name="Rectangle 44"/>
            <p:cNvSpPr/>
            <p:nvPr/>
          </p:nvSpPr>
          <p:spPr>
            <a:xfrm>
              <a:off x="261" y="2672"/>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52" name="Line 45"/>
            <p:cNvSpPr/>
            <p:nvPr/>
          </p:nvSpPr>
          <p:spPr>
            <a:xfrm flipV="1">
              <a:off x="267" y="2668"/>
              <a:ext cx="11" cy="5"/>
            </a:xfrm>
            <a:prstGeom prst="line">
              <a:avLst/>
            </a:prstGeom>
            <a:ln w="28575" cap="flat" cmpd="sng">
              <a:solidFill>
                <a:schemeClr val="tx2"/>
              </a:solidFill>
              <a:prstDash val="solid"/>
              <a:round/>
              <a:headEnd type="none" w="med" len="med"/>
              <a:tailEnd type="none" w="med" len="med"/>
            </a:ln>
          </p:spPr>
        </p:sp>
        <p:sp>
          <p:nvSpPr>
            <p:cNvPr id="43053" name="Line 46"/>
            <p:cNvSpPr/>
            <p:nvPr/>
          </p:nvSpPr>
          <p:spPr>
            <a:xfrm>
              <a:off x="278" y="2668"/>
              <a:ext cx="7" cy="5"/>
            </a:xfrm>
            <a:prstGeom prst="line">
              <a:avLst/>
            </a:prstGeom>
            <a:ln w="28575" cap="flat" cmpd="sng">
              <a:solidFill>
                <a:schemeClr val="tx2"/>
              </a:solidFill>
              <a:prstDash val="solid"/>
              <a:round/>
              <a:headEnd type="none" w="med" len="med"/>
              <a:tailEnd type="none" w="med" len="med"/>
            </a:ln>
          </p:spPr>
        </p:sp>
        <p:sp>
          <p:nvSpPr>
            <p:cNvPr id="43054" name="Rectangle 47"/>
            <p:cNvSpPr/>
            <p:nvPr/>
          </p:nvSpPr>
          <p:spPr>
            <a:xfrm>
              <a:off x="285" y="2672"/>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55" name="Rectangle 48"/>
            <p:cNvSpPr/>
            <p:nvPr/>
          </p:nvSpPr>
          <p:spPr>
            <a:xfrm>
              <a:off x="291" y="2672"/>
              <a:ext cx="11"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56" name="Rectangle 49"/>
            <p:cNvSpPr/>
            <p:nvPr/>
          </p:nvSpPr>
          <p:spPr>
            <a:xfrm>
              <a:off x="301" y="2672"/>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57" name="Rectangle 50"/>
            <p:cNvSpPr/>
            <p:nvPr/>
          </p:nvSpPr>
          <p:spPr>
            <a:xfrm>
              <a:off x="307" y="2672"/>
              <a:ext cx="13"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58" name="Rectangle 51"/>
            <p:cNvSpPr/>
            <p:nvPr/>
          </p:nvSpPr>
          <p:spPr>
            <a:xfrm>
              <a:off x="318" y="2672"/>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59" name="Line 52"/>
            <p:cNvSpPr/>
            <p:nvPr/>
          </p:nvSpPr>
          <p:spPr>
            <a:xfrm flipV="1">
              <a:off x="325" y="2657"/>
              <a:ext cx="9" cy="16"/>
            </a:xfrm>
            <a:prstGeom prst="line">
              <a:avLst/>
            </a:prstGeom>
            <a:ln w="28575" cap="flat" cmpd="sng">
              <a:solidFill>
                <a:schemeClr val="tx2"/>
              </a:solidFill>
              <a:prstDash val="solid"/>
              <a:round/>
              <a:headEnd type="none" w="med" len="med"/>
              <a:tailEnd type="none" w="med" len="med"/>
            </a:ln>
          </p:spPr>
        </p:sp>
        <p:sp>
          <p:nvSpPr>
            <p:cNvPr id="43060" name="Line 53"/>
            <p:cNvSpPr/>
            <p:nvPr/>
          </p:nvSpPr>
          <p:spPr>
            <a:xfrm>
              <a:off x="334" y="2657"/>
              <a:ext cx="6" cy="16"/>
            </a:xfrm>
            <a:prstGeom prst="line">
              <a:avLst/>
            </a:prstGeom>
            <a:ln w="28575" cap="flat" cmpd="sng">
              <a:solidFill>
                <a:schemeClr val="tx2"/>
              </a:solidFill>
              <a:prstDash val="solid"/>
              <a:round/>
              <a:headEnd type="none" w="med" len="med"/>
              <a:tailEnd type="none" w="med" len="med"/>
            </a:ln>
          </p:spPr>
        </p:sp>
        <p:sp>
          <p:nvSpPr>
            <p:cNvPr id="43061" name="Line 54"/>
            <p:cNvSpPr/>
            <p:nvPr/>
          </p:nvSpPr>
          <p:spPr>
            <a:xfrm flipV="1">
              <a:off x="340" y="2668"/>
              <a:ext cx="10" cy="5"/>
            </a:xfrm>
            <a:prstGeom prst="line">
              <a:avLst/>
            </a:prstGeom>
            <a:ln w="28575" cap="flat" cmpd="sng">
              <a:solidFill>
                <a:schemeClr val="tx2"/>
              </a:solidFill>
              <a:prstDash val="solid"/>
              <a:round/>
              <a:headEnd type="none" w="med" len="med"/>
              <a:tailEnd type="none" w="med" len="med"/>
            </a:ln>
          </p:spPr>
        </p:sp>
        <p:sp>
          <p:nvSpPr>
            <p:cNvPr id="43062" name="Line 55"/>
            <p:cNvSpPr/>
            <p:nvPr/>
          </p:nvSpPr>
          <p:spPr>
            <a:xfrm>
              <a:off x="350" y="2668"/>
              <a:ext cx="6" cy="5"/>
            </a:xfrm>
            <a:prstGeom prst="line">
              <a:avLst/>
            </a:prstGeom>
            <a:ln w="28575" cap="flat" cmpd="sng">
              <a:solidFill>
                <a:schemeClr val="tx2"/>
              </a:solidFill>
              <a:prstDash val="solid"/>
              <a:round/>
              <a:headEnd type="none" w="med" len="med"/>
              <a:tailEnd type="none" w="med" len="med"/>
            </a:ln>
          </p:spPr>
        </p:sp>
        <p:sp>
          <p:nvSpPr>
            <p:cNvPr id="43063" name="Rectangle 56"/>
            <p:cNvSpPr/>
            <p:nvPr/>
          </p:nvSpPr>
          <p:spPr>
            <a:xfrm>
              <a:off x="356" y="2672"/>
              <a:ext cx="13"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64" name="Rectangle 57"/>
            <p:cNvSpPr/>
            <p:nvPr/>
          </p:nvSpPr>
          <p:spPr>
            <a:xfrm>
              <a:off x="368" y="2672"/>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65" name="Line 58"/>
            <p:cNvSpPr/>
            <p:nvPr/>
          </p:nvSpPr>
          <p:spPr>
            <a:xfrm flipV="1">
              <a:off x="374" y="2668"/>
              <a:ext cx="6" cy="5"/>
            </a:xfrm>
            <a:prstGeom prst="line">
              <a:avLst/>
            </a:prstGeom>
            <a:ln w="28575" cap="flat" cmpd="sng">
              <a:solidFill>
                <a:schemeClr val="tx2"/>
              </a:solidFill>
              <a:prstDash val="solid"/>
              <a:round/>
              <a:headEnd type="none" w="med" len="med"/>
              <a:tailEnd type="none" w="med" len="med"/>
            </a:ln>
          </p:spPr>
        </p:sp>
        <p:sp>
          <p:nvSpPr>
            <p:cNvPr id="43066" name="Line 59"/>
            <p:cNvSpPr/>
            <p:nvPr/>
          </p:nvSpPr>
          <p:spPr>
            <a:xfrm>
              <a:off x="380" y="2668"/>
              <a:ext cx="10" cy="5"/>
            </a:xfrm>
            <a:prstGeom prst="line">
              <a:avLst/>
            </a:prstGeom>
            <a:ln w="28575" cap="flat" cmpd="sng">
              <a:solidFill>
                <a:schemeClr val="tx2"/>
              </a:solidFill>
              <a:prstDash val="solid"/>
              <a:round/>
              <a:headEnd type="none" w="med" len="med"/>
              <a:tailEnd type="none" w="med" len="med"/>
            </a:ln>
          </p:spPr>
        </p:sp>
        <p:sp>
          <p:nvSpPr>
            <p:cNvPr id="43067" name="Rectangle 60"/>
            <p:cNvSpPr/>
            <p:nvPr/>
          </p:nvSpPr>
          <p:spPr>
            <a:xfrm>
              <a:off x="390" y="2672"/>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68" name="Rectangle 61"/>
            <p:cNvSpPr/>
            <p:nvPr/>
          </p:nvSpPr>
          <p:spPr>
            <a:xfrm>
              <a:off x="396" y="2672"/>
              <a:ext cx="13"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69" name="Rectangle 62"/>
            <p:cNvSpPr/>
            <p:nvPr/>
          </p:nvSpPr>
          <p:spPr>
            <a:xfrm>
              <a:off x="408" y="2672"/>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70" name="Rectangle 63"/>
            <p:cNvSpPr/>
            <p:nvPr/>
          </p:nvSpPr>
          <p:spPr>
            <a:xfrm>
              <a:off x="414" y="2672"/>
              <a:ext cx="11"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71" name="Rectangle 64"/>
            <p:cNvSpPr/>
            <p:nvPr/>
          </p:nvSpPr>
          <p:spPr>
            <a:xfrm>
              <a:off x="424" y="2672"/>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72" name="Rectangle 65"/>
            <p:cNvSpPr/>
            <p:nvPr/>
          </p:nvSpPr>
          <p:spPr>
            <a:xfrm>
              <a:off x="430" y="2672"/>
              <a:ext cx="11"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73" name="Line 66"/>
            <p:cNvSpPr/>
            <p:nvPr/>
          </p:nvSpPr>
          <p:spPr>
            <a:xfrm flipV="1">
              <a:off x="440" y="2668"/>
              <a:ext cx="6" cy="5"/>
            </a:xfrm>
            <a:prstGeom prst="line">
              <a:avLst/>
            </a:prstGeom>
            <a:ln w="28575" cap="flat" cmpd="sng">
              <a:solidFill>
                <a:schemeClr val="tx2"/>
              </a:solidFill>
              <a:prstDash val="solid"/>
              <a:round/>
              <a:headEnd type="none" w="med" len="med"/>
              <a:tailEnd type="none" w="med" len="med"/>
            </a:ln>
          </p:spPr>
        </p:sp>
        <p:sp>
          <p:nvSpPr>
            <p:cNvPr id="43074" name="Rectangle 67"/>
            <p:cNvSpPr/>
            <p:nvPr/>
          </p:nvSpPr>
          <p:spPr>
            <a:xfrm>
              <a:off x="447" y="2667"/>
              <a:ext cx="11" cy="0"/>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75" name="Line 68"/>
            <p:cNvSpPr/>
            <p:nvPr/>
          </p:nvSpPr>
          <p:spPr>
            <a:xfrm>
              <a:off x="457" y="2668"/>
              <a:ext cx="6" cy="5"/>
            </a:xfrm>
            <a:prstGeom prst="line">
              <a:avLst/>
            </a:prstGeom>
            <a:ln w="28575" cap="flat" cmpd="sng">
              <a:solidFill>
                <a:schemeClr val="tx2"/>
              </a:solidFill>
              <a:prstDash val="solid"/>
              <a:round/>
              <a:headEnd type="none" w="med" len="med"/>
              <a:tailEnd type="none" w="med" len="med"/>
            </a:ln>
          </p:spPr>
        </p:sp>
        <p:sp>
          <p:nvSpPr>
            <p:cNvPr id="43076" name="Rectangle 69"/>
            <p:cNvSpPr/>
            <p:nvPr/>
          </p:nvSpPr>
          <p:spPr>
            <a:xfrm>
              <a:off x="463" y="2672"/>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77" name="Rectangle 70"/>
            <p:cNvSpPr/>
            <p:nvPr/>
          </p:nvSpPr>
          <p:spPr>
            <a:xfrm>
              <a:off x="470" y="2672"/>
              <a:ext cx="11"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78" name="Rectangle 71"/>
            <p:cNvSpPr/>
            <p:nvPr/>
          </p:nvSpPr>
          <p:spPr>
            <a:xfrm>
              <a:off x="479" y="2672"/>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79" name="Rectangle 72"/>
            <p:cNvSpPr/>
            <p:nvPr/>
          </p:nvSpPr>
          <p:spPr>
            <a:xfrm>
              <a:off x="486" y="2672"/>
              <a:ext cx="13"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80" name="Rectangle 73"/>
            <p:cNvSpPr/>
            <p:nvPr/>
          </p:nvSpPr>
          <p:spPr>
            <a:xfrm>
              <a:off x="497" y="2672"/>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81" name="Rectangle 74"/>
            <p:cNvSpPr/>
            <p:nvPr/>
          </p:nvSpPr>
          <p:spPr>
            <a:xfrm>
              <a:off x="503" y="2672"/>
              <a:ext cx="12"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82" name="Rectangle 75"/>
            <p:cNvSpPr/>
            <p:nvPr/>
          </p:nvSpPr>
          <p:spPr>
            <a:xfrm>
              <a:off x="513" y="2672"/>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83" name="Rectangle 76"/>
            <p:cNvSpPr/>
            <p:nvPr/>
          </p:nvSpPr>
          <p:spPr>
            <a:xfrm>
              <a:off x="519" y="2672"/>
              <a:ext cx="12"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84" name="Rectangle 77"/>
            <p:cNvSpPr/>
            <p:nvPr/>
          </p:nvSpPr>
          <p:spPr>
            <a:xfrm>
              <a:off x="529" y="2672"/>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85" name="Rectangle 78"/>
            <p:cNvSpPr/>
            <p:nvPr/>
          </p:nvSpPr>
          <p:spPr>
            <a:xfrm>
              <a:off x="535" y="2672"/>
              <a:ext cx="13"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86" name="Rectangle 79"/>
            <p:cNvSpPr/>
            <p:nvPr/>
          </p:nvSpPr>
          <p:spPr>
            <a:xfrm>
              <a:off x="547" y="2672"/>
              <a:ext cx="7"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87" name="Line 80"/>
            <p:cNvSpPr/>
            <p:nvPr/>
          </p:nvSpPr>
          <p:spPr>
            <a:xfrm flipV="1">
              <a:off x="553" y="2668"/>
              <a:ext cx="6" cy="5"/>
            </a:xfrm>
            <a:prstGeom prst="line">
              <a:avLst/>
            </a:prstGeom>
            <a:ln w="28575" cap="flat" cmpd="sng">
              <a:solidFill>
                <a:schemeClr val="tx2"/>
              </a:solidFill>
              <a:prstDash val="solid"/>
              <a:round/>
              <a:headEnd type="none" w="med" len="med"/>
              <a:tailEnd type="none" w="med" len="med"/>
            </a:ln>
          </p:spPr>
        </p:sp>
        <p:sp>
          <p:nvSpPr>
            <p:cNvPr id="43088" name="Line 81"/>
            <p:cNvSpPr/>
            <p:nvPr/>
          </p:nvSpPr>
          <p:spPr>
            <a:xfrm>
              <a:off x="559" y="2668"/>
              <a:ext cx="10" cy="5"/>
            </a:xfrm>
            <a:prstGeom prst="line">
              <a:avLst/>
            </a:prstGeom>
            <a:ln w="28575" cap="flat" cmpd="sng">
              <a:solidFill>
                <a:schemeClr val="tx2"/>
              </a:solidFill>
              <a:prstDash val="solid"/>
              <a:round/>
              <a:headEnd type="none" w="med" len="med"/>
              <a:tailEnd type="none" w="med" len="med"/>
            </a:ln>
          </p:spPr>
        </p:sp>
        <p:sp>
          <p:nvSpPr>
            <p:cNvPr id="43089" name="Rectangle 82"/>
            <p:cNvSpPr/>
            <p:nvPr/>
          </p:nvSpPr>
          <p:spPr>
            <a:xfrm>
              <a:off x="569" y="2672"/>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90" name="Line 83"/>
            <p:cNvSpPr/>
            <p:nvPr/>
          </p:nvSpPr>
          <p:spPr>
            <a:xfrm flipV="1">
              <a:off x="575" y="2668"/>
              <a:ext cx="11" cy="5"/>
            </a:xfrm>
            <a:prstGeom prst="line">
              <a:avLst/>
            </a:prstGeom>
            <a:ln w="28575" cap="flat" cmpd="sng">
              <a:solidFill>
                <a:schemeClr val="tx2"/>
              </a:solidFill>
              <a:prstDash val="solid"/>
              <a:round/>
              <a:headEnd type="none" w="med" len="med"/>
              <a:tailEnd type="none" w="med" len="med"/>
            </a:ln>
          </p:spPr>
        </p:sp>
        <p:sp>
          <p:nvSpPr>
            <p:cNvPr id="43091" name="Rectangle 84"/>
            <p:cNvSpPr/>
            <p:nvPr/>
          </p:nvSpPr>
          <p:spPr>
            <a:xfrm>
              <a:off x="587" y="2667"/>
              <a:ext cx="6" cy="0"/>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92" name="Line 85"/>
            <p:cNvSpPr/>
            <p:nvPr/>
          </p:nvSpPr>
          <p:spPr>
            <a:xfrm flipV="1">
              <a:off x="593" y="2648"/>
              <a:ext cx="9" cy="20"/>
            </a:xfrm>
            <a:prstGeom prst="line">
              <a:avLst/>
            </a:prstGeom>
            <a:ln w="28575" cap="flat" cmpd="sng">
              <a:solidFill>
                <a:schemeClr val="tx2"/>
              </a:solidFill>
              <a:prstDash val="solid"/>
              <a:round/>
              <a:headEnd type="none" w="med" len="med"/>
              <a:tailEnd type="none" w="med" len="med"/>
            </a:ln>
          </p:spPr>
        </p:sp>
        <p:sp>
          <p:nvSpPr>
            <p:cNvPr id="43093" name="Line 86"/>
            <p:cNvSpPr/>
            <p:nvPr/>
          </p:nvSpPr>
          <p:spPr>
            <a:xfrm>
              <a:off x="602" y="2648"/>
              <a:ext cx="7" cy="25"/>
            </a:xfrm>
            <a:prstGeom prst="line">
              <a:avLst/>
            </a:prstGeom>
            <a:ln w="28575" cap="flat" cmpd="sng">
              <a:solidFill>
                <a:schemeClr val="tx2"/>
              </a:solidFill>
              <a:prstDash val="solid"/>
              <a:round/>
              <a:headEnd type="none" w="med" len="med"/>
              <a:tailEnd type="none" w="med" len="med"/>
            </a:ln>
          </p:spPr>
        </p:sp>
        <p:sp>
          <p:nvSpPr>
            <p:cNvPr id="43094" name="Line 87"/>
            <p:cNvSpPr/>
            <p:nvPr/>
          </p:nvSpPr>
          <p:spPr>
            <a:xfrm flipV="1">
              <a:off x="609" y="2662"/>
              <a:ext cx="9" cy="11"/>
            </a:xfrm>
            <a:prstGeom prst="line">
              <a:avLst/>
            </a:prstGeom>
            <a:ln w="28575" cap="flat" cmpd="sng">
              <a:solidFill>
                <a:schemeClr val="tx2"/>
              </a:solidFill>
              <a:prstDash val="solid"/>
              <a:round/>
              <a:headEnd type="none" w="med" len="med"/>
              <a:tailEnd type="none" w="med" len="med"/>
            </a:ln>
          </p:spPr>
        </p:sp>
        <p:sp>
          <p:nvSpPr>
            <p:cNvPr id="43095" name="Line 88"/>
            <p:cNvSpPr/>
            <p:nvPr/>
          </p:nvSpPr>
          <p:spPr>
            <a:xfrm>
              <a:off x="618" y="2662"/>
              <a:ext cx="7" cy="11"/>
            </a:xfrm>
            <a:prstGeom prst="line">
              <a:avLst/>
            </a:prstGeom>
            <a:ln w="28575" cap="flat" cmpd="sng">
              <a:solidFill>
                <a:schemeClr val="tx2"/>
              </a:solidFill>
              <a:prstDash val="solid"/>
              <a:round/>
              <a:headEnd type="none" w="med" len="med"/>
              <a:tailEnd type="none" w="med" len="med"/>
            </a:ln>
          </p:spPr>
        </p:sp>
        <p:sp>
          <p:nvSpPr>
            <p:cNvPr id="43096" name="Line 89"/>
            <p:cNvSpPr/>
            <p:nvPr/>
          </p:nvSpPr>
          <p:spPr>
            <a:xfrm flipV="1">
              <a:off x="625" y="2668"/>
              <a:ext cx="11" cy="5"/>
            </a:xfrm>
            <a:prstGeom prst="line">
              <a:avLst/>
            </a:prstGeom>
            <a:ln w="28575" cap="flat" cmpd="sng">
              <a:solidFill>
                <a:schemeClr val="tx2"/>
              </a:solidFill>
              <a:prstDash val="solid"/>
              <a:round/>
              <a:headEnd type="none" w="med" len="med"/>
              <a:tailEnd type="none" w="med" len="med"/>
            </a:ln>
          </p:spPr>
        </p:sp>
        <p:sp>
          <p:nvSpPr>
            <p:cNvPr id="43097" name="Line 90"/>
            <p:cNvSpPr/>
            <p:nvPr/>
          </p:nvSpPr>
          <p:spPr>
            <a:xfrm flipV="1">
              <a:off x="636" y="2662"/>
              <a:ext cx="6" cy="6"/>
            </a:xfrm>
            <a:prstGeom prst="line">
              <a:avLst/>
            </a:prstGeom>
            <a:ln w="28575" cap="flat" cmpd="sng">
              <a:solidFill>
                <a:schemeClr val="tx2"/>
              </a:solidFill>
              <a:prstDash val="solid"/>
              <a:round/>
              <a:headEnd type="none" w="med" len="med"/>
              <a:tailEnd type="none" w="med" len="med"/>
            </a:ln>
          </p:spPr>
        </p:sp>
        <p:sp>
          <p:nvSpPr>
            <p:cNvPr id="43098" name="Rectangle 91"/>
            <p:cNvSpPr/>
            <p:nvPr/>
          </p:nvSpPr>
          <p:spPr>
            <a:xfrm>
              <a:off x="642" y="2661"/>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099" name="Rectangle 92"/>
            <p:cNvSpPr/>
            <p:nvPr/>
          </p:nvSpPr>
          <p:spPr>
            <a:xfrm>
              <a:off x="649" y="2661"/>
              <a:ext cx="11"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100" name="Line 93"/>
            <p:cNvSpPr/>
            <p:nvPr/>
          </p:nvSpPr>
          <p:spPr>
            <a:xfrm>
              <a:off x="658" y="2662"/>
              <a:ext cx="7" cy="6"/>
            </a:xfrm>
            <a:prstGeom prst="line">
              <a:avLst/>
            </a:prstGeom>
            <a:ln w="28575" cap="flat" cmpd="sng">
              <a:solidFill>
                <a:schemeClr val="tx2"/>
              </a:solidFill>
              <a:prstDash val="solid"/>
              <a:round/>
              <a:headEnd type="none" w="med" len="med"/>
              <a:tailEnd type="none" w="med" len="med"/>
            </a:ln>
          </p:spPr>
        </p:sp>
        <p:sp>
          <p:nvSpPr>
            <p:cNvPr id="43101" name="Line 94"/>
            <p:cNvSpPr/>
            <p:nvPr/>
          </p:nvSpPr>
          <p:spPr>
            <a:xfrm flipV="1">
              <a:off x="665" y="2653"/>
              <a:ext cx="11" cy="15"/>
            </a:xfrm>
            <a:prstGeom prst="line">
              <a:avLst/>
            </a:prstGeom>
            <a:ln w="28575" cap="flat" cmpd="sng">
              <a:solidFill>
                <a:schemeClr val="tx2"/>
              </a:solidFill>
              <a:prstDash val="solid"/>
              <a:round/>
              <a:headEnd type="none" w="med" len="med"/>
              <a:tailEnd type="none" w="med" len="med"/>
            </a:ln>
          </p:spPr>
        </p:sp>
        <p:sp>
          <p:nvSpPr>
            <p:cNvPr id="43102" name="Line 95"/>
            <p:cNvSpPr/>
            <p:nvPr/>
          </p:nvSpPr>
          <p:spPr>
            <a:xfrm flipV="1">
              <a:off x="676" y="2623"/>
              <a:ext cx="6" cy="30"/>
            </a:xfrm>
            <a:prstGeom prst="line">
              <a:avLst/>
            </a:prstGeom>
            <a:ln w="28575" cap="flat" cmpd="sng">
              <a:solidFill>
                <a:schemeClr val="tx2"/>
              </a:solidFill>
              <a:prstDash val="solid"/>
              <a:round/>
              <a:headEnd type="none" w="med" len="med"/>
              <a:tailEnd type="none" w="med" len="med"/>
            </a:ln>
          </p:spPr>
        </p:sp>
        <p:sp>
          <p:nvSpPr>
            <p:cNvPr id="43103" name="Line 96"/>
            <p:cNvSpPr/>
            <p:nvPr/>
          </p:nvSpPr>
          <p:spPr>
            <a:xfrm flipV="1">
              <a:off x="682" y="2603"/>
              <a:ext cx="10" cy="20"/>
            </a:xfrm>
            <a:prstGeom prst="line">
              <a:avLst/>
            </a:prstGeom>
            <a:ln w="28575" cap="flat" cmpd="sng">
              <a:solidFill>
                <a:schemeClr val="tx2"/>
              </a:solidFill>
              <a:prstDash val="solid"/>
              <a:round/>
              <a:headEnd type="none" w="med" len="med"/>
              <a:tailEnd type="none" w="med" len="med"/>
            </a:ln>
          </p:spPr>
        </p:sp>
        <p:sp>
          <p:nvSpPr>
            <p:cNvPr id="43104" name="Line 97"/>
            <p:cNvSpPr/>
            <p:nvPr/>
          </p:nvSpPr>
          <p:spPr>
            <a:xfrm flipV="1">
              <a:off x="692" y="2524"/>
              <a:ext cx="18" cy="79"/>
            </a:xfrm>
            <a:prstGeom prst="line">
              <a:avLst/>
            </a:prstGeom>
            <a:ln w="28575" cap="flat" cmpd="sng">
              <a:solidFill>
                <a:schemeClr val="tx2"/>
              </a:solidFill>
              <a:prstDash val="solid"/>
              <a:round/>
              <a:headEnd type="none" w="med" len="med"/>
              <a:tailEnd type="none" w="med" len="med"/>
            </a:ln>
          </p:spPr>
        </p:sp>
        <p:sp>
          <p:nvSpPr>
            <p:cNvPr id="43105" name="Line 98"/>
            <p:cNvSpPr/>
            <p:nvPr/>
          </p:nvSpPr>
          <p:spPr>
            <a:xfrm flipV="1">
              <a:off x="709" y="2465"/>
              <a:ext cx="14" cy="62"/>
            </a:xfrm>
            <a:prstGeom prst="line">
              <a:avLst/>
            </a:prstGeom>
            <a:ln w="28575" cap="flat" cmpd="sng">
              <a:solidFill>
                <a:schemeClr val="tx2"/>
              </a:solidFill>
              <a:prstDash val="solid"/>
              <a:round/>
              <a:headEnd type="none" w="med" len="med"/>
              <a:tailEnd type="none" w="med" len="med"/>
            </a:ln>
          </p:spPr>
        </p:sp>
        <p:sp>
          <p:nvSpPr>
            <p:cNvPr id="43106" name="Line 99"/>
            <p:cNvSpPr/>
            <p:nvPr/>
          </p:nvSpPr>
          <p:spPr>
            <a:xfrm flipV="1">
              <a:off x="725" y="2355"/>
              <a:ext cx="7" cy="110"/>
            </a:xfrm>
            <a:prstGeom prst="line">
              <a:avLst/>
            </a:prstGeom>
            <a:ln w="28575" cap="flat" cmpd="sng">
              <a:solidFill>
                <a:schemeClr val="tx2"/>
              </a:solidFill>
              <a:prstDash val="solid"/>
              <a:round/>
              <a:headEnd type="none" w="med" len="med"/>
              <a:tailEnd type="none" w="med" len="med"/>
            </a:ln>
          </p:spPr>
        </p:sp>
        <p:sp>
          <p:nvSpPr>
            <p:cNvPr id="43107" name="Line 100"/>
            <p:cNvSpPr/>
            <p:nvPr/>
          </p:nvSpPr>
          <p:spPr>
            <a:xfrm flipV="1">
              <a:off x="732" y="2248"/>
              <a:ext cx="6" cy="107"/>
            </a:xfrm>
            <a:prstGeom prst="line">
              <a:avLst/>
            </a:prstGeom>
            <a:ln w="28575" cap="flat" cmpd="sng">
              <a:solidFill>
                <a:schemeClr val="tx2"/>
              </a:solidFill>
              <a:prstDash val="solid"/>
              <a:round/>
              <a:headEnd type="none" w="med" len="med"/>
              <a:tailEnd type="none" w="med" len="med"/>
            </a:ln>
          </p:spPr>
        </p:sp>
        <p:sp>
          <p:nvSpPr>
            <p:cNvPr id="43108" name="Line 101"/>
            <p:cNvSpPr/>
            <p:nvPr/>
          </p:nvSpPr>
          <p:spPr>
            <a:xfrm flipV="1">
              <a:off x="738" y="2142"/>
              <a:ext cx="10" cy="106"/>
            </a:xfrm>
            <a:prstGeom prst="line">
              <a:avLst/>
            </a:prstGeom>
            <a:ln w="28575" cap="flat" cmpd="sng">
              <a:solidFill>
                <a:schemeClr val="tx2"/>
              </a:solidFill>
              <a:prstDash val="solid"/>
              <a:round/>
              <a:headEnd type="none" w="med" len="med"/>
              <a:tailEnd type="none" w="med" len="med"/>
            </a:ln>
          </p:spPr>
        </p:sp>
        <p:sp>
          <p:nvSpPr>
            <p:cNvPr id="43109" name="Line 102"/>
            <p:cNvSpPr/>
            <p:nvPr/>
          </p:nvSpPr>
          <p:spPr>
            <a:xfrm flipV="1">
              <a:off x="748" y="2087"/>
              <a:ext cx="6" cy="55"/>
            </a:xfrm>
            <a:prstGeom prst="line">
              <a:avLst/>
            </a:prstGeom>
            <a:ln w="28575" cap="flat" cmpd="sng">
              <a:solidFill>
                <a:schemeClr val="tx2"/>
              </a:solidFill>
              <a:prstDash val="solid"/>
              <a:round/>
              <a:headEnd type="none" w="med" len="med"/>
              <a:tailEnd type="none" w="med" len="med"/>
            </a:ln>
          </p:spPr>
        </p:sp>
        <p:sp>
          <p:nvSpPr>
            <p:cNvPr id="43110" name="Line 103"/>
            <p:cNvSpPr/>
            <p:nvPr/>
          </p:nvSpPr>
          <p:spPr>
            <a:xfrm flipV="1">
              <a:off x="754" y="1870"/>
              <a:ext cx="11" cy="217"/>
            </a:xfrm>
            <a:prstGeom prst="line">
              <a:avLst/>
            </a:prstGeom>
            <a:ln w="28575" cap="flat" cmpd="sng">
              <a:solidFill>
                <a:schemeClr val="tx2"/>
              </a:solidFill>
              <a:prstDash val="solid"/>
              <a:round/>
              <a:headEnd type="none" w="med" len="med"/>
              <a:tailEnd type="none" w="med" len="med"/>
            </a:ln>
          </p:spPr>
        </p:sp>
        <p:sp>
          <p:nvSpPr>
            <p:cNvPr id="43111" name="Line 104"/>
            <p:cNvSpPr/>
            <p:nvPr/>
          </p:nvSpPr>
          <p:spPr>
            <a:xfrm flipV="1">
              <a:off x="765" y="1502"/>
              <a:ext cx="7" cy="368"/>
            </a:xfrm>
            <a:prstGeom prst="line">
              <a:avLst/>
            </a:prstGeom>
            <a:ln w="28575" cap="flat" cmpd="sng">
              <a:solidFill>
                <a:schemeClr val="tx2"/>
              </a:solidFill>
              <a:prstDash val="solid"/>
              <a:round/>
              <a:headEnd type="none" w="med" len="med"/>
              <a:tailEnd type="none" w="med" len="med"/>
            </a:ln>
          </p:spPr>
        </p:sp>
        <p:sp>
          <p:nvSpPr>
            <p:cNvPr id="43112" name="Line 105"/>
            <p:cNvSpPr/>
            <p:nvPr/>
          </p:nvSpPr>
          <p:spPr>
            <a:xfrm flipV="1">
              <a:off x="772" y="1455"/>
              <a:ext cx="9" cy="47"/>
            </a:xfrm>
            <a:prstGeom prst="line">
              <a:avLst/>
            </a:prstGeom>
            <a:ln w="28575" cap="flat" cmpd="sng">
              <a:solidFill>
                <a:schemeClr val="tx2"/>
              </a:solidFill>
              <a:prstDash val="solid"/>
              <a:round/>
              <a:headEnd type="none" w="med" len="med"/>
              <a:tailEnd type="none" w="med" len="med"/>
            </a:ln>
          </p:spPr>
        </p:sp>
        <p:sp>
          <p:nvSpPr>
            <p:cNvPr id="43113" name="Line 106"/>
            <p:cNvSpPr/>
            <p:nvPr/>
          </p:nvSpPr>
          <p:spPr>
            <a:xfrm flipV="1">
              <a:off x="781" y="1208"/>
              <a:ext cx="7" cy="247"/>
            </a:xfrm>
            <a:prstGeom prst="line">
              <a:avLst/>
            </a:prstGeom>
            <a:ln w="28575" cap="flat" cmpd="sng">
              <a:solidFill>
                <a:schemeClr val="tx2"/>
              </a:solidFill>
              <a:prstDash val="solid"/>
              <a:round/>
              <a:headEnd type="none" w="med" len="med"/>
              <a:tailEnd type="none" w="med" len="med"/>
            </a:ln>
          </p:spPr>
        </p:sp>
        <p:sp>
          <p:nvSpPr>
            <p:cNvPr id="43114" name="Line 107"/>
            <p:cNvSpPr/>
            <p:nvPr/>
          </p:nvSpPr>
          <p:spPr>
            <a:xfrm flipV="1">
              <a:off x="788" y="1122"/>
              <a:ext cx="9" cy="86"/>
            </a:xfrm>
            <a:prstGeom prst="line">
              <a:avLst/>
            </a:prstGeom>
            <a:ln w="28575" cap="flat" cmpd="sng">
              <a:solidFill>
                <a:schemeClr val="tx2"/>
              </a:solidFill>
              <a:prstDash val="solid"/>
              <a:round/>
              <a:headEnd type="none" w="med" len="med"/>
              <a:tailEnd type="none" w="med" len="med"/>
            </a:ln>
          </p:spPr>
        </p:sp>
        <p:sp>
          <p:nvSpPr>
            <p:cNvPr id="43115" name="Line 108"/>
            <p:cNvSpPr/>
            <p:nvPr/>
          </p:nvSpPr>
          <p:spPr>
            <a:xfrm flipV="1">
              <a:off x="797" y="1041"/>
              <a:ext cx="7" cy="81"/>
            </a:xfrm>
            <a:prstGeom prst="line">
              <a:avLst/>
            </a:prstGeom>
            <a:ln w="28575" cap="flat" cmpd="sng">
              <a:solidFill>
                <a:schemeClr val="tx2"/>
              </a:solidFill>
              <a:prstDash val="solid"/>
              <a:round/>
              <a:headEnd type="none" w="med" len="med"/>
              <a:tailEnd type="none" w="med" len="med"/>
            </a:ln>
          </p:spPr>
        </p:sp>
        <p:sp>
          <p:nvSpPr>
            <p:cNvPr id="43116" name="Line 109"/>
            <p:cNvSpPr/>
            <p:nvPr/>
          </p:nvSpPr>
          <p:spPr>
            <a:xfrm flipV="1">
              <a:off x="804" y="820"/>
              <a:ext cx="8" cy="221"/>
            </a:xfrm>
            <a:prstGeom prst="line">
              <a:avLst/>
            </a:prstGeom>
            <a:ln w="28575" cap="flat" cmpd="sng">
              <a:solidFill>
                <a:schemeClr val="tx2"/>
              </a:solidFill>
              <a:prstDash val="solid"/>
              <a:round/>
              <a:headEnd type="none" w="med" len="med"/>
              <a:tailEnd type="none" w="med" len="med"/>
            </a:ln>
          </p:spPr>
        </p:sp>
        <p:sp>
          <p:nvSpPr>
            <p:cNvPr id="43117" name="Line 110"/>
            <p:cNvSpPr/>
            <p:nvPr/>
          </p:nvSpPr>
          <p:spPr>
            <a:xfrm flipV="1">
              <a:off x="812" y="0"/>
              <a:ext cx="9" cy="820"/>
            </a:xfrm>
            <a:prstGeom prst="line">
              <a:avLst/>
            </a:prstGeom>
            <a:ln w="28575" cap="flat" cmpd="sng">
              <a:solidFill>
                <a:schemeClr val="tx2"/>
              </a:solidFill>
              <a:prstDash val="solid"/>
              <a:round/>
              <a:headEnd type="none" w="med" len="med"/>
              <a:tailEnd type="none" w="med" len="med"/>
            </a:ln>
          </p:spPr>
        </p:sp>
        <p:sp>
          <p:nvSpPr>
            <p:cNvPr id="43118" name="Line 111"/>
            <p:cNvSpPr/>
            <p:nvPr/>
          </p:nvSpPr>
          <p:spPr>
            <a:xfrm>
              <a:off x="821" y="0"/>
              <a:ext cx="7" cy="31"/>
            </a:xfrm>
            <a:prstGeom prst="line">
              <a:avLst/>
            </a:prstGeom>
            <a:ln w="28575" cap="flat" cmpd="sng">
              <a:solidFill>
                <a:schemeClr val="tx2"/>
              </a:solidFill>
              <a:prstDash val="solid"/>
              <a:round/>
              <a:headEnd type="none" w="med" len="med"/>
              <a:tailEnd type="none" w="med" len="med"/>
            </a:ln>
          </p:spPr>
        </p:sp>
        <p:sp>
          <p:nvSpPr>
            <p:cNvPr id="43119" name="Line 112"/>
            <p:cNvSpPr/>
            <p:nvPr/>
          </p:nvSpPr>
          <p:spPr>
            <a:xfrm>
              <a:off x="828" y="31"/>
              <a:ext cx="17" cy="117"/>
            </a:xfrm>
            <a:prstGeom prst="line">
              <a:avLst/>
            </a:prstGeom>
            <a:ln w="28575" cap="flat" cmpd="sng">
              <a:solidFill>
                <a:schemeClr val="tx2"/>
              </a:solidFill>
              <a:prstDash val="solid"/>
              <a:round/>
              <a:headEnd type="none" w="med" len="med"/>
              <a:tailEnd type="none" w="med" len="med"/>
            </a:ln>
          </p:spPr>
        </p:sp>
        <p:sp>
          <p:nvSpPr>
            <p:cNvPr id="43120" name="Line 113"/>
            <p:cNvSpPr/>
            <p:nvPr/>
          </p:nvSpPr>
          <p:spPr>
            <a:xfrm>
              <a:off x="844" y="143"/>
              <a:ext cx="11" cy="55"/>
            </a:xfrm>
            <a:prstGeom prst="line">
              <a:avLst/>
            </a:prstGeom>
            <a:ln w="28575" cap="flat" cmpd="sng">
              <a:solidFill>
                <a:schemeClr val="tx2"/>
              </a:solidFill>
              <a:prstDash val="solid"/>
              <a:round/>
              <a:headEnd type="none" w="med" len="med"/>
              <a:tailEnd type="none" w="med" len="med"/>
            </a:ln>
          </p:spPr>
        </p:sp>
        <p:sp>
          <p:nvSpPr>
            <p:cNvPr id="43121" name="Line 114"/>
            <p:cNvSpPr/>
            <p:nvPr/>
          </p:nvSpPr>
          <p:spPr>
            <a:xfrm>
              <a:off x="855" y="198"/>
              <a:ext cx="6" cy="86"/>
            </a:xfrm>
            <a:prstGeom prst="line">
              <a:avLst/>
            </a:prstGeom>
            <a:ln w="28575" cap="flat" cmpd="sng">
              <a:solidFill>
                <a:schemeClr val="tx2"/>
              </a:solidFill>
              <a:prstDash val="solid"/>
              <a:round/>
              <a:headEnd type="none" w="med" len="med"/>
              <a:tailEnd type="none" w="med" len="med"/>
            </a:ln>
          </p:spPr>
        </p:sp>
        <p:sp>
          <p:nvSpPr>
            <p:cNvPr id="43122" name="Line 115"/>
            <p:cNvSpPr/>
            <p:nvPr/>
          </p:nvSpPr>
          <p:spPr>
            <a:xfrm>
              <a:off x="861" y="284"/>
              <a:ext cx="10" cy="292"/>
            </a:xfrm>
            <a:prstGeom prst="line">
              <a:avLst/>
            </a:prstGeom>
            <a:ln w="28575" cap="flat" cmpd="sng">
              <a:solidFill>
                <a:schemeClr val="tx2"/>
              </a:solidFill>
              <a:prstDash val="solid"/>
              <a:round/>
              <a:headEnd type="none" w="med" len="med"/>
              <a:tailEnd type="none" w="med" len="med"/>
            </a:ln>
          </p:spPr>
        </p:sp>
        <p:sp>
          <p:nvSpPr>
            <p:cNvPr id="43123" name="Line 116"/>
            <p:cNvSpPr/>
            <p:nvPr/>
          </p:nvSpPr>
          <p:spPr>
            <a:xfrm>
              <a:off x="871" y="576"/>
              <a:ext cx="6" cy="25"/>
            </a:xfrm>
            <a:prstGeom prst="line">
              <a:avLst/>
            </a:prstGeom>
            <a:ln w="28575" cap="flat" cmpd="sng">
              <a:solidFill>
                <a:schemeClr val="tx2"/>
              </a:solidFill>
              <a:prstDash val="solid"/>
              <a:round/>
              <a:headEnd type="none" w="med" len="med"/>
              <a:tailEnd type="none" w="med" len="med"/>
            </a:ln>
          </p:spPr>
        </p:sp>
        <p:sp>
          <p:nvSpPr>
            <p:cNvPr id="43124" name="Line 117"/>
            <p:cNvSpPr/>
            <p:nvPr/>
          </p:nvSpPr>
          <p:spPr>
            <a:xfrm>
              <a:off x="877" y="601"/>
              <a:ext cx="10" cy="112"/>
            </a:xfrm>
            <a:prstGeom prst="line">
              <a:avLst/>
            </a:prstGeom>
            <a:ln w="28575" cap="flat" cmpd="sng">
              <a:solidFill>
                <a:schemeClr val="tx2"/>
              </a:solidFill>
              <a:prstDash val="solid"/>
              <a:round/>
              <a:headEnd type="none" w="med" len="med"/>
              <a:tailEnd type="none" w="med" len="med"/>
            </a:ln>
          </p:spPr>
        </p:sp>
        <p:sp>
          <p:nvSpPr>
            <p:cNvPr id="43125" name="Line 118"/>
            <p:cNvSpPr/>
            <p:nvPr/>
          </p:nvSpPr>
          <p:spPr>
            <a:xfrm>
              <a:off x="887" y="713"/>
              <a:ext cx="6" cy="191"/>
            </a:xfrm>
            <a:prstGeom prst="line">
              <a:avLst/>
            </a:prstGeom>
            <a:ln w="28575" cap="flat" cmpd="sng">
              <a:solidFill>
                <a:schemeClr val="tx2"/>
              </a:solidFill>
              <a:prstDash val="solid"/>
              <a:round/>
              <a:headEnd type="none" w="med" len="med"/>
              <a:tailEnd type="none" w="med" len="med"/>
            </a:ln>
          </p:spPr>
        </p:sp>
        <p:sp>
          <p:nvSpPr>
            <p:cNvPr id="43126" name="Line 119"/>
            <p:cNvSpPr/>
            <p:nvPr/>
          </p:nvSpPr>
          <p:spPr>
            <a:xfrm>
              <a:off x="893" y="904"/>
              <a:ext cx="8" cy="259"/>
            </a:xfrm>
            <a:prstGeom prst="line">
              <a:avLst/>
            </a:prstGeom>
            <a:ln w="28575" cap="flat" cmpd="sng">
              <a:solidFill>
                <a:schemeClr val="tx2"/>
              </a:solidFill>
              <a:prstDash val="solid"/>
              <a:round/>
              <a:headEnd type="none" w="med" len="med"/>
              <a:tailEnd type="none" w="med" len="med"/>
            </a:ln>
          </p:spPr>
        </p:sp>
        <p:sp>
          <p:nvSpPr>
            <p:cNvPr id="43127" name="Line 120"/>
            <p:cNvSpPr/>
            <p:nvPr/>
          </p:nvSpPr>
          <p:spPr>
            <a:xfrm>
              <a:off x="901" y="1163"/>
              <a:ext cx="10" cy="292"/>
            </a:xfrm>
            <a:prstGeom prst="line">
              <a:avLst/>
            </a:prstGeom>
            <a:ln w="28575" cap="flat" cmpd="sng">
              <a:solidFill>
                <a:schemeClr val="tx2"/>
              </a:solidFill>
              <a:prstDash val="solid"/>
              <a:round/>
              <a:headEnd type="none" w="med" len="med"/>
              <a:tailEnd type="none" w="med" len="med"/>
            </a:ln>
          </p:spPr>
        </p:sp>
        <p:sp>
          <p:nvSpPr>
            <p:cNvPr id="43128" name="Line 121"/>
            <p:cNvSpPr/>
            <p:nvPr/>
          </p:nvSpPr>
          <p:spPr>
            <a:xfrm>
              <a:off x="911" y="1455"/>
              <a:ext cx="6" cy="314"/>
            </a:xfrm>
            <a:prstGeom prst="line">
              <a:avLst/>
            </a:prstGeom>
            <a:ln w="28575" cap="flat" cmpd="sng">
              <a:solidFill>
                <a:schemeClr val="tx2"/>
              </a:solidFill>
              <a:prstDash val="solid"/>
              <a:round/>
              <a:headEnd type="none" w="med" len="med"/>
              <a:tailEnd type="none" w="med" len="med"/>
            </a:ln>
          </p:spPr>
        </p:sp>
        <p:sp>
          <p:nvSpPr>
            <p:cNvPr id="43129" name="Line 122"/>
            <p:cNvSpPr/>
            <p:nvPr/>
          </p:nvSpPr>
          <p:spPr>
            <a:xfrm>
              <a:off x="917" y="1769"/>
              <a:ext cx="15" cy="256"/>
            </a:xfrm>
            <a:prstGeom prst="line">
              <a:avLst/>
            </a:prstGeom>
            <a:ln w="28575" cap="flat" cmpd="sng">
              <a:solidFill>
                <a:schemeClr val="tx2"/>
              </a:solidFill>
              <a:prstDash val="solid"/>
              <a:round/>
              <a:headEnd type="none" w="med" len="med"/>
              <a:tailEnd type="none" w="med" len="med"/>
            </a:ln>
          </p:spPr>
        </p:sp>
        <p:sp>
          <p:nvSpPr>
            <p:cNvPr id="43130" name="Line 123"/>
            <p:cNvSpPr/>
            <p:nvPr/>
          </p:nvSpPr>
          <p:spPr>
            <a:xfrm>
              <a:off x="931" y="2023"/>
              <a:ext cx="13" cy="196"/>
            </a:xfrm>
            <a:prstGeom prst="line">
              <a:avLst/>
            </a:prstGeom>
            <a:ln w="28575" cap="flat" cmpd="sng">
              <a:solidFill>
                <a:schemeClr val="tx2"/>
              </a:solidFill>
              <a:prstDash val="solid"/>
              <a:round/>
              <a:headEnd type="none" w="med" len="med"/>
              <a:tailEnd type="none" w="med" len="med"/>
            </a:ln>
          </p:spPr>
        </p:sp>
        <p:sp>
          <p:nvSpPr>
            <p:cNvPr id="43131" name="Line 124"/>
            <p:cNvSpPr/>
            <p:nvPr/>
          </p:nvSpPr>
          <p:spPr>
            <a:xfrm>
              <a:off x="944" y="2219"/>
              <a:ext cx="7" cy="75"/>
            </a:xfrm>
            <a:prstGeom prst="line">
              <a:avLst/>
            </a:prstGeom>
            <a:ln w="28575" cap="flat" cmpd="sng">
              <a:solidFill>
                <a:schemeClr val="tx2"/>
              </a:solidFill>
              <a:prstDash val="solid"/>
              <a:round/>
              <a:headEnd type="none" w="med" len="med"/>
              <a:tailEnd type="none" w="med" len="med"/>
            </a:ln>
          </p:spPr>
        </p:sp>
        <p:sp>
          <p:nvSpPr>
            <p:cNvPr id="43132" name="Line 125"/>
            <p:cNvSpPr/>
            <p:nvPr/>
          </p:nvSpPr>
          <p:spPr>
            <a:xfrm>
              <a:off x="951" y="2294"/>
              <a:ext cx="9" cy="35"/>
            </a:xfrm>
            <a:prstGeom prst="line">
              <a:avLst/>
            </a:prstGeom>
            <a:ln w="28575" cap="flat" cmpd="sng">
              <a:solidFill>
                <a:schemeClr val="tx2"/>
              </a:solidFill>
              <a:prstDash val="solid"/>
              <a:round/>
              <a:headEnd type="none" w="med" len="med"/>
              <a:tailEnd type="none" w="med" len="med"/>
            </a:ln>
          </p:spPr>
        </p:sp>
        <p:sp>
          <p:nvSpPr>
            <p:cNvPr id="43133" name="Line 126"/>
            <p:cNvSpPr/>
            <p:nvPr/>
          </p:nvSpPr>
          <p:spPr>
            <a:xfrm>
              <a:off x="960" y="2329"/>
              <a:ext cx="7" cy="157"/>
            </a:xfrm>
            <a:prstGeom prst="line">
              <a:avLst/>
            </a:prstGeom>
            <a:ln w="28575" cap="flat" cmpd="sng">
              <a:solidFill>
                <a:schemeClr val="tx2"/>
              </a:solidFill>
              <a:prstDash val="solid"/>
              <a:round/>
              <a:headEnd type="none" w="med" len="med"/>
              <a:tailEnd type="none" w="med" len="med"/>
            </a:ln>
          </p:spPr>
        </p:sp>
        <p:sp>
          <p:nvSpPr>
            <p:cNvPr id="43134" name="Line 127"/>
            <p:cNvSpPr/>
            <p:nvPr/>
          </p:nvSpPr>
          <p:spPr>
            <a:xfrm>
              <a:off x="967" y="2486"/>
              <a:ext cx="9" cy="15"/>
            </a:xfrm>
            <a:prstGeom prst="line">
              <a:avLst/>
            </a:prstGeom>
            <a:ln w="28575" cap="flat" cmpd="sng">
              <a:solidFill>
                <a:schemeClr val="tx2"/>
              </a:solidFill>
              <a:prstDash val="solid"/>
              <a:round/>
              <a:headEnd type="none" w="med" len="med"/>
              <a:tailEnd type="none" w="med" len="med"/>
            </a:ln>
          </p:spPr>
        </p:sp>
        <p:sp>
          <p:nvSpPr>
            <p:cNvPr id="43135" name="Line 128"/>
            <p:cNvSpPr/>
            <p:nvPr/>
          </p:nvSpPr>
          <p:spPr>
            <a:xfrm>
              <a:off x="976" y="2501"/>
              <a:ext cx="6" cy="11"/>
            </a:xfrm>
            <a:prstGeom prst="line">
              <a:avLst/>
            </a:prstGeom>
            <a:ln w="28575" cap="flat" cmpd="sng">
              <a:solidFill>
                <a:schemeClr val="tx2"/>
              </a:solidFill>
              <a:prstDash val="solid"/>
              <a:round/>
              <a:headEnd type="none" w="med" len="med"/>
              <a:tailEnd type="none" w="med" len="med"/>
            </a:ln>
          </p:spPr>
        </p:sp>
        <p:sp>
          <p:nvSpPr>
            <p:cNvPr id="43136" name="Line 129"/>
            <p:cNvSpPr/>
            <p:nvPr/>
          </p:nvSpPr>
          <p:spPr>
            <a:xfrm>
              <a:off x="982" y="2512"/>
              <a:ext cx="8" cy="80"/>
            </a:xfrm>
            <a:prstGeom prst="line">
              <a:avLst/>
            </a:prstGeom>
            <a:ln w="28575" cap="flat" cmpd="sng">
              <a:solidFill>
                <a:schemeClr val="tx2"/>
              </a:solidFill>
              <a:prstDash val="solid"/>
              <a:round/>
              <a:headEnd type="none" w="med" len="med"/>
              <a:tailEnd type="none" w="med" len="med"/>
            </a:ln>
          </p:spPr>
        </p:sp>
        <p:sp>
          <p:nvSpPr>
            <p:cNvPr id="43137" name="Line 130"/>
            <p:cNvSpPr/>
            <p:nvPr/>
          </p:nvSpPr>
          <p:spPr>
            <a:xfrm flipV="1">
              <a:off x="990" y="2525"/>
              <a:ext cx="17" cy="67"/>
            </a:xfrm>
            <a:prstGeom prst="line">
              <a:avLst/>
            </a:prstGeom>
            <a:ln w="28575" cap="flat" cmpd="sng">
              <a:solidFill>
                <a:schemeClr val="tx2"/>
              </a:solidFill>
              <a:prstDash val="solid"/>
              <a:round/>
              <a:headEnd type="none" w="med" len="med"/>
              <a:tailEnd type="none" w="med" len="med"/>
            </a:ln>
          </p:spPr>
        </p:sp>
        <p:sp>
          <p:nvSpPr>
            <p:cNvPr id="43138" name="Line 131"/>
            <p:cNvSpPr/>
            <p:nvPr/>
          </p:nvSpPr>
          <p:spPr>
            <a:xfrm flipV="1">
              <a:off x="1006" y="2517"/>
              <a:ext cx="10" cy="9"/>
            </a:xfrm>
            <a:prstGeom prst="line">
              <a:avLst/>
            </a:prstGeom>
            <a:ln w="28575" cap="flat" cmpd="sng">
              <a:solidFill>
                <a:schemeClr val="tx2"/>
              </a:solidFill>
              <a:prstDash val="solid"/>
              <a:round/>
              <a:headEnd type="none" w="med" len="med"/>
              <a:tailEnd type="none" w="med" len="med"/>
            </a:ln>
          </p:spPr>
        </p:sp>
        <p:sp>
          <p:nvSpPr>
            <p:cNvPr id="43139" name="Line 132"/>
            <p:cNvSpPr/>
            <p:nvPr/>
          </p:nvSpPr>
          <p:spPr>
            <a:xfrm flipV="1">
              <a:off x="1016" y="2456"/>
              <a:ext cx="6" cy="61"/>
            </a:xfrm>
            <a:prstGeom prst="line">
              <a:avLst/>
            </a:prstGeom>
            <a:ln w="28575" cap="flat" cmpd="sng">
              <a:solidFill>
                <a:schemeClr val="tx2"/>
              </a:solidFill>
              <a:prstDash val="solid"/>
              <a:round/>
              <a:headEnd type="none" w="med" len="med"/>
              <a:tailEnd type="none" w="med" len="med"/>
            </a:ln>
          </p:spPr>
        </p:sp>
        <p:sp>
          <p:nvSpPr>
            <p:cNvPr id="43140" name="Line 133"/>
            <p:cNvSpPr/>
            <p:nvPr/>
          </p:nvSpPr>
          <p:spPr>
            <a:xfrm flipV="1">
              <a:off x="1022" y="2345"/>
              <a:ext cx="12" cy="111"/>
            </a:xfrm>
            <a:prstGeom prst="line">
              <a:avLst/>
            </a:prstGeom>
            <a:ln w="28575" cap="flat" cmpd="sng">
              <a:solidFill>
                <a:schemeClr val="tx2"/>
              </a:solidFill>
              <a:prstDash val="solid"/>
              <a:round/>
              <a:headEnd type="none" w="med" len="med"/>
              <a:tailEnd type="none" w="med" len="med"/>
            </a:ln>
          </p:spPr>
        </p:sp>
        <p:sp>
          <p:nvSpPr>
            <p:cNvPr id="43141" name="Line 134"/>
            <p:cNvSpPr/>
            <p:nvPr/>
          </p:nvSpPr>
          <p:spPr>
            <a:xfrm flipV="1">
              <a:off x="1034" y="2294"/>
              <a:ext cx="6" cy="51"/>
            </a:xfrm>
            <a:prstGeom prst="line">
              <a:avLst/>
            </a:prstGeom>
            <a:ln w="28575" cap="flat" cmpd="sng">
              <a:solidFill>
                <a:schemeClr val="tx2"/>
              </a:solidFill>
              <a:prstDash val="solid"/>
              <a:round/>
              <a:headEnd type="none" w="med" len="med"/>
              <a:tailEnd type="none" w="med" len="med"/>
            </a:ln>
          </p:spPr>
        </p:sp>
        <p:sp>
          <p:nvSpPr>
            <p:cNvPr id="43142" name="Line 135"/>
            <p:cNvSpPr/>
            <p:nvPr/>
          </p:nvSpPr>
          <p:spPr>
            <a:xfrm flipV="1">
              <a:off x="1040" y="2137"/>
              <a:ext cx="10" cy="157"/>
            </a:xfrm>
            <a:prstGeom prst="line">
              <a:avLst/>
            </a:prstGeom>
            <a:ln w="28575" cap="flat" cmpd="sng">
              <a:solidFill>
                <a:schemeClr val="tx2"/>
              </a:solidFill>
              <a:prstDash val="solid"/>
              <a:round/>
              <a:headEnd type="none" w="med" len="med"/>
              <a:tailEnd type="none" w="med" len="med"/>
            </a:ln>
          </p:spPr>
        </p:sp>
        <p:sp>
          <p:nvSpPr>
            <p:cNvPr id="43143" name="Line 136"/>
            <p:cNvSpPr/>
            <p:nvPr/>
          </p:nvSpPr>
          <p:spPr>
            <a:xfrm flipV="1">
              <a:off x="1050" y="2016"/>
              <a:ext cx="6" cy="121"/>
            </a:xfrm>
            <a:prstGeom prst="line">
              <a:avLst/>
            </a:prstGeom>
            <a:ln w="28575" cap="flat" cmpd="sng">
              <a:solidFill>
                <a:schemeClr val="tx2"/>
              </a:solidFill>
              <a:prstDash val="solid"/>
              <a:round/>
              <a:headEnd type="none" w="med" len="med"/>
              <a:tailEnd type="none" w="med" len="med"/>
            </a:ln>
          </p:spPr>
        </p:sp>
        <p:sp>
          <p:nvSpPr>
            <p:cNvPr id="43144" name="Line 137"/>
            <p:cNvSpPr/>
            <p:nvPr/>
          </p:nvSpPr>
          <p:spPr>
            <a:xfrm flipV="1">
              <a:off x="1056" y="1986"/>
              <a:ext cx="10" cy="30"/>
            </a:xfrm>
            <a:prstGeom prst="line">
              <a:avLst/>
            </a:prstGeom>
            <a:ln w="28575" cap="flat" cmpd="sng">
              <a:solidFill>
                <a:schemeClr val="tx2"/>
              </a:solidFill>
              <a:prstDash val="solid"/>
              <a:round/>
              <a:headEnd type="none" w="med" len="med"/>
              <a:tailEnd type="none" w="med" len="med"/>
            </a:ln>
          </p:spPr>
        </p:sp>
        <p:sp>
          <p:nvSpPr>
            <p:cNvPr id="43145" name="Line 138"/>
            <p:cNvSpPr/>
            <p:nvPr/>
          </p:nvSpPr>
          <p:spPr>
            <a:xfrm flipV="1">
              <a:off x="1066" y="1708"/>
              <a:ext cx="6" cy="278"/>
            </a:xfrm>
            <a:prstGeom prst="line">
              <a:avLst/>
            </a:prstGeom>
            <a:ln w="28575" cap="flat" cmpd="sng">
              <a:solidFill>
                <a:schemeClr val="tx2"/>
              </a:solidFill>
              <a:prstDash val="solid"/>
              <a:round/>
              <a:headEnd type="none" w="med" len="med"/>
              <a:tailEnd type="none" w="med" len="med"/>
            </a:ln>
          </p:spPr>
        </p:sp>
        <p:sp>
          <p:nvSpPr>
            <p:cNvPr id="43146" name="Line 139"/>
            <p:cNvSpPr/>
            <p:nvPr/>
          </p:nvSpPr>
          <p:spPr>
            <a:xfrm flipV="1">
              <a:off x="1072" y="1647"/>
              <a:ext cx="8" cy="61"/>
            </a:xfrm>
            <a:prstGeom prst="line">
              <a:avLst/>
            </a:prstGeom>
            <a:ln w="28575" cap="flat" cmpd="sng">
              <a:solidFill>
                <a:schemeClr val="tx2"/>
              </a:solidFill>
              <a:prstDash val="solid"/>
              <a:round/>
              <a:headEnd type="none" w="med" len="med"/>
              <a:tailEnd type="none" w="med" len="med"/>
            </a:ln>
          </p:spPr>
        </p:sp>
        <p:sp>
          <p:nvSpPr>
            <p:cNvPr id="43147" name="Line 140"/>
            <p:cNvSpPr/>
            <p:nvPr/>
          </p:nvSpPr>
          <p:spPr>
            <a:xfrm flipV="1">
              <a:off x="1080" y="1496"/>
              <a:ext cx="9" cy="151"/>
            </a:xfrm>
            <a:prstGeom prst="line">
              <a:avLst/>
            </a:prstGeom>
            <a:ln w="28575" cap="flat" cmpd="sng">
              <a:solidFill>
                <a:schemeClr val="tx2"/>
              </a:solidFill>
              <a:prstDash val="solid"/>
              <a:round/>
              <a:headEnd type="none" w="med" len="med"/>
              <a:tailEnd type="none" w="med" len="med"/>
            </a:ln>
          </p:spPr>
        </p:sp>
        <p:sp>
          <p:nvSpPr>
            <p:cNvPr id="43148" name="Line 141"/>
            <p:cNvSpPr/>
            <p:nvPr/>
          </p:nvSpPr>
          <p:spPr>
            <a:xfrm flipV="1">
              <a:off x="1089" y="1204"/>
              <a:ext cx="7" cy="292"/>
            </a:xfrm>
            <a:prstGeom prst="line">
              <a:avLst/>
            </a:prstGeom>
            <a:ln w="28575" cap="flat" cmpd="sng">
              <a:solidFill>
                <a:schemeClr val="tx2"/>
              </a:solidFill>
              <a:prstDash val="solid"/>
              <a:round/>
              <a:headEnd type="none" w="med" len="med"/>
              <a:tailEnd type="none" w="med" len="med"/>
            </a:ln>
          </p:spPr>
        </p:sp>
        <p:sp>
          <p:nvSpPr>
            <p:cNvPr id="43149" name="Line 142"/>
            <p:cNvSpPr/>
            <p:nvPr/>
          </p:nvSpPr>
          <p:spPr>
            <a:xfrm flipV="1">
              <a:off x="1096" y="1092"/>
              <a:ext cx="9" cy="112"/>
            </a:xfrm>
            <a:prstGeom prst="line">
              <a:avLst/>
            </a:prstGeom>
            <a:ln w="28575" cap="flat" cmpd="sng">
              <a:solidFill>
                <a:schemeClr val="tx2"/>
              </a:solidFill>
              <a:prstDash val="solid"/>
              <a:round/>
              <a:headEnd type="none" w="med" len="med"/>
              <a:tailEnd type="none" w="med" len="med"/>
            </a:ln>
          </p:spPr>
        </p:sp>
        <p:sp>
          <p:nvSpPr>
            <p:cNvPr id="43150" name="Line 143"/>
            <p:cNvSpPr/>
            <p:nvPr/>
          </p:nvSpPr>
          <p:spPr>
            <a:xfrm flipV="1">
              <a:off x="1105" y="1067"/>
              <a:ext cx="7" cy="25"/>
            </a:xfrm>
            <a:prstGeom prst="line">
              <a:avLst/>
            </a:prstGeom>
            <a:ln w="28575" cap="flat" cmpd="sng">
              <a:solidFill>
                <a:schemeClr val="tx2"/>
              </a:solidFill>
              <a:prstDash val="solid"/>
              <a:round/>
              <a:headEnd type="none" w="med" len="med"/>
              <a:tailEnd type="none" w="med" len="med"/>
            </a:ln>
          </p:spPr>
        </p:sp>
        <p:sp>
          <p:nvSpPr>
            <p:cNvPr id="43151" name="Line 144"/>
            <p:cNvSpPr/>
            <p:nvPr/>
          </p:nvSpPr>
          <p:spPr>
            <a:xfrm flipV="1">
              <a:off x="1112" y="1021"/>
              <a:ext cx="11" cy="46"/>
            </a:xfrm>
            <a:prstGeom prst="line">
              <a:avLst/>
            </a:prstGeom>
            <a:ln w="28575" cap="flat" cmpd="sng">
              <a:solidFill>
                <a:schemeClr val="tx2"/>
              </a:solidFill>
              <a:prstDash val="solid"/>
              <a:round/>
              <a:headEnd type="none" w="med" len="med"/>
              <a:tailEnd type="none" w="med" len="med"/>
            </a:ln>
          </p:spPr>
        </p:sp>
        <p:sp>
          <p:nvSpPr>
            <p:cNvPr id="43152" name="Line 145"/>
            <p:cNvSpPr/>
            <p:nvPr/>
          </p:nvSpPr>
          <p:spPr>
            <a:xfrm flipV="1">
              <a:off x="1123" y="829"/>
              <a:ext cx="6" cy="192"/>
            </a:xfrm>
            <a:prstGeom prst="line">
              <a:avLst/>
            </a:prstGeom>
            <a:ln w="28575" cap="flat" cmpd="sng">
              <a:solidFill>
                <a:schemeClr val="tx2"/>
              </a:solidFill>
              <a:prstDash val="solid"/>
              <a:round/>
              <a:headEnd type="none" w="med" len="med"/>
              <a:tailEnd type="none" w="med" len="med"/>
            </a:ln>
          </p:spPr>
        </p:sp>
        <p:sp>
          <p:nvSpPr>
            <p:cNvPr id="43153" name="Line 146"/>
            <p:cNvSpPr/>
            <p:nvPr/>
          </p:nvSpPr>
          <p:spPr>
            <a:xfrm>
              <a:off x="1129" y="829"/>
              <a:ext cx="10" cy="11"/>
            </a:xfrm>
            <a:prstGeom prst="line">
              <a:avLst/>
            </a:prstGeom>
            <a:ln w="28575" cap="flat" cmpd="sng">
              <a:solidFill>
                <a:schemeClr val="tx2"/>
              </a:solidFill>
              <a:prstDash val="solid"/>
              <a:round/>
              <a:headEnd type="none" w="med" len="med"/>
              <a:tailEnd type="none" w="med" len="med"/>
            </a:ln>
          </p:spPr>
        </p:sp>
        <p:sp>
          <p:nvSpPr>
            <p:cNvPr id="43154" name="Rectangle 147"/>
            <p:cNvSpPr/>
            <p:nvPr/>
          </p:nvSpPr>
          <p:spPr>
            <a:xfrm>
              <a:off x="1140" y="839"/>
              <a:ext cx="6" cy="0"/>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155" name="Line 148"/>
            <p:cNvSpPr/>
            <p:nvPr/>
          </p:nvSpPr>
          <p:spPr>
            <a:xfrm>
              <a:off x="1145" y="840"/>
              <a:ext cx="16" cy="242"/>
            </a:xfrm>
            <a:prstGeom prst="line">
              <a:avLst/>
            </a:prstGeom>
            <a:ln w="28575" cap="flat" cmpd="sng">
              <a:solidFill>
                <a:schemeClr val="tx2"/>
              </a:solidFill>
              <a:prstDash val="solid"/>
              <a:round/>
              <a:headEnd type="none" w="med" len="med"/>
              <a:tailEnd type="none" w="med" len="med"/>
            </a:ln>
          </p:spPr>
        </p:sp>
        <p:sp>
          <p:nvSpPr>
            <p:cNvPr id="43156" name="Line 149"/>
            <p:cNvSpPr/>
            <p:nvPr/>
          </p:nvSpPr>
          <p:spPr>
            <a:xfrm>
              <a:off x="1161" y="1082"/>
              <a:ext cx="8" cy="197"/>
            </a:xfrm>
            <a:prstGeom prst="line">
              <a:avLst/>
            </a:prstGeom>
            <a:ln w="28575" cap="flat" cmpd="sng">
              <a:solidFill>
                <a:schemeClr val="tx2"/>
              </a:solidFill>
              <a:prstDash val="solid"/>
              <a:round/>
              <a:headEnd type="none" w="med" len="med"/>
              <a:tailEnd type="none" w="med" len="med"/>
            </a:ln>
          </p:spPr>
        </p:sp>
        <p:sp>
          <p:nvSpPr>
            <p:cNvPr id="43157" name="Line 150"/>
            <p:cNvSpPr/>
            <p:nvPr/>
          </p:nvSpPr>
          <p:spPr>
            <a:xfrm>
              <a:off x="1169" y="1279"/>
              <a:ext cx="10" cy="131"/>
            </a:xfrm>
            <a:prstGeom prst="line">
              <a:avLst/>
            </a:prstGeom>
            <a:ln w="28575" cap="flat" cmpd="sng">
              <a:solidFill>
                <a:schemeClr val="tx2"/>
              </a:solidFill>
              <a:prstDash val="solid"/>
              <a:round/>
              <a:headEnd type="none" w="med" len="med"/>
              <a:tailEnd type="none" w="med" len="med"/>
            </a:ln>
          </p:spPr>
        </p:sp>
        <p:sp>
          <p:nvSpPr>
            <p:cNvPr id="43158" name="Line 151"/>
            <p:cNvSpPr/>
            <p:nvPr/>
          </p:nvSpPr>
          <p:spPr>
            <a:xfrm>
              <a:off x="1179" y="1410"/>
              <a:ext cx="6" cy="373"/>
            </a:xfrm>
            <a:prstGeom prst="line">
              <a:avLst/>
            </a:prstGeom>
            <a:ln w="28575" cap="flat" cmpd="sng">
              <a:solidFill>
                <a:schemeClr val="tx2"/>
              </a:solidFill>
              <a:prstDash val="solid"/>
              <a:round/>
              <a:headEnd type="none" w="med" len="med"/>
              <a:tailEnd type="none" w="med" len="med"/>
            </a:ln>
          </p:spPr>
        </p:sp>
        <p:sp>
          <p:nvSpPr>
            <p:cNvPr id="43159" name="Line 152"/>
            <p:cNvSpPr/>
            <p:nvPr/>
          </p:nvSpPr>
          <p:spPr>
            <a:xfrm>
              <a:off x="1185" y="1783"/>
              <a:ext cx="10" cy="128"/>
            </a:xfrm>
            <a:prstGeom prst="line">
              <a:avLst/>
            </a:prstGeom>
            <a:ln w="28575" cap="flat" cmpd="sng">
              <a:solidFill>
                <a:schemeClr val="tx2"/>
              </a:solidFill>
              <a:prstDash val="solid"/>
              <a:round/>
              <a:headEnd type="none" w="med" len="med"/>
              <a:tailEnd type="none" w="med" len="med"/>
            </a:ln>
          </p:spPr>
        </p:sp>
        <p:sp>
          <p:nvSpPr>
            <p:cNvPr id="43160" name="Line 153"/>
            <p:cNvSpPr/>
            <p:nvPr/>
          </p:nvSpPr>
          <p:spPr>
            <a:xfrm>
              <a:off x="1195" y="1911"/>
              <a:ext cx="6" cy="30"/>
            </a:xfrm>
            <a:prstGeom prst="line">
              <a:avLst/>
            </a:prstGeom>
            <a:ln w="28575" cap="flat" cmpd="sng">
              <a:solidFill>
                <a:schemeClr val="tx2"/>
              </a:solidFill>
              <a:prstDash val="solid"/>
              <a:round/>
              <a:headEnd type="none" w="med" len="med"/>
              <a:tailEnd type="none" w="med" len="med"/>
            </a:ln>
          </p:spPr>
        </p:sp>
        <p:sp>
          <p:nvSpPr>
            <p:cNvPr id="43161" name="Line 154"/>
            <p:cNvSpPr/>
            <p:nvPr/>
          </p:nvSpPr>
          <p:spPr>
            <a:xfrm>
              <a:off x="1201" y="1941"/>
              <a:ext cx="11" cy="111"/>
            </a:xfrm>
            <a:prstGeom prst="line">
              <a:avLst/>
            </a:prstGeom>
            <a:ln w="28575" cap="flat" cmpd="sng">
              <a:solidFill>
                <a:schemeClr val="tx2"/>
              </a:solidFill>
              <a:prstDash val="solid"/>
              <a:round/>
              <a:headEnd type="none" w="med" len="med"/>
              <a:tailEnd type="none" w="med" len="med"/>
            </a:ln>
          </p:spPr>
        </p:sp>
        <p:sp>
          <p:nvSpPr>
            <p:cNvPr id="43162" name="Line 155"/>
            <p:cNvSpPr/>
            <p:nvPr/>
          </p:nvSpPr>
          <p:spPr>
            <a:xfrm>
              <a:off x="1212" y="2052"/>
              <a:ext cx="7" cy="237"/>
            </a:xfrm>
            <a:prstGeom prst="line">
              <a:avLst/>
            </a:prstGeom>
            <a:ln w="28575" cap="flat" cmpd="sng">
              <a:solidFill>
                <a:schemeClr val="tx2"/>
              </a:solidFill>
              <a:prstDash val="solid"/>
              <a:round/>
              <a:headEnd type="none" w="med" len="med"/>
              <a:tailEnd type="none" w="med" len="med"/>
            </a:ln>
          </p:spPr>
        </p:sp>
        <p:sp>
          <p:nvSpPr>
            <p:cNvPr id="43163" name="Line 156"/>
            <p:cNvSpPr/>
            <p:nvPr/>
          </p:nvSpPr>
          <p:spPr>
            <a:xfrm>
              <a:off x="1219" y="2289"/>
              <a:ext cx="9" cy="11"/>
            </a:xfrm>
            <a:prstGeom prst="line">
              <a:avLst/>
            </a:prstGeom>
            <a:ln w="28575" cap="flat" cmpd="sng">
              <a:solidFill>
                <a:schemeClr val="tx2"/>
              </a:solidFill>
              <a:prstDash val="solid"/>
              <a:round/>
              <a:headEnd type="none" w="med" len="med"/>
              <a:tailEnd type="none" w="med" len="med"/>
            </a:ln>
          </p:spPr>
        </p:sp>
        <p:sp>
          <p:nvSpPr>
            <p:cNvPr id="43164" name="Line 157"/>
            <p:cNvSpPr/>
            <p:nvPr/>
          </p:nvSpPr>
          <p:spPr>
            <a:xfrm>
              <a:off x="1228" y="2300"/>
              <a:ext cx="7" cy="90"/>
            </a:xfrm>
            <a:prstGeom prst="line">
              <a:avLst/>
            </a:prstGeom>
            <a:ln w="28575" cap="flat" cmpd="sng">
              <a:solidFill>
                <a:schemeClr val="tx2"/>
              </a:solidFill>
              <a:prstDash val="solid"/>
              <a:round/>
              <a:headEnd type="none" w="med" len="med"/>
              <a:tailEnd type="none" w="med" len="med"/>
            </a:ln>
          </p:spPr>
        </p:sp>
        <p:sp>
          <p:nvSpPr>
            <p:cNvPr id="43165" name="Line 158"/>
            <p:cNvSpPr/>
            <p:nvPr/>
          </p:nvSpPr>
          <p:spPr>
            <a:xfrm>
              <a:off x="1235" y="2390"/>
              <a:ext cx="9" cy="127"/>
            </a:xfrm>
            <a:prstGeom prst="line">
              <a:avLst/>
            </a:prstGeom>
            <a:ln w="28575" cap="flat" cmpd="sng">
              <a:solidFill>
                <a:schemeClr val="tx2"/>
              </a:solidFill>
              <a:prstDash val="solid"/>
              <a:round/>
              <a:headEnd type="none" w="med" len="med"/>
              <a:tailEnd type="none" w="med" len="med"/>
            </a:ln>
          </p:spPr>
        </p:sp>
        <p:sp>
          <p:nvSpPr>
            <p:cNvPr id="43166" name="Line 159"/>
            <p:cNvSpPr/>
            <p:nvPr/>
          </p:nvSpPr>
          <p:spPr>
            <a:xfrm>
              <a:off x="1244" y="2517"/>
              <a:ext cx="7" cy="59"/>
            </a:xfrm>
            <a:prstGeom prst="line">
              <a:avLst/>
            </a:prstGeom>
            <a:ln w="28575" cap="flat" cmpd="sng">
              <a:solidFill>
                <a:schemeClr val="tx2"/>
              </a:solidFill>
              <a:prstDash val="solid"/>
              <a:round/>
              <a:headEnd type="none" w="med" len="med"/>
              <a:tailEnd type="none" w="med" len="med"/>
            </a:ln>
          </p:spPr>
        </p:sp>
        <p:sp>
          <p:nvSpPr>
            <p:cNvPr id="43167" name="Line 160"/>
            <p:cNvSpPr/>
            <p:nvPr/>
          </p:nvSpPr>
          <p:spPr>
            <a:xfrm flipV="1">
              <a:off x="1251" y="2567"/>
              <a:ext cx="8" cy="9"/>
            </a:xfrm>
            <a:prstGeom prst="line">
              <a:avLst/>
            </a:prstGeom>
            <a:ln w="28575" cap="flat" cmpd="sng">
              <a:solidFill>
                <a:schemeClr val="tx2"/>
              </a:solidFill>
              <a:prstDash val="solid"/>
              <a:round/>
              <a:headEnd type="none" w="med" len="med"/>
              <a:tailEnd type="none" w="med" len="med"/>
            </a:ln>
          </p:spPr>
        </p:sp>
        <p:sp>
          <p:nvSpPr>
            <p:cNvPr id="43168" name="Line 161"/>
            <p:cNvSpPr/>
            <p:nvPr/>
          </p:nvSpPr>
          <p:spPr>
            <a:xfrm>
              <a:off x="1259" y="2567"/>
              <a:ext cx="9" cy="40"/>
            </a:xfrm>
            <a:prstGeom prst="line">
              <a:avLst/>
            </a:prstGeom>
            <a:ln w="28575" cap="flat" cmpd="sng">
              <a:solidFill>
                <a:schemeClr val="tx2"/>
              </a:solidFill>
              <a:prstDash val="solid"/>
              <a:round/>
              <a:headEnd type="none" w="med" len="med"/>
              <a:tailEnd type="none" w="med" len="med"/>
            </a:ln>
          </p:spPr>
        </p:sp>
        <p:sp>
          <p:nvSpPr>
            <p:cNvPr id="43169" name="Line 162"/>
            <p:cNvSpPr/>
            <p:nvPr/>
          </p:nvSpPr>
          <p:spPr>
            <a:xfrm flipV="1">
              <a:off x="1268" y="2603"/>
              <a:ext cx="7" cy="4"/>
            </a:xfrm>
            <a:prstGeom prst="line">
              <a:avLst/>
            </a:prstGeom>
            <a:ln w="28575" cap="flat" cmpd="sng">
              <a:solidFill>
                <a:schemeClr val="tx2"/>
              </a:solidFill>
              <a:prstDash val="solid"/>
              <a:round/>
              <a:headEnd type="none" w="med" len="med"/>
              <a:tailEnd type="none" w="med" len="med"/>
            </a:ln>
          </p:spPr>
        </p:sp>
        <p:sp>
          <p:nvSpPr>
            <p:cNvPr id="43170" name="Line 163"/>
            <p:cNvSpPr/>
            <p:nvPr/>
          </p:nvSpPr>
          <p:spPr>
            <a:xfrm>
              <a:off x="1275" y="2603"/>
              <a:ext cx="9" cy="14"/>
            </a:xfrm>
            <a:prstGeom prst="line">
              <a:avLst/>
            </a:prstGeom>
            <a:ln w="28575" cap="flat" cmpd="sng">
              <a:solidFill>
                <a:schemeClr val="tx2"/>
              </a:solidFill>
              <a:prstDash val="solid"/>
              <a:round/>
              <a:headEnd type="none" w="med" len="med"/>
              <a:tailEnd type="none" w="med" len="med"/>
            </a:ln>
          </p:spPr>
        </p:sp>
        <p:sp>
          <p:nvSpPr>
            <p:cNvPr id="43171" name="Line 164"/>
            <p:cNvSpPr/>
            <p:nvPr/>
          </p:nvSpPr>
          <p:spPr>
            <a:xfrm>
              <a:off x="1284" y="2617"/>
              <a:ext cx="7" cy="40"/>
            </a:xfrm>
            <a:prstGeom prst="line">
              <a:avLst/>
            </a:prstGeom>
            <a:ln w="28575" cap="flat" cmpd="sng">
              <a:solidFill>
                <a:schemeClr val="tx2"/>
              </a:solidFill>
              <a:prstDash val="solid"/>
              <a:round/>
              <a:headEnd type="none" w="med" len="med"/>
              <a:tailEnd type="none" w="med" len="med"/>
            </a:ln>
          </p:spPr>
        </p:sp>
        <p:sp>
          <p:nvSpPr>
            <p:cNvPr id="43172" name="Rectangle 165"/>
            <p:cNvSpPr/>
            <p:nvPr/>
          </p:nvSpPr>
          <p:spPr>
            <a:xfrm>
              <a:off x="1291" y="2656"/>
              <a:ext cx="12"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173" name="Line 166"/>
            <p:cNvSpPr/>
            <p:nvPr/>
          </p:nvSpPr>
          <p:spPr>
            <a:xfrm flipV="1">
              <a:off x="1302" y="2643"/>
              <a:ext cx="6" cy="14"/>
            </a:xfrm>
            <a:prstGeom prst="line">
              <a:avLst/>
            </a:prstGeom>
            <a:ln w="28575" cap="flat" cmpd="sng">
              <a:solidFill>
                <a:schemeClr val="tx2"/>
              </a:solidFill>
              <a:prstDash val="solid"/>
              <a:round/>
              <a:headEnd type="none" w="med" len="med"/>
              <a:tailEnd type="none" w="med" len="med"/>
            </a:ln>
          </p:spPr>
        </p:sp>
        <p:sp>
          <p:nvSpPr>
            <p:cNvPr id="43174" name="Line 167"/>
            <p:cNvSpPr/>
            <p:nvPr/>
          </p:nvSpPr>
          <p:spPr>
            <a:xfrm>
              <a:off x="1308" y="2643"/>
              <a:ext cx="10" cy="19"/>
            </a:xfrm>
            <a:prstGeom prst="line">
              <a:avLst/>
            </a:prstGeom>
            <a:ln w="28575" cap="flat" cmpd="sng">
              <a:solidFill>
                <a:schemeClr val="tx2"/>
              </a:solidFill>
              <a:prstDash val="solid"/>
              <a:round/>
              <a:headEnd type="none" w="med" len="med"/>
              <a:tailEnd type="none" w="med" len="med"/>
            </a:ln>
          </p:spPr>
        </p:sp>
        <p:sp>
          <p:nvSpPr>
            <p:cNvPr id="43175" name="Rectangle 168"/>
            <p:cNvSpPr/>
            <p:nvPr/>
          </p:nvSpPr>
          <p:spPr>
            <a:xfrm>
              <a:off x="1318" y="2661"/>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176" name="Line 169"/>
            <p:cNvSpPr/>
            <p:nvPr/>
          </p:nvSpPr>
          <p:spPr>
            <a:xfrm flipV="1">
              <a:off x="1324" y="2648"/>
              <a:ext cx="7" cy="14"/>
            </a:xfrm>
            <a:prstGeom prst="line">
              <a:avLst/>
            </a:prstGeom>
            <a:ln w="28575" cap="flat" cmpd="sng">
              <a:solidFill>
                <a:schemeClr val="tx2"/>
              </a:solidFill>
              <a:prstDash val="solid"/>
              <a:round/>
              <a:headEnd type="none" w="med" len="med"/>
              <a:tailEnd type="none" w="med" len="med"/>
            </a:ln>
          </p:spPr>
        </p:sp>
        <p:sp>
          <p:nvSpPr>
            <p:cNvPr id="43177" name="Line 170"/>
            <p:cNvSpPr/>
            <p:nvPr/>
          </p:nvSpPr>
          <p:spPr>
            <a:xfrm>
              <a:off x="1331" y="2648"/>
              <a:ext cx="9" cy="20"/>
            </a:xfrm>
            <a:prstGeom prst="line">
              <a:avLst/>
            </a:prstGeom>
            <a:ln w="28575" cap="flat" cmpd="sng">
              <a:solidFill>
                <a:schemeClr val="tx2"/>
              </a:solidFill>
              <a:prstDash val="solid"/>
              <a:round/>
              <a:headEnd type="none" w="med" len="med"/>
              <a:tailEnd type="none" w="med" len="med"/>
            </a:ln>
          </p:spPr>
        </p:sp>
        <p:sp>
          <p:nvSpPr>
            <p:cNvPr id="43178" name="Line 171"/>
            <p:cNvSpPr/>
            <p:nvPr/>
          </p:nvSpPr>
          <p:spPr>
            <a:xfrm>
              <a:off x="1340" y="2668"/>
              <a:ext cx="8" cy="5"/>
            </a:xfrm>
            <a:prstGeom prst="line">
              <a:avLst/>
            </a:prstGeom>
            <a:ln w="28575" cap="flat" cmpd="sng">
              <a:solidFill>
                <a:schemeClr val="tx2"/>
              </a:solidFill>
              <a:prstDash val="solid"/>
              <a:round/>
              <a:headEnd type="none" w="med" len="med"/>
              <a:tailEnd type="none" w="med" len="med"/>
            </a:ln>
          </p:spPr>
        </p:sp>
        <p:sp>
          <p:nvSpPr>
            <p:cNvPr id="43179" name="Rectangle 172"/>
            <p:cNvSpPr/>
            <p:nvPr/>
          </p:nvSpPr>
          <p:spPr>
            <a:xfrm>
              <a:off x="1348" y="2672"/>
              <a:ext cx="11"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180" name="Line 173"/>
            <p:cNvSpPr/>
            <p:nvPr/>
          </p:nvSpPr>
          <p:spPr>
            <a:xfrm flipV="1">
              <a:off x="1358" y="2643"/>
              <a:ext cx="6" cy="30"/>
            </a:xfrm>
            <a:prstGeom prst="line">
              <a:avLst/>
            </a:prstGeom>
            <a:ln w="28575" cap="flat" cmpd="sng">
              <a:solidFill>
                <a:schemeClr val="tx2"/>
              </a:solidFill>
              <a:prstDash val="solid"/>
              <a:round/>
              <a:headEnd type="none" w="med" len="med"/>
              <a:tailEnd type="none" w="med" len="med"/>
            </a:ln>
          </p:spPr>
        </p:sp>
        <p:sp>
          <p:nvSpPr>
            <p:cNvPr id="43181" name="Line 174"/>
            <p:cNvSpPr/>
            <p:nvPr/>
          </p:nvSpPr>
          <p:spPr>
            <a:xfrm>
              <a:off x="1364" y="2643"/>
              <a:ext cx="10" cy="25"/>
            </a:xfrm>
            <a:prstGeom prst="line">
              <a:avLst/>
            </a:prstGeom>
            <a:ln w="28575" cap="flat" cmpd="sng">
              <a:solidFill>
                <a:schemeClr val="tx2"/>
              </a:solidFill>
              <a:prstDash val="solid"/>
              <a:round/>
              <a:headEnd type="none" w="med" len="med"/>
              <a:tailEnd type="none" w="med" len="med"/>
            </a:ln>
          </p:spPr>
        </p:sp>
        <p:sp>
          <p:nvSpPr>
            <p:cNvPr id="43182" name="Line 175"/>
            <p:cNvSpPr/>
            <p:nvPr/>
          </p:nvSpPr>
          <p:spPr>
            <a:xfrm>
              <a:off x="1374" y="2668"/>
              <a:ext cx="6" cy="5"/>
            </a:xfrm>
            <a:prstGeom prst="line">
              <a:avLst/>
            </a:prstGeom>
            <a:ln w="28575" cap="flat" cmpd="sng">
              <a:solidFill>
                <a:schemeClr val="tx2"/>
              </a:solidFill>
              <a:prstDash val="solid"/>
              <a:round/>
              <a:headEnd type="none" w="med" len="med"/>
              <a:tailEnd type="none" w="med" len="med"/>
            </a:ln>
          </p:spPr>
        </p:sp>
        <p:sp>
          <p:nvSpPr>
            <p:cNvPr id="43183" name="Rectangle 176"/>
            <p:cNvSpPr/>
            <p:nvPr/>
          </p:nvSpPr>
          <p:spPr>
            <a:xfrm>
              <a:off x="1380" y="2672"/>
              <a:ext cx="13"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184" name="Line 177"/>
            <p:cNvSpPr/>
            <p:nvPr/>
          </p:nvSpPr>
          <p:spPr>
            <a:xfrm flipV="1">
              <a:off x="1391" y="2668"/>
              <a:ext cx="7" cy="5"/>
            </a:xfrm>
            <a:prstGeom prst="line">
              <a:avLst/>
            </a:prstGeom>
            <a:ln w="28575" cap="flat" cmpd="sng">
              <a:solidFill>
                <a:schemeClr val="tx2"/>
              </a:solidFill>
              <a:prstDash val="solid"/>
              <a:round/>
              <a:headEnd type="none" w="med" len="med"/>
              <a:tailEnd type="none" w="med" len="med"/>
            </a:ln>
          </p:spPr>
        </p:sp>
        <p:sp>
          <p:nvSpPr>
            <p:cNvPr id="43185" name="Line 178"/>
            <p:cNvSpPr/>
            <p:nvPr/>
          </p:nvSpPr>
          <p:spPr>
            <a:xfrm>
              <a:off x="1398" y="2668"/>
              <a:ext cx="9" cy="5"/>
            </a:xfrm>
            <a:prstGeom prst="line">
              <a:avLst/>
            </a:prstGeom>
            <a:ln w="28575" cap="flat" cmpd="sng">
              <a:solidFill>
                <a:schemeClr val="tx2"/>
              </a:solidFill>
              <a:prstDash val="solid"/>
              <a:round/>
              <a:headEnd type="none" w="med" len="med"/>
              <a:tailEnd type="none" w="med" len="med"/>
            </a:ln>
          </p:spPr>
        </p:sp>
        <p:sp>
          <p:nvSpPr>
            <p:cNvPr id="43186" name="Line 179"/>
            <p:cNvSpPr/>
            <p:nvPr/>
          </p:nvSpPr>
          <p:spPr>
            <a:xfrm flipV="1">
              <a:off x="1407" y="2657"/>
              <a:ext cx="7" cy="16"/>
            </a:xfrm>
            <a:prstGeom prst="line">
              <a:avLst/>
            </a:prstGeom>
            <a:ln w="28575" cap="flat" cmpd="sng">
              <a:solidFill>
                <a:schemeClr val="tx2"/>
              </a:solidFill>
              <a:prstDash val="solid"/>
              <a:round/>
              <a:headEnd type="none" w="med" len="med"/>
              <a:tailEnd type="none" w="med" len="med"/>
            </a:ln>
          </p:spPr>
        </p:sp>
        <p:sp>
          <p:nvSpPr>
            <p:cNvPr id="43187" name="Line 180"/>
            <p:cNvSpPr/>
            <p:nvPr/>
          </p:nvSpPr>
          <p:spPr>
            <a:xfrm>
              <a:off x="1414" y="2657"/>
              <a:ext cx="6" cy="11"/>
            </a:xfrm>
            <a:prstGeom prst="line">
              <a:avLst/>
            </a:prstGeom>
            <a:ln w="28575" cap="flat" cmpd="sng">
              <a:solidFill>
                <a:schemeClr val="tx2"/>
              </a:solidFill>
              <a:prstDash val="solid"/>
              <a:round/>
              <a:headEnd type="none" w="med" len="med"/>
              <a:tailEnd type="none" w="med" len="med"/>
            </a:ln>
          </p:spPr>
        </p:sp>
        <p:sp>
          <p:nvSpPr>
            <p:cNvPr id="43188" name="Rectangle 181"/>
            <p:cNvSpPr/>
            <p:nvPr/>
          </p:nvSpPr>
          <p:spPr>
            <a:xfrm>
              <a:off x="1421" y="2667"/>
              <a:ext cx="9" cy="0"/>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189" name="Line 182"/>
            <p:cNvSpPr/>
            <p:nvPr/>
          </p:nvSpPr>
          <p:spPr>
            <a:xfrm>
              <a:off x="1430" y="2668"/>
              <a:ext cx="8" cy="5"/>
            </a:xfrm>
            <a:prstGeom prst="line">
              <a:avLst/>
            </a:prstGeom>
            <a:ln w="28575" cap="flat" cmpd="sng">
              <a:solidFill>
                <a:schemeClr val="tx2"/>
              </a:solidFill>
              <a:prstDash val="solid"/>
              <a:round/>
              <a:headEnd type="none" w="med" len="med"/>
              <a:tailEnd type="none" w="med" len="med"/>
            </a:ln>
          </p:spPr>
        </p:sp>
        <p:sp>
          <p:nvSpPr>
            <p:cNvPr id="43190" name="Rectangle 183"/>
            <p:cNvSpPr/>
            <p:nvPr/>
          </p:nvSpPr>
          <p:spPr>
            <a:xfrm>
              <a:off x="1438" y="2672"/>
              <a:ext cx="11"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191" name="Line 184"/>
            <p:cNvSpPr/>
            <p:nvPr/>
          </p:nvSpPr>
          <p:spPr>
            <a:xfrm flipV="1">
              <a:off x="1447" y="2657"/>
              <a:ext cx="7" cy="16"/>
            </a:xfrm>
            <a:prstGeom prst="line">
              <a:avLst/>
            </a:prstGeom>
            <a:ln w="28575" cap="flat" cmpd="sng">
              <a:solidFill>
                <a:schemeClr val="tx2"/>
              </a:solidFill>
              <a:prstDash val="solid"/>
              <a:round/>
              <a:headEnd type="none" w="med" len="med"/>
              <a:tailEnd type="none" w="med" len="med"/>
            </a:ln>
          </p:spPr>
        </p:sp>
        <p:sp>
          <p:nvSpPr>
            <p:cNvPr id="43192" name="Line 185"/>
            <p:cNvSpPr/>
            <p:nvPr/>
          </p:nvSpPr>
          <p:spPr>
            <a:xfrm>
              <a:off x="1454" y="2657"/>
              <a:ext cx="9" cy="16"/>
            </a:xfrm>
            <a:prstGeom prst="line">
              <a:avLst/>
            </a:prstGeom>
            <a:ln w="28575" cap="flat" cmpd="sng">
              <a:solidFill>
                <a:schemeClr val="tx2"/>
              </a:solidFill>
              <a:prstDash val="solid"/>
              <a:round/>
              <a:headEnd type="none" w="med" len="med"/>
              <a:tailEnd type="none" w="med" len="med"/>
            </a:ln>
          </p:spPr>
        </p:sp>
        <p:sp>
          <p:nvSpPr>
            <p:cNvPr id="43193" name="Rectangle 186"/>
            <p:cNvSpPr/>
            <p:nvPr/>
          </p:nvSpPr>
          <p:spPr>
            <a:xfrm>
              <a:off x="1463" y="2672"/>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194" name="Line 187"/>
            <p:cNvSpPr/>
            <p:nvPr/>
          </p:nvSpPr>
          <p:spPr>
            <a:xfrm flipV="1">
              <a:off x="1470" y="2668"/>
              <a:ext cx="11" cy="5"/>
            </a:xfrm>
            <a:prstGeom prst="line">
              <a:avLst/>
            </a:prstGeom>
            <a:ln w="28575" cap="flat" cmpd="sng">
              <a:solidFill>
                <a:schemeClr val="tx2"/>
              </a:solidFill>
              <a:prstDash val="solid"/>
              <a:round/>
              <a:headEnd type="none" w="med" len="med"/>
              <a:tailEnd type="none" w="med" len="med"/>
            </a:ln>
          </p:spPr>
        </p:sp>
        <p:sp>
          <p:nvSpPr>
            <p:cNvPr id="43195" name="Line 188"/>
            <p:cNvSpPr/>
            <p:nvPr/>
          </p:nvSpPr>
          <p:spPr>
            <a:xfrm>
              <a:off x="1481" y="2668"/>
              <a:ext cx="6" cy="5"/>
            </a:xfrm>
            <a:prstGeom prst="line">
              <a:avLst/>
            </a:prstGeom>
            <a:ln w="28575" cap="flat" cmpd="sng">
              <a:solidFill>
                <a:schemeClr val="tx2"/>
              </a:solidFill>
              <a:prstDash val="solid"/>
              <a:round/>
              <a:headEnd type="none" w="med" len="med"/>
              <a:tailEnd type="none" w="med" len="med"/>
            </a:ln>
          </p:spPr>
        </p:sp>
        <p:sp>
          <p:nvSpPr>
            <p:cNvPr id="43196" name="Line 189"/>
            <p:cNvSpPr/>
            <p:nvPr/>
          </p:nvSpPr>
          <p:spPr>
            <a:xfrm flipV="1">
              <a:off x="1487" y="2662"/>
              <a:ext cx="10" cy="11"/>
            </a:xfrm>
            <a:prstGeom prst="line">
              <a:avLst/>
            </a:prstGeom>
            <a:ln w="28575" cap="flat" cmpd="sng">
              <a:solidFill>
                <a:schemeClr val="tx2"/>
              </a:solidFill>
              <a:prstDash val="solid"/>
              <a:round/>
              <a:headEnd type="none" w="med" len="med"/>
              <a:tailEnd type="none" w="med" len="med"/>
            </a:ln>
          </p:spPr>
        </p:sp>
        <p:sp>
          <p:nvSpPr>
            <p:cNvPr id="43197" name="Rectangle 190"/>
            <p:cNvSpPr/>
            <p:nvPr/>
          </p:nvSpPr>
          <p:spPr>
            <a:xfrm>
              <a:off x="1497" y="2661"/>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198" name="Line 191"/>
            <p:cNvSpPr/>
            <p:nvPr/>
          </p:nvSpPr>
          <p:spPr>
            <a:xfrm>
              <a:off x="1503" y="2662"/>
              <a:ext cx="6" cy="11"/>
            </a:xfrm>
            <a:prstGeom prst="line">
              <a:avLst/>
            </a:prstGeom>
            <a:ln w="28575" cap="flat" cmpd="sng">
              <a:solidFill>
                <a:schemeClr val="tx2"/>
              </a:solidFill>
              <a:prstDash val="solid"/>
              <a:round/>
              <a:headEnd type="none" w="med" len="med"/>
              <a:tailEnd type="none" w="med" len="med"/>
            </a:ln>
          </p:spPr>
        </p:sp>
        <p:sp>
          <p:nvSpPr>
            <p:cNvPr id="43199" name="Rectangle 192"/>
            <p:cNvSpPr/>
            <p:nvPr/>
          </p:nvSpPr>
          <p:spPr>
            <a:xfrm>
              <a:off x="1509" y="2672"/>
              <a:ext cx="12"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200" name="Rectangle 193"/>
            <p:cNvSpPr/>
            <p:nvPr/>
          </p:nvSpPr>
          <p:spPr>
            <a:xfrm>
              <a:off x="1519" y="2672"/>
              <a:ext cx="10"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201" name="Line 194"/>
            <p:cNvSpPr/>
            <p:nvPr/>
          </p:nvSpPr>
          <p:spPr>
            <a:xfrm flipV="1">
              <a:off x="1527" y="2668"/>
              <a:ext cx="10" cy="5"/>
            </a:xfrm>
            <a:prstGeom prst="line">
              <a:avLst/>
            </a:prstGeom>
            <a:ln w="28575" cap="flat" cmpd="sng">
              <a:solidFill>
                <a:schemeClr val="tx2"/>
              </a:solidFill>
              <a:prstDash val="solid"/>
              <a:round/>
              <a:headEnd type="none" w="med" len="med"/>
              <a:tailEnd type="none" w="med" len="med"/>
            </a:ln>
          </p:spPr>
        </p:sp>
        <p:sp>
          <p:nvSpPr>
            <p:cNvPr id="43202" name="Rectangle 195"/>
            <p:cNvSpPr/>
            <p:nvPr/>
          </p:nvSpPr>
          <p:spPr>
            <a:xfrm>
              <a:off x="1538" y="2667"/>
              <a:ext cx="6" cy="0"/>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203" name="Rectangle 196"/>
            <p:cNvSpPr/>
            <p:nvPr/>
          </p:nvSpPr>
          <p:spPr>
            <a:xfrm>
              <a:off x="1544" y="2667"/>
              <a:ext cx="9" cy="0"/>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204" name="Line 197"/>
            <p:cNvSpPr/>
            <p:nvPr/>
          </p:nvSpPr>
          <p:spPr>
            <a:xfrm>
              <a:off x="1553" y="2668"/>
              <a:ext cx="6" cy="5"/>
            </a:xfrm>
            <a:prstGeom prst="line">
              <a:avLst/>
            </a:prstGeom>
            <a:ln w="28575" cap="flat" cmpd="sng">
              <a:solidFill>
                <a:schemeClr val="tx2"/>
              </a:solidFill>
              <a:prstDash val="solid"/>
              <a:round/>
              <a:headEnd type="none" w="med" len="med"/>
              <a:tailEnd type="none" w="med" len="med"/>
            </a:ln>
          </p:spPr>
        </p:sp>
        <p:sp>
          <p:nvSpPr>
            <p:cNvPr id="43205" name="Rectangle 198"/>
            <p:cNvSpPr/>
            <p:nvPr/>
          </p:nvSpPr>
          <p:spPr>
            <a:xfrm>
              <a:off x="1559" y="2672"/>
              <a:ext cx="13"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206" name="Rectangle 199"/>
            <p:cNvSpPr/>
            <p:nvPr/>
          </p:nvSpPr>
          <p:spPr>
            <a:xfrm>
              <a:off x="1570" y="2672"/>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207" name="Rectangle 200"/>
            <p:cNvSpPr/>
            <p:nvPr/>
          </p:nvSpPr>
          <p:spPr>
            <a:xfrm>
              <a:off x="1577" y="2672"/>
              <a:ext cx="11"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208" name="Rectangle 201"/>
            <p:cNvSpPr/>
            <p:nvPr/>
          </p:nvSpPr>
          <p:spPr>
            <a:xfrm>
              <a:off x="1586" y="2672"/>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209" name="Rectangle 202"/>
            <p:cNvSpPr/>
            <p:nvPr/>
          </p:nvSpPr>
          <p:spPr>
            <a:xfrm>
              <a:off x="1593" y="2672"/>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210" name="Line 203"/>
            <p:cNvSpPr/>
            <p:nvPr/>
          </p:nvSpPr>
          <p:spPr>
            <a:xfrm flipV="1">
              <a:off x="1599" y="2668"/>
              <a:ext cx="9" cy="5"/>
            </a:xfrm>
            <a:prstGeom prst="line">
              <a:avLst/>
            </a:prstGeom>
            <a:ln w="28575" cap="flat" cmpd="sng">
              <a:solidFill>
                <a:schemeClr val="tx2"/>
              </a:solidFill>
              <a:prstDash val="solid"/>
              <a:round/>
              <a:headEnd type="none" w="med" len="med"/>
              <a:tailEnd type="none" w="med" len="med"/>
            </a:ln>
          </p:spPr>
        </p:sp>
        <p:sp>
          <p:nvSpPr>
            <p:cNvPr id="43211" name="Line 204"/>
            <p:cNvSpPr/>
            <p:nvPr/>
          </p:nvSpPr>
          <p:spPr>
            <a:xfrm>
              <a:off x="1608" y="2668"/>
              <a:ext cx="8" cy="5"/>
            </a:xfrm>
            <a:prstGeom prst="line">
              <a:avLst/>
            </a:prstGeom>
            <a:ln w="28575" cap="flat" cmpd="sng">
              <a:solidFill>
                <a:schemeClr val="tx2"/>
              </a:solidFill>
              <a:prstDash val="solid"/>
              <a:round/>
              <a:headEnd type="none" w="med" len="med"/>
              <a:tailEnd type="none" w="med" len="med"/>
            </a:ln>
          </p:spPr>
        </p:sp>
        <p:sp>
          <p:nvSpPr>
            <p:cNvPr id="43212" name="Rectangle 205"/>
            <p:cNvSpPr/>
            <p:nvPr/>
          </p:nvSpPr>
          <p:spPr>
            <a:xfrm>
              <a:off x="1616" y="2672"/>
              <a:ext cx="12"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213" name="Rectangle 206"/>
            <p:cNvSpPr/>
            <p:nvPr/>
          </p:nvSpPr>
          <p:spPr>
            <a:xfrm>
              <a:off x="1626" y="2672"/>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214" name="Rectangle 207"/>
            <p:cNvSpPr/>
            <p:nvPr/>
          </p:nvSpPr>
          <p:spPr>
            <a:xfrm>
              <a:off x="1632" y="2672"/>
              <a:ext cx="12"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215" name="Rectangle 208"/>
            <p:cNvSpPr/>
            <p:nvPr/>
          </p:nvSpPr>
          <p:spPr>
            <a:xfrm>
              <a:off x="1642" y="2672"/>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216" name="Rectangle 209"/>
            <p:cNvSpPr/>
            <p:nvPr/>
          </p:nvSpPr>
          <p:spPr>
            <a:xfrm>
              <a:off x="1648" y="2672"/>
              <a:ext cx="13"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217" name="Rectangle 210"/>
            <p:cNvSpPr/>
            <p:nvPr/>
          </p:nvSpPr>
          <p:spPr>
            <a:xfrm>
              <a:off x="1660" y="2672"/>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218" name="Rectangle 211"/>
            <p:cNvSpPr/>
            <p:nvPr/>
          </p:nvSpPr>
          <p:spPr>
            <a:xfrm>
              <a:off x="1666" y="2672"/>
              <a:ext cx="11"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219" name="Line 212"/>
            <p:cNvSpPr/>
            <p:nvPr/>
          </p:nvSpPr>
          <p:spPr>
            <a:xfrm flipV="1">
              <a:off x="1676" y="2668"/>
              <a:ext cx="6" cy="5"/>
            </a:xfrm>
            <a:prstGeom prst="line">
              <a:avLst/>
            </a:prstGeom>
            <a:ln w="28575" cap="flat" cmpd="sng">
              <a:solidFill>
                <a:schemeClr val="tx2"/>
              </a:solidFill>
              <a:prstDash val="solid"/>
              <a:round/>
              <a:headEnd type="none" w="med" len="med"/>
              <a:tailEnd type="none" w="med" len="med"/>
            </a:ln>
          </p:spPr>
        </p:sp>
        <p:sp>
          <p:nvSpPr>
            <p:cNvPr id="43220" name="Line 213"/>
            <p:cNvSpPr/>
            <p:nvPr/>
          </p:nvSpPr>
          <p:spPr>
            <a:xfrm>
              <a:off x="1682" y="2668"/>
              <a:ext cx="6" cy="5"/>
            </a:xfrm>
            <a:prstGeom prst="line">
              <a:avLst/>
            </a:prstGeom>
            <a:ln w="28575" cap="flat" cmpd="sng">
              <a:solidFill>
                <a:schemeClr val="tx2"/>
              </a:solidFill>
              <a:prstDash val="solid"/>
              <a:round/>
              <a:headEnd type="none" w="med" len="med"/>
              <a:tailEnd type="none" w="med" len="med"/>
            </a:ln>
          </p:spPr>
        </p:sp>
        <p:sp>
          <p:nvSpPr>
            <p:cNvPr id="43221" name="Rectangle 214"/>
            <p:cNvSpPr/>
            <p:nvPr/>
          </p:nvSpPr>
          <p:spPr>
            <a:xfrm>
              <a:off x="1688" y="2672"/>
              <a:ext cx="12"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222" name="Line 215"/>
            <p:cNvSpPr/>
            <p:nvPr/>
          </p:nvSpPr>
          <p:spPr>
            <a:xfrm flipV="1">
              <a:off x="1698" y="2662"/>
              <a:ext cx="8" cy="11"/>
            </a:xfrm>
            <a:prstGeom prst="line">
              <a:avLst/>
            </a:prstGeom>
            <a:ln w="28575" cap="flat" cmpd="sng">
              <a:solidFill>
                <a:schemeClr val="tx2"/>
              </a:solidFill>
              <a:prstDash val="solid"/>
              <a:round/>
              <a:headEnd type="none" w="med" len="med"/>
              <a:tailEnd type="none" w="med" len="med"/>
            </a:ln>
          </p:spPr>
        </p:sp>
        <p:sp>
          <p:nvSpPr>
            <p:cNvPr id="43223" name="Line 216"/>
            <p:cNvSpPr/>
            <p:nvPr/>
          </p:nvSpPr>
          <p:spPr>
            <a:xfrm>
              <a:off x="1706" y="2662"/>
              <a:ext cx="9" cy="11"/>
            </a:xfrm>
            <a:prstGeom prst="line">
              <a:avLst/>
            </a:prstGeom>
            <a:ln w="28575" cap="flat" cmpd="sng">
              <a:solidFill>
                <a:schemeClr val="tx2"/>
              </a:solidFill>
              <a:prstDash val="solid"/>
              <a:round/>
              <a:headEnd type="none" w="med" len="med"/>
              <a:tailEnd type="none" w="med" len="med"/>
            </a:ln>
          </p:spPr>
        </p:sp>
        <p:sp>
          <p:nvSpPr>
            <p:cNvPr id="43224" name="Line 217"/>
            <p:cNvSpPr/>
            <p:nvPr/>
          </p:nvSpPr>
          <p:spPr>
            <a:xfrm flipV="1">
              <a:off x="1715" y="2668"/>
              <a:ext cx="7" cy="5"/>
            </a:xfrm>
            <a:prstGeom prst="line">
              <a:avLst/>
            </a:prstGeom>
            <a:ln w="28575" cap="flat" cmpd="sng">
              <a:solidFill>
                <a:schemeClr val="tx2"/>
              </a:solidFill>
              <a:prstDash val="solid"/>
              <a:round/>
              <a:headEnd type="none" w="med" len="med"/>
              <a:tailEnd type="none" w="med" len="med"/>
            </a:ln>
          </p:spPr>
        </p:sp>
        <p:sp>
          <p:nvSpPr>
            <p:cNvPr id="43225" name="Line 218"/>
            <p:cNvSpPr/>
            <p:nvPr/>
          </p:nvSpPr>
          <p:spPr>
            <a:xfrm flipV="1">
              <a:off x="1722" y="2657"/>
              <a:ext cx="9" cy="11"/>
            </a:xfrm>
            <a:prstGeom prst="line">
              <a:avLst/>
            </a:prstGeom>
            <a:ln w="28575" cap="flat" cmpd="sng">
              <a:solidFill>
                <a:schemeClr val="tx2"/>
              </a:solidFill>
              <a:prstDash val="solid"/>
              <a:round/>
              <a:headEnd type="none" w="med" len="med"/>
              <a:tailEnd type="none" w="med" len="med"/>
            </a:ln>
          </p:spPr>
        </p:sp>
        <p:sp>
          <p:nvSpPr>
            <p:cNvPr id="43226" name="Line 219"/>
            <p:cNvSpPr/>
            <p:nvPr/>
          </p:nvSpPr>
          <p:spPr>
            <a:xfrm>
              <a:off x="1731" y="2657"/>
              <a:ext cx="7" cy="16"/>
            </a:xfrm>
            <a:prstGeom prst="line">
              <a:avLst/>
            </a:prstGeom>
            <a:ln w="28575" cap="flat" cmpd="sng">
              <a:solidFill>
                <a:schemeClr val="tx2"/>
              </a:solidFill>
              <a:prstDash val="solid"/>
              <a:round/>
              <a:headEnd type="none" w="med" len="med"/>
              <a:tailEnd type="none" w="med" len="med"/>
            </a:ln>
          </p:spPr>
        </p:sp>
        <p:sp>
          <p:nvSpPr>
            <p:cNvPr id="43227" name="Rectangle 220"/>
            <p:cNvSpPr/>
            <p:nvPr/>
          </p:nvSpPr>
          <p:spPr>
            <a:xfrm>
              <a:off x="1738" y="2672"/>
              <a:ext cx="13"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228" name="Rectangle 221"/>
            <p:cNvSpPr/>
            <p:nvPr/>
          </p:nvSpPr>
          <p:spPr>
            <a:xfrm>
              <a:off x="1749" y="2672"/>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229" name="Rectangle 222"/>
            <p:cNvSpPr/>
            <p:nvPr/>
          </p:nvSpPr>
          <p:spPr>
            <a:xfrm>
              <a:off x="1755" y="2672"/>
              <a:ext cx="12"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230" name="Line 223"/>
            <p:cNvSpPr/>
            <p:nvPr/>
          </p:nvSpPr>
          <p:spPr>
            <a:xfrm flipV="1">
              <a:off x="1765" y="2668"/>
              <a:ext cx="6" cy="5"/>
            </a:xfrm>
            <a:prstGeom prst="line">
              <a:avLst/>
            </a:prstGeom>
            <a:ln w="28575" cap="flat" cmpd="sng">
              <a:solidFill>
                <a:schemeClr val="tx2"/>
              </a:solidFill>
              <a:prstDash val="solid"/>
              <a:round/>
              <a:headEnd type="none" w="med" len="med"/>
              <a:tailEnd type="none" w="med" len="med"/>
            </a:ln>
          </p:spPr>
        </p:sp>
        <p:sp>
          <p:nvSpPr>
            <p:cNvPr id="43231" name="Line 224"/>
            <p:cNvSpPr/>
            <p:nvPr/>
          </p:nvSpPr>
          <p:spPr>
            <a:xfrm>
              <a:off x="1771" y="2668"/>
              <a:ext cx="7" cy="5"/>
            </a:xfrm>
            <a:prstGeom prst="line">
              <a:avLst/>
            </a:prstGeom>
            <a:ln w="28575" cap="flat" cmpd="sng">
              <a:solidFill>
                <a:schemeClr val="tx2"/>
              </a:solidFill>
              <a:prstDash val="solid"/>
              <a:round/>
              <a:headEnd type="none" w="med" len="med"/>
              <a:tailEnd type="none" w="med" len="med"/>
            </a:ln>
          </p:spPr>
        </p:sp>
        <p:sp>
          <p:nvSpPr>
            <p:cNvPr id="43232" name="Rectangle 225"/>
            <p:cNvSpPr/>
            <p:nvPr/>
          </p:nvSpPr>
          <p:spPr>
            <a:xfrm>
              <a:off x="1778" y="2672"/>
              <a:ext cx="11"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233" name="Rectangle 226"/>
            <p:cNvSpPr/>
            <p:nvPr/>
          </p:nvSpPr>
          <p:spPr>
            <a:xfrm>
              <a:off x="1787" y="2672"/>
              <a:ext cx="10"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234" name="Rectangle 227"/>
            <p:cNvSpPr/>
            <p:nvPr/>
          </p:nvSpPr>
          <p:spPr>
            <a:xfrm>
              <a:off x="1795" y="2672"/>
              <a:ext cx="12"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235" name="Rectangle 228"/>
            <p:cNvSpPr/>
            <p:nvPr/>
          </p:nvSpPr>
          <p:spPr>
            <a:xfrm>
              <a:off x="1805" y="2672"/>
              <a:ext cx="8" cy="1"/>
            </a:xfrm>
            <a:prstGeom prst="rect">
              <a:avLst/>
            </a:prstGeom>
            <a:solidFill>
              <a:srgbClr val="000000"/>
            </a:solidFill>
            <a:ln w="28575" cap="flat" cmpd="sng">
              <a:solidFill>
                <a:schemeClr val="tx2"/>
              </a:solidFill>
              <a:prstDash val="solid"/>
              <a:miter/>
              <a:headEnd type="none" w="med" len="med"/>
              <a:tailEnd type="none" w="med" len="med"/>
            </a:ln>
          </p:spPr>
          <p:txBody>
            <a:bodyPr anchor="t"/>
            <a:lstStyle/>
            <a:p>
              <a:endParaRPr lang="zh-CN" altLang="en-US" dirty="0">
                <a:latin typeface="Arial" panose="020B0604020202020204" pitchFamily="34" charset="0"/>
                <a:ea typeface="PMingLiU" pitchFamily="18" charset="-120"/>
              </a:endParaRPr>
            </a:p>
          </p:txBody>
        </p:sp>
        <p:sp>
          <p:nvSpPr>
            <p:cNvPr id="43236" name="Line 229"/>
            <p:cNvSpPr/>
            <p:nvPr/>
          </p:nvSpPr>
          <p:spPr>
            <a:xfrm flipV="1">
              <a:off x="1811" y="2668"/>
              <a:ext cx="10" cy="5"/>
            </a:xfrm>
            <a:prstGeom prst="line">
              <a:avLst/>
            </a:prstGeom>
            <a:ln w="28575" cap="flat" cmpd="sng">
              <a:solidFill>
                <a:schemeClr val="tx2"/>
              </a:solidFill>
              <a:prstDash val="solid"/>
              <a:round/>
              <a:headEnd type="none" w="med" len="med"/>
              <a:tailEnd type="none" w="med" len="med"/>
            </a:ln>
          </p:spPr>
        </p:sp>
      </p:grpSp>
      <p:sp>
        <p:nvSpPr>
          <p:cNvPr id="43237" name="Text Box 230"/>
          <p:cNvSpPr txBox="1"/>
          <p:nvPr/>
        </p:nvSpPr>
        <p:spPr>
          <a:xfrm>
            <a:off x="4327525" y="6491288"/>
            <a:ext cx="552450" cy="366712"/>
          </a:xfrm>
          <a:prstGeom prst="rect">
            <a:avLst/>
          </a:prstGeom>
          <a:noFill/>
          <a:ln w="9525">
            <a:noFill/>
          </a:ln>
        </p:spPr>
        <p:txBody>
          <a:bodyPr wrap="none" anchor="t">
            <a:spAutoFit/>
          </a:bodyPr>
          <a:lstStyle/>
          <a:p>
            <a:pPr defTabSz="762000"/>
            <a:r>
              <a:rPr lang="en-US" altLang="zh-CN" sz="1800" i="1" dirty="0">
                <a:latin typeface="Arial" panose="020B0604020202020204" pitchFamily="34" charset="0"/>
                <a:ea typeface="宋体" panose="02010600030101010101" pitchFamily="2" charset="-122"/>
              </a:rPr>
              <a:t>m/z</a:t>
            </a:r>
          </a:p>
        </p:txBody>
      </p:sp>
      <p:sp>
        <p:nvSpPr>
          <p:cNvPr id="43238" name="Text Box 231"/>
          <p:cNvSpPr txBox="1"/>
          <p:nvPr/>
        </p:nvSpPr>
        <p:spPr>
          <a:xfrm>
            <a:off x="4471988" y="4814888"/>
            <a:ext cx="2157412" cy="366712"/>
          </a:xfrm>
          <a:prstGeom prst="rect">
            <a:avLst/>
          </a:prstGeom>
          <a:noFill/>
          <a:ln w="9525">
            <a:noFill/>
          </a:ln>
        </p:spPr>
        <p:txBody>
          <a:bodyPr wrap="none" anchor="t">
            <a:spAutoFit/>
          </a:bodyPr>
          <a:lstStyle/>
          <a:p>
            <a:pPr defTabSz="762000"/>
            <a:r>
              <a:rPr lang="en-US" altLang="zh-CN" sz="1800" dirty="0">
                <a:latin typeface="Arial" panose="020B0604020202020204" pitchFamily="34" charset="0"/>
                <a:ea typeface="宋体" panose="02010600030101010101" pitchFamily="2" charset="-122"/>
              </a:rPr>
              <a:t>(M+2H)</a:t>
            </a:r>
            <a:r>
              <a:rPr lang="en-US" altLang="zh-CN" sz="1800" baseline="30000" dirty="0">
                <a:latin typeface="Arial" panose="020B0604020202020204" pitchFamily="34" charset="0"/>
                <a:ea typeface="宋体" panose="02010600030101010101" pitchFamily="2" charset="-122"/>
              </a:rPr>
              <a:t>2+</a:t>
            </a:r>
            <a:r>
              <a:rPr lang="en-US" altLang="zh-CN" sz="1800" dirty="0">
                <a:latin typeface="Arial" panose="020B0604020202020204" pitchFamily="34" charset="0"/>
                <a:ea typeface="宋体" panose="02010600030101010101" pitchFamily="2" charset="-122"/>
              </a:rPr>
              <a:t> : [</a:t>
            </a:r>
            <a:r>
              <a:rPr lang="en-US" altLang="zh-CN" sz="1800" baseline="30000" dirty="0">
                <a:latin typeface="Arial" panose="020B0604020202020204" pitchFamily="34" charset="0"/>
                <a:ea typeface="宋体" panose="02010600030101010101" pitchFamily="2" charset="-122"/>
              </a:rPr>
              <a:t>12</a:t>
            </a:r>
            <a:r>
              <a:rPr lang="en-US" altLang="zh-CN" sz="1800" dirty="0">
                <a:latin typeface="Arial" panose="020B0604020202020204" pitchFamily="34" charset="0"/>
                <a:ea typeface="宋体" panose="02010600030101010101" pitchFamily="2" charset="-122"/>
              </a:rPr>
              <a:t>C]-ion</a:t>
            </a:r>
          </a:p>
        </p:txBody>
      </p:sp>
      <p:sp>
        <p:nvSpPr>
          <p:cNvPr id="43239" name="Text Box 232"/>
          <p:cNvSpPr txBox="1"/>
          <p:nvPr/>
        </p:nvSpPr>
        <p:spPr>
          <a:xfrm>
            <a:off x="1042988" y="5395913"/>
            <a:ext cx="2532062" cy="611187"/>
          </a:xfrm>
          <a:prstGeom prst="rect">
            <a:avLst/>
          </a:prstGeom>
          <a:noFill/>
          <a:ln w="9525">
            <a:noFill/>
          </a:ln>
        </p:spPr>
        <p:txBody>
          <a:bodyPr wrap="none" anchor="t">
            <a:spAutoFit/>
          </a:bodyPr>
          <a:lstStyle/>
          <a:p>
            <a:pPr algn="ctr" defTabSz="762000"/>
            <a:r>
              <a:rPr lang="en-US" altLang="zh-CN" sz="1800" dirty="0">
                <a:solidFill>
                  <a:schemeClr val="tx2"/>
                </a:solidFill>
                <a:latin typeface="Arial" panose="020B0604020202020204" pitchFamily="34" charset="0"/>
                <a:ea typeface="宋体" panose="02010600030101010101" pitchFamily="2" charset="-122"/>
              </a:rPr>
              <a:t>[Val</a:t>
            </a:r>
            <a:r>
              <a:rPr lang="en-US" altLang="zh-CN" sz="1800" baseline="30000" dirty="0">
                <a:solidFill>
                  <a:schemeClr val="tx2"/>
                </a:solidFill>
                <a:latin typeface="Arial" panose="020B0604020202020204" pitchFamily="34" charset="0"/>
                <a:ea typeface="宋体" panose="02010600030101010101" pitchFamily="2" charset="-122"/>
              </a:rPr>
              <a:t>5</a:t>
            </a:r>
            <a:r>
              <a:rPr lang="en-US" altLang="zh-CN" sz="1800" dirty="0">
                <a:solidFill>
                  <a:schemeClr val="tx2"/>
                </a:solidFill>
                <a:latin typeface="Arial" panose="020B0604020202020204" pitchFamily="34" charset="0"/>
                <a:ea typeface="宋体" panose="02010600030101010101" pitchFamily="2" charset="-122"/>
              </a:rPr>
              <a:t>]-Angiotensin II</a:t>
            </a:r>
          </a:p>
          <a:p>
            <a:pPr algn="ctr" defTabSz="762000"/>
            <a:r>
              <a:rPr lang="en-US" altLang="zh-CN" sz="1600" dirty="0">
                <a:solidFill>
                  <a:schemeClr val="tx2"/>
                </a:solidFill>
                <a:latin typeface="Arial" panose="020B0604020202020204" pitchFamily="34" charset="0"/>
                <a:ea typeface="宋体" panose="02010600030101010101" pitchFamily="2" charset="-122"/>
              </a:rPr>
              <a:t>1031.5188 (monoisotopic)</a:t>
            </a:r>
            <a:endParaRPr lang="en-US" altLang="zh-CN" sz="1800" dirty="0">
              <a:solidFill>
                <a:schemeClr val="tx2"/>
              </a:solidFill>
              <a:latin typeface="Arial" panose="020B0604020202020204" pitchFamily="34" charset="0"/>
              <a:ea typeface="宋体" panose="02010600030101010101" pitchFamily="2" charset="-122"/>
            </a:endParaRPr>
          </a:p>
        </p:txBody>
      </p:sp>
      <p:sp>
        <p:nvSpPr>
          <p:cNvPr id="43240" name="Line 233"/>
          <p:cNvSpPr/>
          <p:nvPr/>
        </p:nvSpPr>
        <p:spPr>
          <a:xfrm flipH="1">
            <a:off x="3657600" y="5700713"/>
            <a:ext cx="533400" cy="0"/>
          </a:xfrm>
          <a:prstGeom prst="line">
            <a:avLst/>
          </a:prstGeom>
          <a:ln w="28575" cap="flat" cmpd="sng">
            <a:solidFill>
              <a:schemeClr val="accent2"/>
            </a:solidFill>
            <a:prstDash val="solid"/>
            <a:round/>
            <a:headEnd type="none" w="med" len="med"/>
            <a:tailEnd type="triangle" w="med" len="med"/>
          </a:ln>
        </p:spPr>
      </p:sp>
      <p:sp>
        <p:nvSpPr>
          <p:cNvPr id="43241" name="Text Box 234"/>
          <p:cNvSpPr txBox="1"/>
          <p:nvPr/>
        </p:nvSpPr>
        <p:spPr>
          <a:xfrm>
            <a:off x="5486400" y="5395913"/>
            <a:ext cx="2655888" cy="623887"/>
          </a:xfrm>
          <a:prstGeom prst="rect">
            <a:avLst/>
          </a:prstGeom>
          <a:solidFill>
            <a:srgbClr val="00FFFF"/>
          </a:solidFill>
          <a:ln w="12700" cap="flat" cmpd="sng">
            <a:solidFill>
              <a:srgbClr val="00FFFF"/>
            </a:solidFill>
            <a:prstDash val="solid"/>
            <a:miter/>
            <a:headEnd type="none" w="med" len="med"/>
            <a:tailEnd type="none" w="med" len="med"/>
          </a:ln>
        </p:spPr>
        <p:txBody>
          <a:bodyPr wrap="none" anchor="t">
            <a:spAutoFit/>
          </a:bodyPr>
          <a:lstStyle/>
          <a:p>
            <a:pPr algn="ctr" defTabSz="762000"/>
            <a:r>
              <a:rPr lang="en-US" altLang="zh-CN" sz="1800" dirty="0">
                <a:latin typeface="Arial" panose="020B0604020202020204" pitchFamily="34" charset="0"/>
                <a:ea typeface="宋体" panose="02010600030101010101" pitchFamily="2" charset="-122"/>
              </a:rPr>
              <a:t>Lys-des-Arg</a:t>
            </a:r>
            <a:r>
              <a:rPr lang="en-US" altLang="zh-CN" sz="1800" baseline="30000" dirty="0">
                <a:latin typeface="Arial" panose="020B0604020202020204" pitchFamily="34" charset="0"/>
                <a:ea typeface="宋体" panose="02010600030101010101" pitchFamily="2" charset="-122"/>
              </a:rPr>
              <a:t>9</a:t>
            </a:r>
            <a:r>
              <a:rPr lang="en-US" altLang="zh-CN" sz="1800" dirty="0">
                <a:latin typeface="Arial" panose="020B0604020202020204" pitchFamily="34" charset="0"/>
                <a:ea typeface="宋体" panose="02010600030101010101" pitchFamily="2" charset="-122"/>
              </a:rPr>
              <a:t>-Bradykinin</a:t>
            </a:r>
          </a:p>
          <a:p>
            <a:pPr algn="ctr" defTabSz="762000"/>
            <a:r>
              <a:rPr lang="en-US" altLang="zh-CN" sz="1600" dirty="0">
                <a:latin typeface="Arial" panose="020B0604020202020204" pitchFamily="34" charset="0"/>
                <a:ea typeface="宋体" panose="02010600030101010101" pitchFamily="2" charset="-122"/>
              </a:rPr>
              <a:t>1031.5552 (monoisotopic)</a:t>
            </a:r>
            <a:endParaRPr lang="en-US" altLang="zh-CN" sz="1800" dirty="0">
              <a:latin typeface="Arial" panose="020B0604020202020204" pitchFamily="34" charset="0"/>
              <a:ea typeface="宋体" panose="02010600030101010101" pitchFamily="2" charset="-122"/>
            </a:endParaRPr>
          </a:p>
        </p:txBody>
      </p:sp>
      <p:sp>
        <p:nvSpPr>
          <p:cNvPr id="43242" name="Line 235"/>
          <p:cNvSpPr/>
          <p:nvPr/>
        </p:nvSpPr>
        <p:spPr>
          <a:xfrm>
            <a:off x="4953000" y="5700713"/>
            <a:ext cx="457200" cy="0"/>
          </a:xfrm>
          <a:prstGeom prst="line">
            <a:avLst/>
          </a:prstGeom>
          <a:ln w="28575" cap="flat" cmpd="sng">
            <a:solidFill>
              <a:schemeClr val="accent2"/>
            </a:solidFill>
            <a:prstDash val="solid"/>
            <a:round/>
            <a:headEnd type="none" w="med" len="med"/>
            <a:tailEnd type="triangle" w="med" len="med"/>
          </a:ln>
        </p:spPr>
      </p:sp>
      <p:sp>
        <p:nvSpPr>
          <p:cNvPr id="43244" name="Text Box 236"/>
          <p:cNvSpPr txBox="1">
            <a:spLocks noChangeArrowheads="1"/>
          </p:cNvSpPr>
          <p:nvPr/>
        </p:nvSpPr>
        <p:spPr bwMode="auto">
          <a:xfrm>
            <a:off x="6738938" y="4784725"/>
            <a:ext cx="1262063" cy="396875"/>
          </a:xfrm>
          <a:prstGeom prst="rect">
            <a:avLst/>
          </a:prstGeom>
          <a:noFill/>
          <a:ln>
            <a:noFill/>
          </a:ln>
        </p:spPr>
        <p:txBody>
          <a:bodyPr wrap="none">
            <a:spAutoFit/>
          </a:bodyPr>
          <a:lstStyle>
            <a:lvl1pPr defTabSz="762000" eaLnBrk="0" hangingPunct="0">
              <a:defRPr sz="3600">
                <a:solidFill>
                  <a:schemeClr val="tx1"/>
                </a:solidFill>
                <a:latin typeface="Arial" panose="020B0604020202020204" pitchFamily="34" charset="0"/>
                <a:ea typeface="PMingLiU" pitchFamily="18" charset="-120"/>
              </a:defRPr>
            </a:lvl1pPr>
            <a:lvl2pPr marL="742950" indent="-285750" defTabSz="762000" eaLnBrk="0" hangingPunct="0">
              <a:defRPr sz="3600">
                <a:solidFill>
                  <a:schemeClr val="tx1"/>
                </a:solidFill>
                <a:latin typeface="Arial" panose="020B0604020202020204" pitchFamily="34" charset="0"/>
                <a:ea typeface="PMingLiU" pitchFamily="18" charset="-120"/>
              </a:defRPr>
            </a:lvl2pPr>
            <a:lvl3pPr marL="1143000" indent="-228600" defTabSz="762000" eaLnBrk="0" hangingPunct="0">
              <a:defRPr sz="3600">
                <a:solidFill>
                  <a:schemeClr val="tx1"/>
                </a:solidFill>
                <a:latin typeface="Arial" panose="020B0604020202020204" pitchFamily="34" charset="0"/>
                <a:ea typeface="PMingLiU" pitchFamily="18" charset="-120"/>
              </a:defRPr>
            </a:lvl3pPr>
            <a:lvl4pPr marL="1600200" indent="-228600" defTabSz="762000" eaLnBrk="0" hangingPunct="0">
              <a:defRPr sz="3600">
                <a:solidFill>
                  <a:schemeClr val="tx1"/>
                </a:solidFill>
                <a:latin typeface="Arial" panose="020B0604020202020204" pitchFamily="34" charset="0"/>
                <a:ea typeface="PMingLiU" pitchFamily="18" charset="-120"/>
              </a:defRPr>
            </a:lvl4pPr>
            <a:lvl5pPr marL="2057400" indent="-228600" defTabSz="762000" eaLnBrk="0" hangingPunct="0">
              <a:defRPr sz="3600">
                <a:solidFill>
                  <a:schemeClr val="tx1"/>
                </a:solidFill>
                <a:latin typeface="Arial" panose="020B0604020202020204" pitchFamily="34" charset="0"/>
                <a:ea typeface="PMingLiU" pitchFamily="18" charset="-120"/>
              </a:defRPr>
            </a:lvl5pPr>
            <a:lvl6pPr marL="2514600" indent="-228600" defTabSz="7620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6pPr>
            <a:lvl7pPr marL="2971800" indent="-228600" defTabSz="7620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7pPr>
            <a:lvl8pPr marL="3429000" indent="-228600" defTabSz="7620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8pPr>
            <a:lvl9pPr marL="3886200" indent="-228600" defTabSz="7620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9pPr>
          </a:lstStyle>
          <a:p>
            <a:pPr marL="0" marR="0" lvl="0" indent="0" algn="l" defTabSz="7620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2000" b="0" i="1"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sym typeface="Symbol" panose="05050102010706020507" pitchFamily="18" charset="2"/>
              </a:rPr>
              <a:t></a:t>
            </a:r>
            <a:r>
              <a:rPr kumimoji="0" lang="en-US" sz="2000" b="0" i="1"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 = 0.036</a:t>
            </a:r>
          </a:p>
        </p:txBody>
      </p:sp>
      <p:sp>
        <p:nvSpPr>
          <p:cNvPr id="43245" name="Text Box 237"/>
          <p:cNvSpPr txBox="1">
            <a:spLocks noChangeArrowheads="1"/>
          </p:cNvSpPr>
          <p:nvPr/>
        </p:nvSpPr>
        <p:spPr bwMode="auto">
          <a:xfrm>
            <a:off x="762000" y="4692650"/>
            <a:ext cx="2209800" cy="641350"/>
          </a:xfrm>
          <a:prstGeom prst="rect">
            <a:avLst/>
          </a:prstGeom>
          <a:solidFill>
            <a:srgbClr val="FFFF00"/>
          </a:solidFill>
          <a:ln>
            <a:noFill/>
          </a:ln>
        </p:spPr>
        <p:txBody>
          <a:bodyPr>
            <a:spAutoFit/>
          </a:bodyPr>
          <a:lstStyle>
            <a:lvl1pPr eaLnBrk="0" hangingPunct="0">
              <a:defRPr sz="3600">
                <a:solidFill>
                  <a:schemeClr val="tx1"/>
                </a:solidFill>
                <a:latin typeface="Arial" panose="020B0604020202020204" pitchFamily="34" charset="0"/>
                <a:ea typeface="PMingLiU" pitchFamily="18" charset="-120"/>
              </a:defRPr>
            </a:lvl1pPr>
            <a:lvl2pPr marL="742950" indent="-285750" eaLnBrk="0" hangingPunct="0">
              <a:defRPr sz="3600">
                <a:solidFill>
                  <a:schemeClr val="tx1"/>
                </a:solidFill>
                <a:latin typeface="Arial" panose="020B0604020202020204" pitchFamily="34" charset="0"/>
                <a:ea typeface="PMingLiU" pitchFamily="18" charset="-120"/>
              </a:defRPr>
            </a:lvl2pPr>
            <a:lvl3pPr marL="1143000" indent="-228600" eaLnBrk="0" hangingPunct="0">
              <a:defRPr sz="3600">
                <a:solidFill>
                  <a:schemeClr val="tx1"/>
                </a:solidFill>
                <a:latin typeface="Arial" panose="020B0604020202020204" pitchFamily="34" charset="0"/>
                <a:ea typeface="PMingLiU" pitchFamily="18" charset="-120"/>
              </a:defRPr>
            </a:lvl3pPr>
            <a:lvl4pPr marL="1600200" indent="-228600" eaLnBrk="0" hangingPunct="0">
              <a:defRPr sz="3600">
                <a:solidFill>
                  <a:schemeClr val="tx1"/>
                </a:solidFill>
                <a:latin typeface="Arial" panose="020B0604020202020204" pitchFamily="34" charset="0"/>
                <a:ea typeface="PMingLiU" pitchFamily="18" charset="-120"/>
              </a:defRPr>
            </a:lvl4pPr>
            <a:lvl5pPr marL="2057400" indent="-228600" eaLnBrk="0" hangingPunct="0">
              <a:defRPr sz="3600">
                <a:solidFill>
                  <a:schemeClr val="tx1"/>
                </a:solidFill>
                <a:latin typeface="Arial" panose="020B0604020202020204" pitchFamily="34" charset="0"/>
                <a:ea typeface="PMingLiU" pitchFamily="18" charset="-120"/>
              </a:defRPr>
            </a:lvl5pPr>
            <a:lvl6pPr marL="25146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0" i="0" u="none" strike="noStrike" kern="1200" cap="none" spc="0" normalizeH="0" baseline="0" noProof="0">
                <a:ln>
                  <a:noFill/>
                </a:ln>
                <a:solidFill>
                  <a:schemeClr val="accent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equimolar mixture of 2 peptides</a:t>
            </a:r>
          </a:p>
        </p:txBody>
      </p:sp>
      <p:sp>
        <p:nvSpPr>
          <p:cNvPr id="43246" name="Rectangle 238"/>
          <p:cNvSpPr>
            <a:spLocks noGrp="1" noChangeArrowheads="1"/>
          </p:cNvSpPr>
          <p:nvPr>
            <p:ph type="title" idx="4294967295"/>
          </p:nvPr>
        </p:nvSpPr>
        <p:spPr>
          <a:xfrm>
            <a:off x="1547813" y="260350"/>
            <a:ext cx="7380288" cy="579438"/>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rPr>
              <a:t>Mass Spectrometry—based methods</a:t>
            </a:r>
          </a:p>
        </p:txBody>
      </p:sp>
    </p:spTree>
  </p:cSld>
  <p:clrMapOvr>
    <a:masterClrMapping/>
  </p:clrMapOvr>
  <p:transition>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3" name="Group 2"/>
          <p:cNvGrpSpPr/>
          <p:nvPr/>
        </p:nvGrpSpPr>
        <p:grpSpPr>
          <a:xfrm>
            <a:off x="2932113" y="2514600"/>
            <a:ext cx="922337" cy="406400"/>
            <a:chOff x="0" y="0"/>
            <a:chExt cx="581" cy="256"/>
          </a:xfrm>
        </p:grpSpPr>
        <p:sp>
          <p:nvSpPr>
            <p:cNvPr id="44035" name="Text Box 3"/>
            <p:cNvSpPr txBox="1">
              <a:spLocks noChangeArrowheads="1"/>
            </p:cNvSpPr>
            <p:nvPr/>
          </p:nvSpPr>
          <p:spPr bwMode="auto">
            <a:xfrm>
              <a:off x="0" y="0"/>
              <a:ext cx="229" cy="256"/>
            </a:xfrm>
            <a:prstGeom prst="rect">
              <a:avLst/>
            </a:prstGeom>
            <a:solidFill>
              <a:srgbClr val="00CC00"/>
            </a:solidFill>
            <a:ln w="9525" cmpd="sng">
              <a:solidFill>
                <a:schemeClr val="tx1"/>
              </a:solidFill>
              <a:miter lim="800000"/>
            </a:ln>
          </p:spPr>
          <p:txBody>
            <a:bodyPr wrap="none">
              <a:spAutoFit/>
            </a:bodyPr>
            <a:lstStyle/>
            <a:p>
              <a:r>
                <a:rPr lang="en-US" altLang="zh-CN" sz="2000" noProof="1">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t>A</a:t>
              </a:r>
              <a:endParaRPr lang="en-US" altLang="zh-CN" sz="2000" noProof="1">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endParaRPr>
            </a:p>
          </p:txBody>
        </p:sp>
        <p:grpSp>
          <p:nvGrpSpPr>
            <p:cNvPr id="2" name="Group 4"/>
            <p:cNvGrpSpPr/>
            <p:nvPr/>
          </p:nvGrpSpPr>
          <p:grpSpPr>
            <a:xfrm>
              <a:off x="336" y="5"/>
              <a:ext cx="245" cy="250"/>
              <a:chOff x="0" y="0"/>
              <a:chExt cx="245" cy="250"/>
            </a:xfrm>
          </p:grpSpPr>
          <p:sp>
            <p:nvSpPr>
              <p:cNvPr id="44036" name="Oval 5"/>
              <p:cNvSpPr/>
              <p:nvPr/>
            </p:nvSpPr>
            <p:spPr>
              <a:xfrm>
                <a:off x="0" y="1"/>
                <a:ext cx="240" cy="240"/>
              </a:xfrm>
              <a:prstGeom prst="ellipse">
                <a:avLst/>
              </a:prstGeom>
              <a:solidFill>
                <a:srgbClr val="66CCFF"/>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44037" name="Text Box 6"/>
              <p:cNvSpPr txBox="1"/>
              <p:nvPr/>
            </p:nvSpPr>
            <p:spPr>
              <a:xfrm>
                <a:off x="22" y="0"/>
                <a:ext cx="223" cy="250"/>
              </a:xfrm>
              <a:prstGeom prst="rect">
                <a:avLst/>
              </a:prstGeom>
              <a:noFill/>
              <a:ln w="9525">
                <a:noFill/>
              </a:ln>
            </p:spPr>
            <p:txBody>
              <a:bodyPr wrap="none" anchor="t">
                <a:spAutoFit/>
              </a:bodyPr>
              <a:lstStyle/>
              <a:p>
                <a:r>
                  <a:rPr lang="en-US" altLang="zh-CN" sz="2000" dirty="0">
                    <a:latin typeface="Arial" panose="020B0604020202020204" pitchFamily="34" charset="0"/>
                    <a:ea typeface="宋体" panose="02010600030101010101" pitchFamily="2" charset="-122"/>
                  </a:rPr>
                  <a:t>B</a:t>
                </a:r>
              </a:p>
            </p:txBody>
          </p:sp>
        </p:grpSp>
        <p:sp>
          <p:nvSpPr>
            <p:cNvPr id="44038" name="Line 7"/>
            <p:cNvSpPr/>
            <p:nvPr/>
          </p:nvSpPr>
          <p:spPr>
            <a:xfrm>
              <a:off x="240" y="124"/>
              <a:ext cx="96" cy="0"/>
            </a:xfrm>
            <a:prstGeom prst="line">
              <a:avLst/>
            </a:prstGeom>
            <a:ln w="57150" cap="flat" cmpd="sng">
              <a:solidFill>
                <a:schemeClr val="tx1"/>
              </a:solidFill>
              <a:prstDash val="solid"/>
              <a:round/>
              <a:headEnd type="none" w="med" len="med"/>
              <a:tailEnd type="none" w="med" len="med"/>
            </a:ln>
          </p:spPr>
        </p:sp>
      </p:grpSp>
      <p:grpSp>
        <p:nvGrpSpPr>
          <p:cNvPr id="44039" name="Group 8"/>
          <p:cNvGrpSpPr/>
          <p:nvPr/>
        </p:nvGrpSpPr>
        <p:grpSpPr>
          <a:xfrm>
            <a:off x="1941513" y="2817813"/>
            <a:ext cx="5334000" cy="1371600"/>
            <a:chOff x="0" y="0"/>
            <a:chExt cx="3360" cy="864"/>
          </a:xfrm>
        </p:grpSpPr>
        <p:sp>
          <p:nvSpPr>
            <p:cNvPr id="44040" name="Line 9"/>
            <p:cNvSpPr/>
            <p:nvPr/>
          </p:nvSpPr>
          <p:spPr>
            <a:xfrm>
              <a:off x="0" y="864"/>
              <a:ext cx="3360" cy="0"/>
            </a:xfrm>
            <a:prstGeom prst="line">
              <a:avLst/>
            </a:prstGeom>
            <a:ln w="28575" cap="flat" cmpd="sng">
              <a:solidFill>
                <a:schemeClr val="tx1"/>
              </a:solidFill>
              <a:prstDash val="solid"/>
              <a:round/>
              <a:headEnd type="none" w="med" len="med"/>
              <a:tailEnd type="none" w="med" len="med"/>
            </a:ln>
          </p:spPr>
          <p:txBody>
            <a:bodyPr/>
            <a:lstStyle/>
            <a:p>
              <a:endParaRPr lang="zh-CN" altLang="en-US"/>
            </a:p>
          </p:txBody>
        </p:sp>
        <p:sp>
          <p:nvSpPr>
            <p:cNvPr id="44041" name="Line 10"/>
            <p:cNvSpPr/>
            <p:nvPr/>
          </p:nvSpPr>
          <p:spPr>
            <a:xfrm flipV="1">
              <a:off x="0" y="0"/>
              <a:ext cx="0" cy="864"/>
            </a:xfrm>
            <a:prstGeom prst="line">
              <a:avLst/>
            </a:prstGeom>
            <a:ln w="28575" cap="flat" cmpd="sng">
              <a:solidFill>
                <a:schemeClr val="tx1"/>
              </a:solidFill>
              <a:prstDash val="solid"/>
              <a:round/>
              <a:headEnd type="none" w="med" len="med"/>
              <a:tailEnd type="none" w="med" len="med"/>
            </a:ln>
          </p:spPr>
        </p:sp>
      </p:grpSp>
      <p:sp>
        <p:nvSpPr>
          <p:cNvPr id="44042" name="Line 11"/>
          <p:cNvSpPr/>
          <p:nvPr/>
        </p:nvSpPr>
        <p:spPr>
          <a:xfrm>
            <a:off x="5446713" y="2817813"/>
            <a:ext cx="0" cy="1371600"/>
          </a:xfrm>
          <a:prstGeom prst="line">
            <a:avLst/>
          </a:prstGeom>
          <a:ln w="57150" cap="flat" cmpd="sng">
            <a:solidFill>
              <a:srgbClr val="0000FF"/>
            </a:solidFill>
            <a:prstDash val="solid"/>
            <a:round/>
            <a:headEnd type="none" w="med" len="med"/>
            <a:tailEnd type="none" w="med" len="med"/>
          </a:ln>
        </p:spPr>
      </p:sp>
      <p:sp>
        <p:nvSpPr>
          <p:cNvPr id="44043" name="Text Box 12"/>
          <p:cNvSpPr txBox="1"/>
          <p:nvPr/>
        </p:nvSpPr>
        <p:spPr>
          <a:xfrm>
            <a:off x="4113213" y="4276725"/>
            <a:ext cx="592137" cy="396875"/>
          </a:xfrm>
          <a:prstGeom prst="rect">
            <a:avLst/>
          </a:prstGeom>
          <a:noFill/>
          <a:ln w="9525">
            <a:noFill/>
          </a:ln>
        </p:spPr>
        <p:txBody>
          <a:bodyPr wrap="none" anchor="t">
            <a:spAutoFit/>
          </a:bodyPr>
          <a:lstStyle/>
          <a:p>
            <a:r>
              <a:rPr lang="en-US" altLang="zh-CN" sz="2000" i="1" dirty="0">
                <a:latin typeface="Arial" panose="020B0604020202020204" pitchFamily="34" charset="0"/>
                <a:ea typeface="宋体" panose="02010600030101010101" pitchFamily="2" charset="-122"/>
              </a:rPr>
              <a:t>m/z</a:t>
            </a:r>
          </a:p>
        </p:txBody>
      </p:sp>
      <p:sp>
        <p:nvSpPr>
          <p:cNvPr id="44044" name="Line 13"/>
          <p:cNvSpPr/>
          <p:nvPr/>
        </p:nvSpPr>
        <p:spPr>
          <a:xfrm>
            <a:off x="3389313" y="3079750"/>
            <a:ext cx="0" cy="381000"/>
          </a:xfrm>
          <a:prstGeom prst="line">
            <a:avLst/>
          </a:prstGeom>
          <a:ln w="9525" cap="flat" cmpd="sng">
            <a:solidFill>
              <a:schemeClr val="tx1"/>
            </a:solidFill>
            <a:prstDash val="solid"/>
            <a:round/>
            <a:headEnd type="none" w="med" len="med"/>
            <a:tailEnd type="triangle" w="med" len="med"/>
          </a:ln>
        </p:spPr>
      </p:sp>
      <p:sp>
        <p:nvSpPr>
          <p:cNvPr id="44045" name="Line 14"/>
          <p:cNvSpPr/>
          <p:nvPr/>
        </p:nvSpPr>
        <p:spPr>
          <a:xfrm>
            <a:off x="5446713" y="2241550"/>
            <a:ext cx="0" cy="381000"/>
          </a:xfrm>
          <a:prstGeom prst="line">
            <a:avLst/>
          </a:prstGeom>
          <a:ln w="9525" cap="flat" cmpd="sng">
            <a:solidFill>
              <a:schemeClr val="tx1"/>
            </a:solidFill>
            <a:prstDash val="solid"/>
            <a:round/>
            <a:headEnd type="none" w="med" len="med"/>
            <a:tailEnd type="triangle" w="med" len="med"/>
          </a:ln>
        </p:spPr>
      </p:sp>
      <p:sp>
        <p:nvSpPr>
          <p:cNvPr id="44046" name="Line 15"/>
          <p:cNvSpPr/>
          <p:nvPr/>
        </p:nvSpPr>
        <p:spPr>
          <a:xfrm>
            <a:off x="3389313" y="3579813"/>
            <a:ext cx="0" cy="609600"/>
          </a:xfrm>
          <a:prstGeom prst="line">
            <a:avLst/>
          </a:prstGeom>
          <a:ln w="57150" cap="flat" cmpd="sng">
            <a:solidFill>
              <a:srgbClr val="0000FF"/>
            </a:solidFill>
            <a:prstDash val="solid"/>
            <a:round/>
            <a:headEnd type="none" w="med" len="med"/>
            <a:tailEnd type="none" w="med" len="med"/>
          </a:ln>
        </p:spPr>
      </p:sp>
      <p:sp>
        <p:nvSpPr>
          <p:cNvPr id="44047" name="Text Box 16"/>
          <p:cNvSpPr txBox="1"/>
          <p:nvPr/>
        </p:nvSpPr>
        <p:spPr>
          <a:xfrm rot="-5400000">
            <a:off x="903288" y="3327400"/>
            <a:ext cx="1511300" cy="396875"/>
          </a:xfrm>
          <a:prstGeom prst="rect">
            <a:avLst/>
          </a:prstGeom>
          <a:noFill/>
          <a:ln w="9525">
            <a:noFill/>
          </a:ln>
        </p:spPr>
        <p:txBody>
          <a:bodyPr wrap="none" anchor="t">
            <a:spAutoFit/>
          </a:bodyPr>
          <a:lstStyle/>
          <a:p>
            <a:r>
              <a:rPr lang="en-US" altLang="zh-CN" sz="2000" dirty="0">
                <a:latin typeface="Arial" panose="020B0604020202020204" pitchFamily="34" charset="0"/>
                <a:ea typeface="宋体" panose="02010600030101010101" pitchFamily="2" charset="-122"/>
              </a:rPr>
              <a:t>Rel. Abund.</a:t>
            </a:r>
          </a:p>
        </p:txBody>
      </p:sp>
      <p:grpSp>
        <p:nvGrpSpPr>
          <p:cNvPr id="44048" name="Group 17"/>
          <p:cNvGrpSpPr/>
          <p:nvPr/>
        </p:nvGrpSpPr>
        <p:grpSpPr>
          <a:xfrm>
            <a:off x="4748213" y="1631950"/>
            <a:ext cx="1460500" cy="484188"/>
            <a:chOff x="0" y="0"/>
            <a:chExt cx="920" cy="305"/>
          </a:xfrm>
        </p:grpSpPr>
        <p:sp>
          <p:nvSpPr>
            <p:cNvPr id="44049" name="AutoShape 18"/>
            <p:cNvSpPr/>
            <p:nvPr/>
          </p:nvSpPr>
          <p:spPr>
            <a:xfrm>
              <a:off x="296" y="0"/>
              <a:ext cx="288" cy="288"/>
            </a:xfrm>
            <a:prstGeom prst="pentagon">
              <a:avLst/>
            </a:prstGeom>
            <a:solidFill>
              <a:srgbClr val="800080"/>
            </a:solidFill>
            <a:ln w="9525" cap="flat" cmpd="sng">
              <a:solidFill>
                <a:schemeClr val="tx1"/>
              </a:solidFill>
              <a:prstDash val="solid"/>
              <a:miter/>
              <a:headEnd type="none" w="med" len="med"/>
              <a:tailEnd type="none" w="med" len="med"/>
            </a:ln>
          </p:spPr>
          <p:txBody>
            <a:bodyPr wrap="none" anchor="ctr"/>
            <a:lstStyle/>
            <a:p>
              <a:pPr algn="ctr"/>
              <a:endParaRPr lang="zh-CN" altLang="en-US" sz="2400" dirty="0">
                <a:solidFill>
                  <a:schemeClr val="bg1"/>
                </a:solidFill>
                <a:latin typeface="Arial" panose="020B0604020202020204" pitchFamily="34" charset="0"/>
                <a:ea typeface="宋体" panose="02010600030101010101" pitchFamily="2" charset="-122"/>
              </a:endParaRPr>
            </a:p>
          </p:txBody>
        </p:sp>
        <p:sp>
          <p:nvSpPr>
            <p:cNvPr id="44051" name="Text Box 19"/>
            <p:cNvSpPr txBox="1">
              <a:spLocks noChangeArrowheads="1"/>
            </p:cNvSpPr>
            <p:nvPr/>
          </p:nvSpPr>
          <p:spPr bwMode="auto">
            <a:xfrm>
              <a:off x="334" y="55"/>
              <a:ext cx="240" cy="250"/>
            </a:xfrm>
            <a:prstGeom prst="rect">
              <a:avLst/>
            </a:prstGeom>
            <a:noFill/>
            <a:ln>
              <a:noFill/>
            </a:ln>
          </p:spPr>
          <p:txBody>
            <a:bodyPr wrap="none">
              <a:spAutoFit/>
            </a:bodyPr>
            <a:lstStyle/>
            <a:p>
              <a:r>
                <a:rPr lang="en-US" altLang="zh-CN" sz="2000" noProof="1">
                  <a:solidFill>
                    <a:schemeClr val="bg1"/>
                  </a:solidFill>
                  <a:effectLst>
                    <a:outerShdw blurRad="38100" dist="38100" dir="2700000">
                      <a:srgbClr val="000000"/>
                    </a:outerShdw>
                  </a:effectLst>
                  <a:latin typeface="Arial" panose="020B0604020202020204" pitchFamily="34" charset="0"/>
                  <a:ea typeface="宋体" panose="02010600030101010101" pitchFamily="2" charset="-122"/>
                  <a:cs typeface="+mn-cs"/>
                </a:rPr>
                <a:t>Q</a:t>
              </a:r>
              <a:endParaRPr lang="en-US" altLang="zh-CN" sz="2000" noProof="1">
                <a:solidFill>
                  <a:schemeClr val="bg1"/>
                </a:solidFill>
                <a:effectLst>
                  <a:outerShdw blurRad="38100" dist="38100" dir="2700000">
                    <a:srgbClr val="000000"/>
                  </a:outerShdw>
                </a:effectLst>
                <a:latin typeface="Arial" panose="020B0604020202020204" pitchFamily="34" charset="0"/>
                <a:ea typeface="宋体" panose="02010600030101010101" pitchFamily="2" charset="-122"/>
              </a:endParaRPr>
            </a:p>
          </p:txBody>
        </p:sp>
        <p:grpSp>
          <p:nvGrpSpPr>
            <p:cNvPr id="3" name="Group 20"/>
            <p:cNvGrpSpPr/>
            <p:nvPr/>
          </p:nvGrpSpPr>
          <p:grpSpPr>
            <a:xfrm>
              <a:off x="0" y="17"/>
              <a:ext cx="288" cy="273"/>
              <a:chOff x="0" y="0"/>
              <a:chExt cx="288" cy="273"/>
            </a:xfrm>
          </p:grpSpPr>
          <p:sp>
            <p:nvSpPr>
              <p:cNvPr id="44052" name="AutoShape 21"/>
              <p:cNvSpPr/>
              <p:nvPr/>
            </p:nvSpPr>
            <p:spPr>
              <a:xfrm>
                <a:off x="0" y="0"/>
                <a:ext cx="288" cy="240"/>
              </a:xfrm>
              <a:prstGeom prst="triangle">
                <a:avLst>
                  <a:gd name="adj" fmla="val 50000"/>
                </a:avLst>
              </a:prstGeom>
              <a:solidFill>
                <a:srgbClr val="FFFF00"/>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44053" name="Text Box 22"/>
              <p:cNvSpPr txBox="1"/>
              <p:nvPr/>
            </p:nvSpPr>
            <p:spPr>
              <a:xfrm>
                <a:off x="38" y="23"/>
                <a:ext cx="232" cy="250"/>
              </a:xfrm>
              <a:prstGeom prst="rect">
                <a:avLst/>
              </a:prstGeom>
              <a:noFill/>
              <a:ln w="9525">
                <a:noFill/>
              </a:ln>
            </p:spPr>
            <p:txBody>
              <a:bodyPr wrap="none" anchor="t">
                <a:spAutoFit/>
              </a:bodyPr>
              <a:lstStyle/>
              <a:p>
                <a:r>
                  <a:rPr lang="en-US" altLang="zh-CN" sz="2000" dirty="0">
                    <a:latin typeface="Arial" panose="020B0604020202020204" pitchFamily="34" charset="0"/>
                    <a:ea typeface="宋体" panose="02010600030101010101" pitchFamily="2" charset="-122"/>
                  </a:rPr>
                  <a:t>H</a:t>
                </a:r>
              </a:p>
            </p:txBody>
          </p:sp>
        </p:grpSp>
        <p:grpSp>
          <p:nvGrpSpPr>
            <p:cNvPr id="44054" name="Group 23"/>
            <p:cNvGrpSpPr/>
            <p:nvPr/>
          </p:nvGrpSpPr>
          <p:grpSpPr>
            <a:xfrm>
              <a:off x="632" y="11"/>
              <a:ext cx="288" cy="288"/>
              <a:chOff x="0" y="0"/>
              <a:chExt cx="288" cy="288"/>
            </a:xfrm>
          </p:grpSpPr>
          <p:sp>
            <p:nvSpPr>
              <p:cNvPr id="44055" name="AutoShape 24"/>
              <p:cNvSpPr/>
              <p:nvPr/>
            </p:nvSpPr>
            <p:spPr>
              <a:xfrm>
                <a:off x="0" y="0"/>
                <a:ext cx="288" cy="288"/>
              </a:xfrm>
              <a:custGeom>
                <a:avLst/>
                <a:gdLst/>
                <a:ahLst/>
                <a:cxnLst>
                  <a:cxn ang="17694720">
                    <a:pos x="0" y="0"/>
                  </a:cxn>
                  <a:cxn ang="11796480">
                    <a:pos x="0" y="0"/>
                  </a:cxn>
                  <a:cxn ang="5898240">
                    <a:pos x="0" y="0"/>
                  </a:cxn>
                  <a:cxn ang="0">
                    <a:pos x="0" y="0"/>
                  </a:cxn>
                </a:cxnLst>
                <a:rect l="0" t="0" r="0" b="0"/>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2"/>
              </a:solidFill>
              <a:ln w="9525" cap="flat" cmpd="sng">
                <a:solidFill>
                  <a:schemeClr val="tx1"/>
                </a:solidFill>
                <a:prstDash val="solid"/>
                <a:miter/>
                <a:headEnd type="none" w="med" len="med"/>
                <a:tailEnd type="none" w="med" len="med"/>
              </a:ln>
            </p:spPr>
            <p:txBody>
              <a:bodyPr/>
              <a:lstStyle/>
              <a:p>
                <a:endParaRPr lang="zh-CN" altLang="en-US"/>
              </a:p>
            </p:txBody>
          </p:sp>
          <p:sp>
            <p:nvSpPr>
              <p:cNvPr id="44057" name="Text Box 25"/>
              <p:cNvSpPr txBox="1">
                <a:spLocks noChangeArrowheads="1"/>
              </p:cNvSpPr>
              <p:nvPr/>
            </p:nvSpPr>
            <p:spPr bwMode="auto">
              <a:xfrm>
                <a:off x="38" y="7"/>
                <a:ext cx="223" cy="250"/>
              </a:xfrm>
              <a:prstGeom prst="rect">
                <a:avLst/>
              </a:prstGeom>
              <a:noFill/>
              <a:ln>
                <a:noFill/>
              </a:ln>
            </p:spPr>
            <p:txBody>
              <a:bodyPr wrap="none">
                <a:spAutoFit/>
              </a:bodyPr>
              <a:lstStyle/>
              <a:p>
                <a:r>
                  <a:rPr lang="en-US" altLang="zh-CN" sz="2000" noProof="1">
                    <a:solidFill>
                      <a:schemeClr val="bg1"/>
                    </a:solidFill>
                    <a:effectLst>
                      <a:outerShdw blurRad="38100" dist="38100" dir="2700000">
                        <a:srgbClr val="000000"/>
                      </a:outerShdw>
                    </a:effectLst>
                    <a:latin typeface="Arial" panose="020B0604020202020204" pitchFamily="34" charset="0"/>
                    <a:ea typeface="宋体" panose="02010600030101010101" pitchFamily="2" charset="-122"/>
                    <a:cs typeface="+mn-cs"/>
                  </a:rPr>
                  <a:t>E</a:t>
                </a:r>
                <a:endParaRPr lang="en-US" altLang="zh-CN" sz="2000" noProof="1">
                  <a:solidFill>
                    <a:schemeClr val="bg1"/>
                  </a:solidFill>
                  <a:effectLst>
                    <a:outerShdw blurRad="38100" dist="38100" dir="2700000">
                      <a:srgbClr val="000000"/>
                    </a:outerShdw>
                  </a:effectLst>
                  <a:latin typeface="Arial" panose="020B0604020202020204" pitchFamily="34" charset="0"/>
                  <a:ea typeface="宋体" panose="02010600030101010101" pitchFamily="2" charset="-122"/>
                </a:endParaRPr>
              </a:p>
            </p:txBody>
          </p:sp>
        </p:grpSp>
        <p:sp>
          <p:nvSpPr>
            <p:cNvPr id="4" name="Line 26"/>
            <p:cNvSpPr/>
            <p:nvPr/>
          </p:nvSpPr>
          <p:spPr>
            <a:xfrm>
              <a:off x="568" y="147"/>
              <a:ext cx="96" cy="0"/>
            </a:xfrm>
            <a:prstGeom prst="line">
              <a:avLst/>
            </a:prstGeom>
            <a:ln w="57150" cap="flat" cmpd="sng">
              <a:solidFill>
                <a:schemeClr val="tx1"/>
              </a:solidFill>
              <a:prstDash val="solid"/>
              <a:round/>
              <a:headEnd type="none" w="med" len="med"/>
              <a:tailEnd type="none" w="med" len="med"/>
            </a:ln>
          </p:spPr>
        </p:sp>
        <p:sp>
          <p:nvSpPr>
            <p:cNvPr id="44058" name="Line 27"/>
            <p:cNvSpPr/>
            <p:nvPr/>
          </p:nvSpPr>
          <p:spPr>
            <a:xfrm>
              <a:off x="224" y="147"/>
              <a:ext cx="96" cy="0"/>
            </a:xfrm>
            <a:prstGeom prst="line">
              <a:avLst/>
            </a:prstGeom>
            <a:ln w="57150" cap="flat" cmpd="sng">
              <a:solidFill>
                <a:schemeClr val="tx1"/>
              </a:solidFill>
              <a:prstDash val="solid"/>
              <a:round/>
              <a:headEnd type="none" w="med" len="med"/>
              <a:tailEnd type="none" w="med" len="med"/>
            </a:ln>
          </p:spPr>
        </p:sp>
      </p:grpSp>
      <p:sp>
        <p:nvSpPr>
          <p:cNvPr id="44059" name="Line 28"/>
          <p:cNvSpPr/>
          <p:nvPr/>
        </p:nvSpPr>
        <p:spPr>
          <a:xfrm>
            <a:off x="1941513" y="3549650"/>
            <a:ext cx="5257800" cy="0"/>
          </a:xfrm>
          <a:prstGeom prst="line">
            <a:avLst/>
          </a:prstGeom>
          <a:ln w="28575" cap="flat" cmpd="sng">
            <a:solidFill>
              <a:schemeClr val="tx1"/>
            </a:solidFill>
            <a:prstDash val="sysDot"/>
            <a:round/>
            <a:headEnd type="none" w="med" len="med"/>
            <a:tailEnd type="none" w="med" len="med"/>
          </a:ln>
        </p:spPr>
        <p:txBody>
          <a:bodyPr/>
          <a:lstStyle/>
          <a:p>
            <a:endParaRPr lang="zh-CN" altLang="en-US"/>
          </a:p>
        </p:txBody>
      </p:sp>
      <p:sp>
        <p:nvSpPr>
          <p:cNvPr id="44060" name="Text Box 29"/>
          <p:cNvSpPr txBox="1"/>
          <p:nvPr/>
        </p:nvSpPr>
        <p:spPr>
          <a:xfrm>
            <a:off x="950913" y="4684713"/>
            <a:ext cx="7607300" cy="1006475"/>
          </a:xfrm>
          <a:prstGeom prst="rect">
            <a:avLst/>
          </a:prstGeom>
          <a:noFill/>
          <a:ln w="9525">
            <a:noFill/>
          </a:ln>
        </p:spPr>
        <p:txBody>
          <a:bodyPr anchor="t">
            <a:spAutoFit/>
          </a:bodyPr>
          <a:lstStyle/>
          <a:p>
            <a:r>
              <a:rPr lang="en-US" altLang="zh-CN" sz="2000" dirty="0">
                <a:latin typeface="Arial" panose="020B0604020202020204" pitchFamily="34" charset="0"/>
                <a:ea typeface="宋体" panose="02010600030101010101" pitchFamily="2" charset="-122"/>
              </a:rPr>
              <a:t>Two peptides of identical chemical structure that differ in mass because they differ in isotopic composition are expected to generate identical specific signals in a mass spectrometer.</a:t>
            </a:r>
          </a:p>
        </p:txBody>
      </p:sp>
      <p:sp>
        <p:nvSpPr>
          <p:cNvPr id="44062" name="Text Box 30"/>
          <p:cNvSpPr txBox="1">
            <a:spLocks noChangeArrowheads="1"/>
          </p:cNvSpPr>
          <p:nvPr/>
        </p:nvSpPr>
        <p:spPr bwMode="auto">
          <a:xfrm>
            <a:off x="684213" y="1536700"/>
            <a:ext cx="2209800" cy="641350"/>
          </a:xfrm>
          <a:prstGeom prst="rect">
            <a:avLst/>
          </a:prstGeom>
          <a:solidFill>
            <a:srgbClr val="FFFF00"/>
          </a:solidFill>
          <a:ln>
            <a:noFill/>
          </a:ln>
        </p:spPr>
        <p:txBody>
          <a:bodyPr>
            <a:spAutoFit/>
          </a:bodyPr>
          <a:lstStyle>
            <a:lvl1pPr eaLnBrk="0" hangingPunct="0">
              <a:defRPr sz="3600">
                <a:solidFill>
                  <a:schemeClr val="tx1"/>
                </a:solidFill>
                <a:latin typeface="Arial" panose="020B0604020202020204" pitchFamily="34" charset="0"/>
                <a:ea typeface="PMingLiU" pitchFamily="18" charset="-120"/>
              </a:defRPr>
            </a:lvl1pPr>
            <a:lvl2pPr marL="742950" indent="-285750" eaLnBrk="0" hangingPunct="0">
              <a:defRPr sz="3600">
                <a:solidFill>
                  <a:schemeClr val="tx1"/>
                </a:solidFill>
                <a:latin typeface="Arial" panose="020B0604020202020204" pitchFamily="34" charset="0"/>
                <a:ea typeface="PMingLiU" pitchFamily="18" charset="-120"/>
              </a:defRPr>
            </a:lvl2pPr>
            <a:lvl3pPr marL="1143000" indent="-228600" eaLnBrk="0" hangingPunct="0">
              <a:defRPr sz="3600">
                <a:solidFill>
                  <a:schemeClr val="tx1"/>
                </a:solidFill>
                <a:latin typeface="Arial" panose="020B0604020202020204" pitchFamily="34" charset="0"/>
                <a:ea typeface="PMingLiU" pitchFamily="18" charset="-120"/>
              </a:defRPr>
            </a:lvl3pPr>
            <a:lvl4pPr marL="1600200" indent="-228600" eaLnBrk="0" hangingPunct="0">
              <a:defRPr sz="3600">
                <a:solidFill>
                  <a:schemeClr val="tx1"/>
                </a:solidFill>
                <a:latin typeface="Arial" panose="020B0604020202020204" pitchFamily="34" charset="0"/>
                <a:ea typeface="PMingLiU" pitchFamily="18" charset="-120"/>
              </a:defRPr>
            </a:lvl4pPr>
            <a:lvl5pPr marL="2057400" indent="-228600" eaLnBrk="0" hangingPunct="0">
              <a:defRPr sz="3600">
                <a:solidFill>
                  <a:schemeClr val="tx1"/>
                </a:solidFill>
                <a:latin typeface="Arial" panose="020B0604020202020204" pitchFamily="34" charset="0"/>
                <a:ea typeface="PMingLiU" pitchFamily="18" charset="-120"/>
              </a:defRPr>
            </a:lvl5pPr>
            <a:lvl6pPr marL="25146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0" i="0" u="none" strike="noStrike" kern="1200" cap="none" spc="0" normalizeH="0" baseline="0" noProof="0">
                <a:ln>
                  <a:noFill/>
                </a:ln>
                <a:solidFill>
                  <a:schemeClr val="accent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equimolar mixture of 2 peptides</a:t>
            </a:r>
          </a:p>
        </p:txBody>
      </p:sp>
      <p:sp>
        <p:nvSpPr>
          <p:cNvPr id="44063" name="Rectangle 31"/>
          <p:cNvSpPr>
            <a:spLocks noGrp="1" noChangeArrowheads="1"/>
          </p:cNvSpPr>
          <p:nvPr>
            <p:ph type="title" idx="4294967295"/>
          </p:nvPr>
        </p:nvSpPr>
        <p:spPr>
          <a:xfrm>
            <a:off x="1692275" y="115888"/>
            <a:ext cx="7772400" cy="119062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rPr>
              <a:t>Mass Spectrometry and Quantitative Measurements</a:t>
            </a:r>
          </a:p>
        </p:txBody>
      </p:sp>
      <p:sp>
        <p:nvSpPr>
          <p:cNvPr id="5" name="Line 32"/>
          <p:cNvSpPr/>
          <p:nvPr/>
        </p:nvSpPr>
        <p:spPr>
          <a:xfrm>
            <a:off x="5651500" y="2817813"/>
            <a:ext cx="0" cy="1371600"/>
          </a:xfrm>
          <a:prstGeom prst="line">
            <a:avLst/>
          </a:prstGeom>
          <a:ln w="57150" cap="flat" cmpd="sng">
            <a:solidFill>
              <a:schemeClr val="accent2"/>
            </a:solidFill>
            <a:prstDash val="solid"/>
            <a:round/>
            <a:headEnd type="none" w="med" len="med"/>
            <a:tailEnd type="none" w="med" len="med"/>
          </a:ln>
        </p:spPr>
      </p:sp>
      <p:sp>
        <p:nvSpPr>
          <p:cNvPr id="44064" name="Line 33"/>
          <p:cNvSpPr/>
          <p:nvPr/>
        </p:nvSpPr>
        <p:spPr>
          <a:xfrm>
            <a:off x="3517900" y="3579813"/>
            <a:ext cx="0" cy="609600"/>
          </a:xfrm>
          <a:prstGeom prst="line">
            <a:avLst/>
          </a:prstGeom>
          <a:ln w="57150" cap="flat" cmpd="sng">
            <a:solidFill>
              <a:schemeClr val="accent2"/>
            </a:solidFill>
            <a:prstDash val="solid"/>
            <a:round/>
            <a:headEnd type="none" w="med" len="med"/>
            <a:tailEnd type="none" w="med" len="med"/>
          </a:ln>
        </p:spPr>
      </p:sp>
      <p:grpSp>
        <p:nvGrpSpPr>
          <p:cNvPr id="44065" name="Group 34"/>
          <p:cNvGrpSpPr/>
          <p:nvPr/>
        </p:nvGrpSpPr>
        <p:grpSpPr>
          <a:xfrm>
            <a:off x="6807200" y="2146300"/>
            <a:ext cx="1536700" cy="869950"/>
            <a:chOff x="0" y="0"/>
            <a:chExt cx="968" cy="548"/>
          </a:xfrm>
        </p:grpSpPr>
        <p:grpSp>
          <p:nvGrpSpPr>
            <p:cNvPr id="44066" name="Group 35"/>
            <p:cNvGrpSpPr/>
            <p:nvPr/>
          </p:nvGrpSpPr>
          <p:grpSpPr>
            <a:xfrm>
              <a:off x="48" y="243"/>
              <a:ext cx="920" cy="305"/>
              <a:chOff x="0" y="0"/>
              <a:chExt cx="920" cy="305"/>
            </a:xfrm>
          </p:grpSpPr>
          <p:sp>
            <p:nvSpPr>
              <p:cNvPr id="44067" name="AutoShape 36"/>
              <p:cNvSpPr/>
              <p:nvPr/>
            </p:nvSpPr>
            <p:spPr>
              <a:xfrm>
                <a:off x="296" y="0"/>
                <a:ext cx="288" cy="288"/>
              </a:xfrm>
              <a:prstGeom prst="pentagon">
                <a:avLst/>
              </a:prstGeom>
              <a:solidFill>
                <a:srgbClr val="800080"/>
              </a:solidFill>
              <a:ln w="9525" cap="flat" cmpd="sng">
                <a:solidFill>
                  <a:schemeClr val="tx1"/>
                </a:solidFill>
                <a:prstDash val="solid"/>
                <a:miter/>
                <a:headEnd type="none" w="med" len="med"/>
                <a:tailEnd type="none" w="med" len="med"/>
              </a:ln>
            </p:spPr>
            <p:txBody>
              <a:bodyPr wrap="none" anchor="ctr"/>
              <a:lstStyle/>
              <a:p>
                <a:pPr algn="ctr"/>
                <a:endParaRPr lang="zh-CN" altLang="en-US" sz="2400" dirty="0">
                  <a:solidFill>
                    <a:schemeClr val="bg1"/>
                  </a:solidFill>
                  <a:latin typeface="Arial" panose="020B0604020202020204" pitchFamily="34" charset="0"/>
                  <a:ea typeface="宋体" panose="02010600030101010101" pitchFamily="2" charset="-122"/>
                </a:endParaRPr>
              </a:p>
            </p:txBody>
          </p:sp>
          <p:sp>
            <p:nvSpPr>
              <p:cNvPr id="44069" name="Text Box 37"/>
              <p:cNvSpPr txBox="1">
                <a:spLocks noChangeArrowheads="1"/>
              </p:cNvSpPr>
              <p:nvPr/>
            </p:nvSpPr>
            <p:spPr bwMode="auto">
              <a:xfrm>
                <a:off x="334" y="55"/>
                <a:ext cx="240" cy="250"/>
              </a:xfrm>
              <a:prstGeom prst="rect">
                <a:avLst/>
              </a:prstGeom>
              <a:noFill/>
              <a:ln>
                <a:noFill/>
              </a:ln>
            </p:spPr>
            <p:txBody>
              <a:bodyPr wrap="none">
                <a:spAutoFit/>
              </a:bodyPr>
              <a:lstStyle/>
              <a:p>
                <a:r>
                  <a:rPr lang="en-US" altLang="zh-CN" sz="2000" noProof="1">
                    <a:solidFill>
                      <a:schemeClr val="bg1"/>
                    </a:solidFill>
                    <a:effectLst>
                      <a:outerShdw blurRad="38100" dist="38100" dir="2700000">
                        <a:srgbClr val="000000"/>
                      </a:outerShdw>
                    </a:effectLst>
                    <a:latin typeface="Arial" panose="020B0604020202020204" pitchFamily="34" charset="0"/>
                    <a:ea typeface="宋体" panose="02010600030101010101" pitchFamily="2" charset="-122"/>
                    <a:cs typeface="+mn-cs"/>
                  </a:rPr>
                  <a:t>Q</a:t>
                </a:r>
                <a:endParaRPr lang="en-US" altLang="zh-CN" sz="2000" noProof="1">
                  <a:solidFill>
                    <a:schemeClr val="bg1"/>
                  </a:solidFill>
                  <a:effectLst>
                    <a:outerShdw blurRad="38100" dist="38100" dir="2700000">
                      <a:srgbClr val="000000"/>
                    </a:outerShdw>
                  </a:effectLst>
                  <a:latin typeface="Arial" panose="020B0604020202020204" pitchFamily="34" charset="0"/>
                  <a:ea typeface="宋体" panose="02010600030101010101" pitchFamily="2" charset="-122"/>
                </a:endParaRPr>
              </a:p>
            </p:txBody>
          </p:sp>
          <p:grpSp>
            <p:nvGrpSpPr>
              <p:cNvPr id="6" name="Group 38"/>
              <p:cNvGrpSpPr/>
              <p:nvPr/>
            </p:nvGrpSpPr>
            <p:grpSpPr>
              <a:xfrm>
                <a:off x="0" y="17"/>
                <a:ext cx="288" cy="273"/>
                <a:chOff x="0" y="0"/>
                <a:chExt cx="288" cy="273"/>
              </a:xfrm>
            </p:grpSpPr>
            <p:sp>
              <p:nvSpPr>
                <p:cNvPr id="44070" name="AutoShape 39"/>
                <p:cNvSpPr/>
                <p:nvPr/>
              </p:nvSpPr>
              <p:spPr>
                <a:xfrm>
                  <a:off x="0" y="0"/>
                  <a:ext cx="288" cy="240"/>
                </a:xfrm>
                <a:prstGeom prst="triangle">
                  <a:avLst>
                    <a:gd name="adj" fmla="val 50000"/>
                  </a:avLst>
                </a:prstGeom>
                <a:solidFill>
                  <a:srgbClr val="FFFF00"/>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44071" name="Text Box 40"/>
                <p:cNvSpPr txBox="1"/>
                <p:nvPr/>
              </p:nvSpPr>
              <p:spPr>
                <a:xfrm>
                  <a:off x="38" y="23"/>
                  <a:ext cx="232" cy="250"/>
                </a:xfrm>
                <a:prstGeom prst="rect">
                  <a:avLst/>
                </a:prstGeom>
                <a:noFill/>
                <a:ln w="9525">
                  <a:noFill/>
                </a:ln>
              </p:spPr>
              <p:txBody>
                <a:bodyPr wrap="none" anchor="t">
                  <a:spAutoFit/>
                </a:bodyPr>
                <a:lstStyle/>
                <a:p>
                  <a:r>
                    <a:rPr lang="en-US" altLang="zh-CN" sz="2000" dirty="0">
                      <a:latin typeface="Arial" panose="020B0604020202020204" pitchFamily="34" charset="0"/>
                      <a:ea typeface="宋体" panose="02010600030101010101" pitchFamily="2" charset="-122"/>
                    </a:rPr>
                    <a:t>H</a:t>
                  </a:r>
                </a:p>
              </p:txBody>
            </p:sp>
          </p:grpSp>
          <p:grpSp>
            <p:nvGrpSpPr>
              <p:cNvPr id="44072" name="Group 41"/>
              <p:cNvGrpSpPr/>
              <p:nvPr/>
            </p:nvGrpSpPr>
            <p:grpSpPr>
              <a:xfrm>
                <a:off x="632" y="11"/>
                <a:ext cx="288" cy="288"/>
                <a:chOff x="0" y="0"/>
                <a:chExt cx="288" cy="288"/>
              </a:xfrm>
            </p:grpSpPr>
            <p:sp>
              <p:nvSpPr>
                <p:cNvPr id="44073" name="AutoShape 42"/>
                <p:cNvSpPr/>
                <p:nvPr/>
              </p:nvSpPr>
              <p:spPr>
                <a:xfrm>
                  <a:off x="0" y="0"/>
                  <a:ext cx="288" cy="288"/>
                </a:xfrm>
                <a:custGeom>
                  <a:avLst/>
                  <a:gdLst/>
                  <a:ahLst/>
                  <a:cxnLst>
                    <a:cxn ang="17694720">
                      <a:pos x="0" y="0"/>
                    </a:cxn>
                    <a:cxn ang="11796480">
                      <a:pos x="0" y="0"/>
                    </a:cxn>
                    <a:cxn ang="5898240">
                      <a:pos x="0" y="0"/>
                    </a:cxn>
                    <a:cxn ang="0">
                      <a:pos x="0" y="0"/>
                    </a:cxn>
                  </a:cxnLst>
                  <a:rect l="0" t="0" r="0" b="0"/>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2"/>
                </a:solidFill>
                <a:ln w="9525" cap="flat" cmpd="sng">
                  <a:solidFill>
                    <a:schemeClr val="tx1"/>
                  </a:solidFill>
                  <a:prstDash val="solid"/>
                  <a:miter/>
                  <a:headEnd type="none" w="med" len="med"/>
                  <a:tailEnd type="none" w="med" len="med"/>
                </a:ln>
              </p:spPr>
              <p:txBody>
                <a:bodyPr/>
                <a:lstStyle/>
                <a:p>
                  <a:endParaRPr lang="zh-CN" altLang="en-US"/>
                </a:p>
              </p:txBody>
            </p:sp>
            <p:sp>
              <p:nvSpPr>
                <p:cNvPr id="44075" name="Text Box 43"/>
                <p:cNvSpPr txBox="1">
                  <a:spLocks noChangeArrowheads="1"/>
                </p:cNvSpPr>
                <p:nvPr/>
              </p:nvSpPr>
              <p:spPr bwMode="auto">
                <a:xfrm>
                  <a:off x="38" y="7"/>
                  <a:ext cx="223" cy="250"/>
                </a:xfrm>
                <a:prstGeom prst="rect">
                  <a:avLst/>
                </a:prstGeom>
                <a:noFill/>
                <a:ln>
                  <a:noFill/>
                </a:ln>
              </p:spPr>
              <p:txBody>
                <a:bodyPr wrap="none">
                  <a:spAutoFit/>
                </a:bodyPr>
                <a:lstStyle/>
                <a:p>
                  <a:r>
                    <a:rPr lang="en-US" altLang="zh-CN" sz="2000" noProof="1">
                      <a:solidFill>
                        <a:schemeClr val="bg1"/>
                      </a:solidFill>
                      <a:effectLst>
                        <a:outerShdw blurRad="38100" dist="38100" dir="2700000">
                          <a:srgbClr val="000000"/>
                        </a:outerShdw>
                      </a:effectLst>
                      <a:latin typeface="Arial" panose="020B0604020202020204" pitchFamily="34" charset="0"/>
                      <a:ea typeface="宋体" panose="02010600030101010101" pitchFamily="2" charset="-122"/>
                      <a:cs typeface="+mn-cs"/>
                    </a:rPr>
                    <a:t>E</a:t>
                  </a:r>
                  <a:endParaRPr lang="en-US" altLang="zh-CN" sz="2000" noProof="1">
                    <a:solidFill>
                      <a:schemeClr val="bg1"/>
                    </a:solidFill>
                    <a:effectLst>
                      <a:outerShdw blurRad="38100" dist="38100" dir="2700000">
                        <a:srgbClr val="000000"/>
                      </a:outerShdw>
                    </a:effectLst>
                    <a:latin typeface="Arial" panose="020B0604020202020204" pitchFamily="34" charset="0"/>
                    <a:ea typeface="宋体" panose="02010600030101010101" pitchFamily="2" charset="-122"/>
                  </a:endParaRPr>
                </a:p>
              </p:txBody>
            </p:sp>
          </p:grpSp>
          <p:sp>
            <p:nvSpPr>
              <p:cNvPr id="7" name="Line 44"/>
              <p:cNvSpPr/>
              <p:nvPr/>
            </p:nvSpPr>
            <p:spPr>
              <a:xfrm>
                <a:off x="568" y="147"/>
                <a:ext cx="96" cy="0"/>
              </a:xfrm>
              <a:prstGeom prst="line">
                <a:avLst/>
              </a:prstGeom>
              <a:ln w="57150" cap="flat" cmpd="sng">
                <a:solidFill>
                  <a:schemeClr val="tx1"/>
                </a:solidFill>
                <a:prstDash val="solid"/>
                <a:round/>
                <a:headEnd type="none" w="med" len="med"/>
                <a:tailEnd type="none" w="med" len="med"/>
              </a:ln>
            </p:spPr>
          </p:sp>
          <p:sp>
            <p:nvSpPr>
              <p:cNvPr id="44076" name="Line 45"/>
              <p:cNvSpPr/>
              <p:nvPr/>
            </p:nvSpPr>
            <p:spPr>
              <a:xfrm>
                <a:off x="224" y="147"/>
                <a:ext cx="96" cy="0"/>
              </a:xfrm>
              <a:prstGeom prst="line">
                <a:avLst/>
              </a:prstGeom>
              <a:ln w="57150" cap="flat" cmpd="sng">
                <a:solidFill>
                  <a:schemeClr val="tx1"/>
                </a:solidFill>
                <a:prstDash val="solid"/>
                <a:round/>
                <a:headEnd type="none" w="med" len="med"/>
                <a:tailEnd type="none" w="med" len="med"/>
              </a:ln>
            </p:spPr>
          </p:sp>
        </p:grpSp>
        <p:sp>
          <p:nvSpPr>
            <p:cNvPr id="44077" name="Line 46"/>
            <p:cNvSpPr/>
            <p:nvPr/>
          </p:nvSpPr>
          <p:spPr>
            <a:xfrm flipV="1">
              <a:off x="192" y="164"/>
              <a:ext cx="0" cy="96"/>
            </a:xfrm>
            <a:prstGeom prst="line">
              <a:avLst/>
            </a:prstGeom>
            <a:ln w="9525" cap="flat" cmpd="sng">
              <a:solidFill>
                <a:schemeClr val="tx1"/>
              </a:solidFill>
              <a:prstDash val="solid"/>
              <a:round/>
              <a:headEnd type="none" w="med" len="med"/>
              <a:tailEnd type="none" w="med" len="med"/>
            </a:ln>
          </p:spPr>
        </p:sp>
        <p:sp>
          <p:nvSpPr>
            <p:cNvPr id="44078" name="Line 47"/>
            <p:cNvSpPr/>
            <p:nvPr/>
          </p:nvSpPr>
          <p:spPr>
            <a:xfrm flipV="1">
              <a:off x="816" y="164"/>
              <a:ext cx="0" cy="96"/>
            </a:xfrm>
            <a:prstGeom prst="line">
              <a:avLst/>
            </a:prstGeom>
            <a:ln w="9525" cap="flat" cmpd="sng">
              <a:solidFill>
                <a:schemeClr val="tx1"/>
              </a:solidFill>
              <a:prstDash val="solid"/>
              <a:round/>
              <a:headEnd type="none" w="med" len="med"/>
              <a:tailEnd type="none" w="med" len="med"/>
            </a:ln>
          </p:spPr>
        </p:sp>
        <p:sp>
          <p:nvSpPr>
            <p:cNvPr id="44079" name="Line 48"/>
            <p:cNvSpPr/>
            <p:nvPr/>
          </p:nvSpPr>
          <p:spPr>
            <a:xfrm flipV="1">
              <a:off x="480" y="164"/>
              <a:ext cx="0" cy="96"/>
            </a:xfrm>
            <a:prstGeom prst="line">
              <a:avLst/>
            </a:prstGeom>
            <a:ln w="9525" cap="flat" cmpd="sng">
              <a:solidFill>
                <a:schemeClr val="tx1"/>
              </a:solidFill>
              <a:prstDash val="solid"/>
              <a:round/>
              <a:headEnd type="none" w="med" len="med"/>
              <a:tailEnd type="none" w="med" len="med"/>
            </a:ln>
          </p:spPr>
        </p:sp>
        <p:sp>
          <p:nvSpPr>
            <p:cNvPr id="44080" name="Text Box 49"/>
            <p:cNvSpPr txBox="1"/>
            <p:nvPr/>
          </p:nvSpPr>
          <p:spPr>
            <a:xfrm>
              <a:off x="624" y="0"/>
              <a:ext cx="306" cy="212"/>
            </a:xfrm>
            <a:prstGeom prst="rect">
              <a:avLst/>
            </a:prstGeom>
            <a:noFill/>
            <a:ln w="9525">
              <a:noFill/>
            </a:ln>
          </p:spPr>
          <p:txBody>
            <a:bodyPr wrap="none" anchor="t">
              <a:spAutoFit/>
            </a:bodyPr>
            <a:lstStyle/>
            <a:p>
              <a:r>
                <a:rPr lang="en-US" altLang="zh-CN" sz="1600" b="1" baseline="30000" dirty="0">
                  <a:latin typeface="Arial" panose="020B0604020202020204" pitchFamily="34" charset="0"/>
                  <a:ea typeface="宋体" panose="02010600030101010101" pitchFamily="2" charset="-122"/>
                </a:rPr>
                <a:t>13</a:t>
              </a:r>
              <a:r>
                <a:rPr lang="en-US" altLang="zh-CN" sz="1600" b="1" dirty="0">
                  <a:latin typeface="Arial" panose="020B0604020202020204" pitchFamily="34" charset="0"/>
                  <a:ea typeface="宋体" panose="02010600030101010101" pitchFamily="2" charset="-122"/>
                </a:rPr>
                <a:t>C</a:t>
              </a:r>
            </a:p>
          </p:txBody>
        </p:sp>
        <p:sp>
          <p:nvSpPr>
            <p:cNvPr id="44081" name="Text Box 50"/>
            <p:cNvSpPr txBox="1"/>
            <p:nvPr/>
          </p:nvSpPr>
          <p:spPr>
            <a:xfrm>
              <a:off x="270" y="0"/>
              <a:ext cx="306" cy="212"/>
            </a:xfrm>
            <a:prstGeom prst="rect">
              <a:avLst/>
            </a:prstGeom>
            <a:noFill/>
            <a:ln w="9525">
              <a:noFill/>
            </a:ln>
          </p:spPr>
          <p:txBody>
            <a:bodyPr wrap="none" anchor="t">
              <a:spAutoFit/>
            </a:bodyPr>
            <a:lstStyle/>
            <a:p>
              <a:r>
                <a:rPr lang="en-US" altLang="zh-CN" sz="1600" b="1" baseline="30000" dirty="0">
                  <a:latin typeface="Arial" panose="020B0604020202020204" pitchFamily="34" charset="0"/>
                  <a:ea typeface="宋体" panose="02010600030101010101" pitchFamily="2" charset="-122"/>
                </a:rPr>
                <a:t>13</a:t>
              </a:r>
              <a:r>
                <a:rPr lang="en-US" altLang="zh-CN" sz="1600" b="1" dirty="0">
                  <a:latin typeface="Arial" panose="020B0604020202020204" pitchFamily="34" charset="0"/>
                  <a:ea typeface="宋体" panose="02010600030101010101" pitchFamily="2" charset="-122"/>
                </a:rPr>
                <a:t>C</a:t>
              </a:r>
            </a:p>
          </p:txBody>
        </p:sp>
        <p:sp>
          <p:nvSpPr>
            <p:cNvPr id="44082" name="Text Box 51"/>
            <p:cNvSpPr txBox="1"/>
            <p:nvPr/>
          </p:nvSpPr>
          <p:spPr>
            <a:xfrm>
              <a:off x="0" y="0"/>
              <a:ext cx="306" cy="212"/>
            </a:xfrm>
            <a:prstGeom prst="rect">
              <a:avLst/>
            </a:prstGeom>
            <a:noFill/>
            <a:ln w="9525">
              <a:noFill/>
            </a:ln>
          </p:spPr>
          <p:txBody>
            <a:bodyPr wrap="none" anchor="t">
              <a:spAutoFit/>
            </a:bodyPr>
            <a:lstStyle/>
            <a:p>
              <a:r>
                <a:rPr lang="en-US" altLang="zh-CN" sz="1600" b="1" baseline="30000" dirty="0">
                  <a:latin typeface="Arial" panose="020B0604020202020204" pitchFamily="34" charset="0"/>
                  <a:ea typeface="宋体" panose="02010600030101010101" pitchFamily="2" charset="-122"/>
                </a:rPr>
                <a:t>13</a:t>
              </a:r>
              <a:r>
                <a:rPr lang="en-US" altLang="zh-CN" sz="1600" b="1" dirty="0">
                  <a:latin typeface="Arial" panose="020B0604020202020204" pitchFamily="34" charset="0"/>
                  <a:ea typeface="宋体" panose="02010600030101010101" pitchFamily="2" charset="-122"/>
                </a:rPr>
                <a:t>C</a:t>
              </a:r>
            </a:p>
          </p:txBody>
        </p:sp>
      </p:grpSp>
      <p:grpSp>
        <p:nvGrpSpPr>
          <p:cNvPr id="44083" name="Group 52"/>
          <p:cNvGrpSpPr/>
          <p:nvPr/>
        </p:nvGrpSpPr>
        <p:grpSpPr>
          <a:xfrm>
            <a:off x="4103688" y="2473325"/>
            <a:ext cx="960437" cy="831850"/>
            <a:chOff x="0" y="0"/>
            <a:chExt cx="605" cy="524"/>
          </a:xfrm>
        </p:grpSpPr>
        <p:grpSp>
          <p:nvGrpSpPr>
            <p:cNvPr id="44084" name="Group 53"/>
            <p:cNvGrpSpPr/>
            <p:nvPr/>
          </p:nvGrpSpPr>
          <p:grpSpPr>
            <a:xfrm>
              <a:off x="24" y="268"/>
              <a:ext cx="581" cy="256"/>
              <a:chOff x="0" y="0"/>
              <a:chExt cx="581" cy="256"/>
            </a:xfrm>
          </p:grpSpPr>
          <p:sp>
            <p:nvSpPr>
              <p:cNvPr id="44086" name="Text Box 54"/>
              <p:cNvSpPr txBox="1">
                <a:spLocks noChangeArrowheads="1"/>
              </p:cNvSpPr>
              <p:nvPr/>
            </p:nvSpPr>
            <p:spPr bwMode="auto">
              <a:xfrm>
                <a:off x="0" y="0"/>
                <a:ext cx="229" cy="256"/>
              </a:xfrm>
              <a:prstGeom prst="rect">
                <a:avLst/>
              </a:prstGeom>
              <a:solidFill>
                <a:srgbClr val="00CC00"/>
              </a:solidFill>
              <a:ln w="9525" cmpd="sng">
                <a:solidFill>
                  <a:schemeClr val="tx1"/>
                </a:solidFill>
                <a:miter lim="800000"/>
              </a:ln>
            </p:spPr>
            <p:txBody>
              <a:bodyPr wrap="none">
                <a:spAutoFit/>
              </a:bodyPr>
              <a:lstStyle/>
              <a:p>
                <a:r>
                  <a:rPr lang="en-US" altLang="zh-CN" sz="2000" noProof="1">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t>A</a:t>
                </a:r>
                <a:endParaRPr lang="en-US" altLang="zh-CN" sz="2000" noProof="1">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endParaRPr>
              </a:p>
            </p:txBody>
          </p:sp>
          <p:grpSp>
            <p:nvGrpSpPr>
              <p:cNvPr id="8" name="Group 55"/>
              <p:cNvGrpSpPr/>
              <p:nvPr/>
            </p:nvGrpSpPr>
            <p:grpSpPr>
              <a:xfrm>
                <a:off x="336" y="5"/>
                <a:ext cx="245" cy="250"/>
                <a:chOff x="0" y="0"/>
                <a:chExt cx="245" cy="250"/>
              </a:xfrm>
            </p:grpSpPr>
            <p:sp>
              <p:nvSpPr>
                <p:cNvPr id="44087" name="Oval 56"/>
                <p:cNvSpPr/>
                <p:nvPr/>
              </p:nvSpPr>
              <p:spPr>
                <a:xfrm>
                  <a:off x="0" y="1"/>
                  <a:ext cx="240" cy="240"/>
                </a:xfrm>
                <a:prstGeom prst="ellipse">
                  <a:avLst/>
                </a:prstGeom>
                <a:solidFill>
                  <a:srgbClr val="66CCFF"/>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44088" name="Text Box 57"/>
                <p:cNvSpPr txBox="1"/>
                <p:nvPr/>
              </p:nvSpPr>
              <p:spPr>
                <a:xfrm>
                  <a:off x="22" y="0"/>
                  <a:ext cx="223" cy="250"/>
                </a:xfrm>
                <a:prstGeom prst="rect">
                  <a:avLst/>
                </a:prstGeom>
                <a:noFill/>
                <a:ln w="9525">
                  <a:noFill/>
                </a:ln>
              </p:spPr>
              <p:txBody>
                <a:bodyPr wrap="none" anchor="t">
                  <a:spAutoFit/>
                </a:bodyPr>
                <a:lstStyle/>
                <a:p>
                  <a:r>
                    <a:rPr lang="en-US" altLang="zh-CN" sz="2000" dirty="0">
                      <a:latin typeface="Arial" panose="020B0604020202020204" pitchFamily="34" charset="0"/>
                      <a:ea typeface="宋体" panose="02010600030101010101" pitchFamily="2" charset="-122"/>
                    </a:rPr>
                    <a:t>B</a:t>
                  </a:r>
                </a:p>
              </p:txBody>
            </p:sp>
          </p:grpSp>
          <p:sp>
            <p:nvSpPr>
              <p:cNvPr id="44089" name="Line 58"/>
              <p:cNvSpPr/>
              <p:nvPr/>
            </p:nvSpPr>
            <p:spPr>
              <a:xfrm>
                <a:off x="240" y="124"/>
                <a:ext cx="96" cy="0"/>
              </a:xfrm>
              <a:prstGeom prst="line">
                <a:avLst/>
              </a:prstGeom>
              <a:ln w="57150" cap="flat" cmpd="sng">
                <a:solidFill>
                  <a:schemeClr val="tx1"/>
                </a:solidFill>
                <a:prstDash val="solid"/>
                <a:round/>
                <a:headEnd type="none" w="med" len="med"/>
                <a:tailEnd type="none" w="med" len="med"/>
              </a:ln>
            </p:spPr>
          </p:sp>
        </p:grpSp>
        <p:sp>
          <p:nvSpPr>
            <p:cNvPr id="44090" name="Line 59"/>
            <p:cNvSpPr/>
            <p:nvPr/>
          </p:nvSpPr>
          <p:spPr>
            <a:xfrm flipV="1">
              <a:off x="137" y="172"/>
              <a:ext cx="0" cy="96"/>
            </a:xfrm>
            <a:prstGeom prst="line">
              <a:avLst/>
            </a:prstGeom>
            <a:ln w="9525" cap="flat" cmpd="sng">
              <a:solidFill>
                <a:schemeClr val="tx1"/>
              </a:solidFill>
              <a:prstDash val="solid"/>
              <a:round/>
              <a:headEnd type="none" w="med" len="med"/>
              <a:tailEnd type="none" w="med" len="med"/>
            </a:ln>
          </p:spPr>
        </p:sp>
        <p:sp>
          <p:nvSpPr>
            <p:cNvPr id="44091" name="Line 60"/>
            <p:cNvSpPr/>
            <p:nvPr/>
          </p:nvSpPr>
          <p:spPr>
            <a:xfrm flipV="1">
              <a:off x="489" y="172"/>
              <a:ext cx="0" cy="96"/>
            </a:xfrm>
            <a:prstGeom prst="line">
              <a:avLst/>
            </a:prstGeom>
            <a:ln w="9525" cap="flat" cmpd="sng">
              <a:solidFill>
                <a:schemeClr val="tx1"/>
              </a:solidFill>
              <a:prstDash val="solid"/>
              <a:round/>
              <a:headEnd type="none" w="med" len="med"/>
              <a:tailEnd type="none" w="med" len="med"/>
            </a:ln>
          </p:spPr>
        </p:sp>
        <p:sp>
          <p:nvSpPr>
            <p:cNvPr id="44092" name="Text Box 61"/>
            <p:cNvSpPr txBox="1"/>
            <p:nvPr/>
          </p:nvSpPr>
          <p:spPr>
            <a:xfrm>
              <a:off x="0" y="0"/>
              <a:ext cx="257" cy="212"/>
            </a:xfrm>
            <a:prstGeom prst="rect">
              <a:avLst/>
            </a:prstGeom>
            <a:noFill/>
            <a:ln w="9525">
              <a:noFill/>
            </a:ln>
          </p:spPr>
          <p:txBody>
            <a:bodyPr wrap="none" anchor="t">
              <a:spAutoFit/>
            </a:bodyPr>
            <a:lstStyle/>
            <a:p>
              <a:r>
                <a:rPr lang="en-US" altLang="zh-CN" sz="1600" b="1" baseline="30000" dirty="0">
                  <a:latin typeface="Arial" panose="020B0604020202020204" pitchFamily="34" charset="0"/>
                  <a:ea typeface="宋体" panose="02010600030101010101" pitchFamily="2" charset="-122"/>
                </a:rPr>
                <a:t>2</a:t>
              </a:r>
              <a:r>
                <a:rPr lang="en-US" altLang="zh-CN" sz="1600" b="1" dirty="0">
                  <a:latin typeface="Arial" panose="020B0604020202020204" pitchFamily="34" charset="0"/>
                  <a:ea typeface="宋体" panose="02010600030101010101" pitchFamily="2" charset="-122"/>
                </a:rPr>
                <a:t>D</a:t>
              </a:r>
            </a:p>
          </p:txBody>
        </p:sp>
        <p:sp>
          <p:nvSpPr>
            <p:cNvPr id="44093" name="Text Box 62"/>
            <p:cNvSpPr txBox="1"/>
            <p:nvPr/>
          </p:nvSpPr>
          <p:spPr>
            <a:xfrm>
              <a:off x="344" y="0"/>
              <a:ext cx="257" cy="212"/>
            </a:xfrm>
            <a:prstGeom prst="rect">
              <a:avLst/>
            </a:prstGeom>
            <a:noFill/>
            <a:ln w="9525">
              <a:noFill/>
            </a:ln>
          </p:spPr>
          <p:txBody>
            <a:bodyPr wrap="none" anchor="t">
              <a:spAutoFit/>
            </a:bodyPr>
            <a:lstStyle/>
            <a:p>
              <a:r>
                <a:rPr lang="en-US" altLang="zh-CN" sz="1600" b="1" baseline="30000" dirty="0">
                  <a:latin typeface="Arial" panose="020B0604020202020204" pitchFamily="34" charset="0"/>
                  <a:ea typeface="宋体" panose="02010600030101010101" pitchFamily="2" charset="-122"/>
                </a:rPr>
                <a:t>2</a:t>
              </a:r>
              <a:r>
                <a:rPr lang="en-US" altLang="zh-CN" sz="1600" b="1" dirty="0">
                  <a:latin typeface="Arial" panose="020B0604020202020204" pitchFamily="34" charset="0"/>
                  <a:ea typeface="宋体" panose="02010600030101010101" pitchFamily="2" charset="-122"/>
                </a:rPr>
                <a:t>D</a:t>
              </a:r>
            </a:p>
          </p:txBody>
        </p:sp>
      </p:grpSp>
      <p:sp>
        <p:nvSpPr>
          <p:cNvPr id="44094" name="Line 63"/>
          <p:cNvSpPr/>
          <p:nvPr/>
        </p:nvSpPr>
        <p:spPr>
          <a:xfrm flipH="1">
            <a:off x="5780088" y="2974975"/>
            <a:ext cx="874712" cy="207963"/>
          </a:xfrm>
          <a:prstGeom prst="line">
            <a:avLst/>
          </a:prstGeom>
          <a:ln w="9525" cap="flat" cmpd="sng">
            <a:solidFill>
              <a:schemeClr val="tx1"/>
            </a:solidFill>
            <a:prstDash val="solid"/>
            <a:round/>
            <a:headEnd type="none" w="med" len="med"/>
            <a:tailEnd type="triangle" w="med" len="med"/>
          </a:ln>
        </p:spPr>
        <p:txBody>
          <a:bodyPr/>
          <a:lstStyle/>
          <a:p>
            <a:endParaRPr lang="zh-CN" altLang="en-US"/>
          </a:p>
        </p:txBody>
      </p:sp>
      <p:sp>
        <p:nvSpPr>
          <p:cNvPr id="44095" name="Line 64"/>
          <p:cNvSpPr/>
          <p:nvPr/>
        </p:nvSpPr>
        <p:spPr>
          <a:xfrm flipH="1">
            <a:off x="3654425" y="3379788"/>
            <a:ext cx="390525" cy="377825"/>
          </a:xfrm>
          <a:prstGeom prst="line">
            <a:avLst/>
          </a:prstGeom>
          <a:ln w="9525" cap="flat" cmpd="sng">
            <a:solidFill>
              <a:schemeClr val="tx1"/>
            </a:solidFill>
            <a:prstDash val="solid"/>
            <a:round/>
            <a:headEnd type="none" w="med" len="med"/>
            <a:tailEnd type="triangle" w="med" len="med"/>
          </a:ln>
        </p:spPr>
      </p:sp>
      <p:sp>
        <p:nvSpPr>
          <p:cNvPr id="44097" name="Text Box 65"/>
          <p:cNvSpPr txBox="1">
            <a:spLocks noChangeArrowheads="1"/>
          </p:cNvSpPr>
          <p:nvPr/>
        </p:nvSpPr>
        <p:spPr bwMode="auto">
          <a:xfrm>
            <a:off x="950913" y="5686425"/>
            <a:ext cx="7462838" cy="701675"/>
          </a:xfrm>
          <a:prstGeom prst="rect">
            <a:avLst/>
          </a:prstGeom>
          <a:noFill/>
          <a:ln>
            <a:noFill/>
          </a:ln>
        </p:spPr>
        <p:txBody>
          <a:bodyPr>
            <a:spAutoFit/>
          </a:bodyPr>
          <a:lstStyle>
            <a:lvl1pPr eaLnBrk="0" hangingPunct="0">
              <a:defRPr sz="3600">
                <a:solidFill>
                  <a:schemeClr val="tx1"/>
                </a:solidFill>
                <a:latin typeface="Arial" panose="020B0604020202020204" pitchFamily="34" charset="0"/>
                <a:ea typeface="PMingLiU" pitchFamily="18" charset="-120"/>
              </a:defRPr>
            </a:lvl1pPr>
            <a:lvl2pPr marL="742950" indent="-285750" eaLnBrk="0" hangingPunct="0">
              <a:defRPr sz="3600">
                <a:solidFill>
                  <a:schemeClr val="tx1"/>
                </a:solidFill>
                <a:latin typeface="Arial" panose="020B0604020202020204" pitchFamily="34" charset="0"/>
                <a:ea typeface="PMingLiU" pitchFamily="18" charset="-120"/>
              </a:defRPr>
            </a:lvl2pPr>
            <a:lvl3pPr marL="1143000" indent="-228600" eaLnBrk="0" hangingPunct="0">
              <a:defRPr sz="3600">
                <a:solidFill>
                  <a:schemeClr val="tx1"/>
                </a:solidFill>
                <a:latin typeface="Arial" panose="020B0604020202020204" pitchFamily="34" charset="0"/>
                <a:ea typeface="PMingLiU" pitchFamily="18" charset="-120"/>
              </a:defRPr>
            </a:lvl3pPr>
            <a:lvl4pPr marL="1600200" indent="-228600" eaLnBrk="0" hangingPunct="0">
              <a:defRPr sz="3600">
                <a:solidFill>
                  <a:schemeClr val="tx1"/>
                </a:solidFill>
                <a:latin typeface="Arial" panose="020B0604020202020204" pitchFamily="34" charset="0"/>
                <a:ea typeface="PMingLiU" pitchFamily="18" charset="-120"/>
              </a:defRPr>
            </a:lvl4pPr>
            <a:lvl5pPr marL="2057400" indent="-228600" eaLnBrk="0" hangingPunct="0">
              <a:defRPr sz="3600">
                <a:solidFill>
                  <a:schemeClr val="tx1"/>
                </a:solidFill>
                <a:latin typeface="Arial" panose="020B0604020202020204" pitchFamily="34" charset="0"/>
                <a:ea typeface="PMingLiU" pitchFamily="18" charset="-120"/>
              </a:defRPr>
            </a:lvl5pPr>
            <a:lvl6pPr marL="25146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2000" b="0"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Methods coupling mass spectrometry and stable isotope tagging have been developed for quantitative proteomics.</a:t>
            </a:r>
          </a:p>
        </p:txBody>
      </p:sp>
    </p:spTree>
  </p:cSld>
  <p:clrMapOvr>
    <a:masterClrMapping/>
  </p:clrMapOvr>
  <p:transition>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1692275" y="260350"/>
            <a:ext cx="7164388" cy="641350"/>
          </a:xfrm>
        </p:spPr>
        <p:txBody>
          <a:bodyPr vert="horz" wrap="square" lIns="91440" tIns="45720" rIns="91440" bIns="45720" numCol="1" anchor="ctr" anchorCtr="0" compatLnSpc="1"/>
          <a:lstStyle/>
          <a:p>
            <a:pPr marL="0" marR="0" lvl="0" indent="0" algn="l" defTabSz="914400" rtl="0" eaLnBrk="1" fontAlgn="base" latinLnBrk="0" hangingPunct="1">
              <a:lnSpc>
                <a:spcPct val="90000"/>
              </a:lnSpc>
              <a:spcBef>
                <a:spcPct val="40000"/>
              </a:spcBef>
              <a:spcAft>
                <a:spcPct val="0"/>
              </a:spcAft>
              <a:buClrTx/>
              <a:buSzTx/>
              <a:buFontTx/>
              <a:buNone/>
              <a:defRPr/>
            </a:pPr>
            <a:r>
              <a:rPr kumimoji="0" lang="en-US" sz="36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MS based quantitative methods</a:t>
            </a:r>
          </a:p>
        </p:txBody>
      </p:sp>
      <p:sp>
        <p:nvSpPr>
          <p:cNvPr id="45059" name="Rectangle 3"/>
          <p:cNvSpPr>
            <a:spLocks noGrp="1" noChangeArrowheads="1"/>
          </p:cNvSpPr>
          <p:nvPr>
            <p:ph type="body" idx="1"/>
          </p:nvPr>
        </p:nvSpPr>
        <p:spPr>
          <a:xfrm>
            <a:off x="1187450" y="1412875"/>
            <a:ext cx="7772400" cy="4929188"/>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40000"/>
              </a:spcBef>
              <a:spcAft>
                <a:spcPct val="0"/>
              </a:spcAft>
              <a:buClrTx/>
              <a:buSzTx/>
              <a:buFont typeface="Wingdings" panose="05000000000000000000" pitchFamily="2" charset="2"/>
              <a:buChar char="l"/>
              <a:defRPr/>
            </a:pPr>
            <a:r>
              <a:rPr kumimoji="0" lang="en-US" sz="32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Labeling quantification</a:t>
            </a:r>
            <a:r>
              <a:rPr kumimoji="0" lang="en-US" sz="40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 </a:t>
            </a:r>
            <a:endParaRPr kumimoji="0" lang="en-US" sz="32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914400" marR="0" lvl="1" indent="-457200" algn="l" defTabSz="914400" rtl="0" eaLnBrk="1" fontAlgn="base" latinLnBrk="0" hangingPunct="1">
              <a:lnSpc>
                <a:spcPct val="90000"/>
              </a:lnSpc>
              <a:spcBef>
                <a:spcPct val="40000"/>
              </a:spcBef>
              <a:spcAft>
                <a:spcPct val="0"/>
              </a:spcAft>
              <a:buClrTx/>
              <a:buSzPct val="70000"/>
              <a:buFont typeface="Wingdings" panose="05000000000000000000" charset="0"/>
              <a:buChar char="l"/>
              <a:defRPr/>
            </a:pPr>
            <a:r>
              <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Metabolic labeling—SILAC et al </a:t>
            </a:r>
          </a:p>
          <a:p>
            <a:pPr marL="914400" marR="0" lvl="1" indent="-457200" algn="l" defTabSz="914400" rtl="0" eaLnBrk="1" fontAlgn="base" latinLnBrk="0" hangingPunct="1">
              <a:lnSpc>
                <a:spcPct val="90000"/>
              </a:lnSpc>
              <a:spcBef>
                <a:spcPct val="40000"/>
              </a:spcBef>
              <a:spcAft>
                <a:spcPct val="0"/>
              </a:spcAft>
              <a:buClrTx/>
              <a:buSzPct val="70000"/>
              <a:buFont typeface="Wingdings" panose="05000000000000000000" charset="0"/>
              <a:buChar char="l"/>
              <a:defRPr/>
            </a:pPr>
            <a:r>
              <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Chemical labeling– ICAT and its derivatives</a:t>
            </a:r>
          </a:p>
          <a:p>
            <a:pPr marL="914400" marR="0" lvl="1" indent="-457200" algn="l" defTabSz="914400" rtl="0" eaLnBrk="1" fontAlgn="base" latinLnBrk="0" hangingPunct="1">
              <a:lnSpc>
                <a:spcPct val="90000"/>
              </a:lnSpc>
              <a:spcBef>
                <a:spcPct val="40000"/>
              </a:spcBef>
              <a:spcAft>
                <a:spcPct val="0"/>
              </a:spcAft>
              <a:buClrTx/>
              <a:buSzPct val="70000"/>
              <a:buFont typeface="Wingdings" panose="05000000000000000000" charset="0"/>
              <a:buChar char="l"/>
              <a:defRPr/>
            </a:pPr>
            <a:r>
              <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Enzymatic labeling---</a:t>
            </a:r>
            <a:r>
              <a:rPr kumimoji="0" lang="en-US" sz="2800" b="0" i="0" u="none" strike="noStrike" kern="0" cap="none" spc="0" normalizeH="0" baseline="30000" noProof="0" dirty="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16</a:t>
            </a:r>
            <a:r>
              <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O-to-</a:t>
            </a:r>
            <a:r>
              <a:rPr kumimoji="0" lang="en-US" sz="2800" b="0" i="0" u="none" strike="noStrike" kern="0" cap="none" spc="0" normalizeH="0" baseline="30000" noProof="0" dirty="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18</a:t>
            </a:r>
            <a:r>
              <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O exchange</a:t>
            </a:r>
            <a:br>
              <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br>
            <a:endPar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endParaRPr>
          </a:p>
          <a:p>
            <a:pPr marR="0" lvl="0" algn="l" defTabSz="914400" rtl="0" eaLnBrk="1" fontAlgn="base" latinLnBrk="0" hangingPunct="1">
              <a:lnSpc>
                <a:spcPct val="90000"/>
              </a:lnSpc>
              <a:spcBef>
                <a:spcPct val="40000"/>
              </a:spcBef>
              <a:spcAft>
                <a:spcPct val="0"/>
              </a:spcAft>
              <a:buClrTx/>
              <a:buSzTx/>
              <a:buFont typeface="Wingdings" panose="05000000000000000000" pitchFamily="2" charset="2"/>
              <a:buChar char="l"/>
              <a:defRPr/>
            </a:pPr>
            <a:r>
              <a:rPr kumimoji="0" lang="en-US" sz="32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Label free </a:t>
            </a:r>
            <a:r>
              <a:rPr kumimoji="0" lang="en-US" sz="3200" b="0" i="0" u="none" strike="noStrike" kern="0" cap="none" spc="0" normalizeH="0" baseline="0" noProof="0" dirty="0" err="1">
                <a:ln>
                  <a:noFill/>
                </a:ln>
                <a:solidFill>
                  <a:schemeClr val="tx1"/>
                </a:solidFill>
                <a:effectLst>
                  <a:outerShdw blurRad="38100" dist="38100" dir="2700000" algn="tl">
                    <a:srgbClr val="C0C0C0"/>
                  </a:outerShdw>
                </a:effectLst>
                <a:uLnTx/>
                <a:uFillTx/>
                <a:ea typeface="+mn-ea"/>
                <a:cs typeface="Arial" panose="020B0604020202020204" pitchFamily="34" charset="0"/>
              </a:rPr>
              <a:t>quantific</a:t>
            </a:r>
            <a:r>
              <a:rPr kumimoji="0" lang="en-US" sz="32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 </a:t>
            </a:r>
            <a:r>
              <a:rPr kumimoji="0" lang="en-US" sz="3200" b="0" i="0" u="none" strike="noStrike" kern="0" cap="none" spc="0" normalizeH="0" baseline="0" noProof="0" dirty="0" err="1">
                <a:ln>
                  <a:noFill/>
                </a:ln>
                <a:solidFill>
                  <a:schemeClr val="tx1"/>
                </a:solidFill>
                <a:effectLst>
                  <a:outerShdw blurRad="38100" dist="38100" dir="2700000" algn="tl">
                    <a:srgbClr val="C0C0C0"/>
                  </a:outerShdw>
                </a:effectLst>
                <a:uLnTx/>
                <a:uFillTx/>
                <a:ea typeface="+mn-ea"/>
                <a:cs typeface="Arial" panose="020B0604020202020204" pitchFamily="34" charset="0"/>
              </a:rPr>
              <a:t>ation</a:t>
            </a:r>
            <a:endParaRPr kumimoji="0" lang="en-US" sz="32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914400" marR="0" lvl="1" indent="-457200" algn="l" defTabSz="914400" rtl="0" eaLnBrk="1" fontAlgn="base" latinLnBrk="0" hangingPunct="1">
              <a:lnSpc>
                <a:spcPct val="90000"/>
              </a:lnSpc>
              <a:spcBef>
                <a:spcPct val="40000"/>
              </a:spcBef>
              <a:spcAft>
                <a:spcPct val="0"/>
              </a:spcAft>
              <a:buClrTx/>
              <a:buSzPct val="70000"/>
              <a:buFont typeface="Wingdings" panose="05000000000000000000" charset="0"/>
              <a:buChar char="l"/>
              <a:defRPr/>
            </a:pPr>
            <a:r>
              <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SELDI protein profiles</a:t>
            </a:r>
          </a:p>
          <a:p>
            <a:pPr marL="914400" marR="0" lvl="1" indent="-457200" algn="l" defTabSz="914400" rtl="0" eaLnBrk="1" fontAlgn="base" latinLnBrk="0" hangingPunct="1">
              <a:lnSpc>
                <a:spcPct val="90000"/>
              </a:lnSpc>
              <a:spcBef>
                <a:spcPct val="40000"/>
              </a:spcBef>
              <a:spcAft>
                <a:spcPct val="0"/>
              </a:spcAft>
              <a:buClrTx/>
              <a:buSzPct val="70000"/>
              <a:buFont typeface="Wingdings" panose="05000000000000000000" charset="0"/>
              <a:buChar char="l"/>
              <a:defRPr/>
            </a:pPr>
            <a:r>
              <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Peptide profiles</a:t>
            </a:r>
          </a:p>
        </p:txBody>
      </p:sp>
      <p:grpSp>
        <p:nvGrpSpPr>
          <p:cNvPr id="55" name="组合 54">
            <a:extLst>
              <a:ext uri="{FF2B5EF4-FFF2-40B4-BE49-F238E27FC236}">
                <a16:creationId xmlns:a16="http://schemas.microsoft.com/office/drawing/2014/main" id="{2E43A8E3-E73A-442B-8D82-0661D37BE4E9}"/>
              </a:ext>
            </a:extLst>
          </p:cNvPr>
          <p:cNvGrpSpPr/>
          <p:nvPr/>
        </p:nvGrpSpPr>
        <p:grpSpPr>
          <a:xfrm>
            <a:off x="5943510" y="1339770"/>
            <a:ext cx="3179880" cy="1011600"/>
            <a:chOff x="5943510" y="1339770"/>
            <a:chExt cx="3179880" cy="101160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B50EB78E-3587-4E59-9B71-1A63F5F806E2}"/>
                    </a:ext>
                  </a:extLst>
                </p14:cNvPr>
                <p14:cNvContentPartPr/>
                <p14:nvPr/>
              </p14:nvContentPartPr>
              <p14:xfrm>
                <a:off x="5966910" y="1535970"/>
                <a:ext cx="232200" cy="54000"/>
              </p14:xfrm>
            </p:contentPart>
          </mc:Choice>
          <mc:Fallback xmlns="">
            <p:pic>
              <p:nvPicPr>
                <p:cNvPr id="2" name="墨迹 1">
                  <a:extLst>
                    <a:ext uri="{FF2B5EF4-FFF2-40B4-BE49-F238E27FC236}">
                      <a16:creationId xmlns:a16="http://schemas.microsoft.com/office/drawing/2014/main" id="{B50EB78E-3587-4E59-9B71-1A63F5F806E2}"/>
                    </a:ext>
                  </a:extLst>
                </p:cNvPr>
                <p:cNvPicPr/>
                <p:nvPr/>
              </p:nvPicPr>
              <p:blipFill>
                <a:blip r:embed="rId3"/>
                <a:stretch>
                  <a:fillRect/>
                </a:stretch>
              </p:blipFill>
              <p:spPr>
                <a:xfrm>
                  <a:off x="5948910" y="1518330"/>
                  <a:ext cx="2678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ECED3C79-2EB1-4C83-9BAF-560C746D4B58}"/>
                    </a:ext>
                  </a:extLst>
                </p14:cNvPr>
                <p14:cNvContentPartPr/>
                <p14:nvPr/>
              </p14:nvContentPartPr>
              <p14:xfrm>
                <a:off x="6064110" y="1394130"/>
                <a:ext cx="38160" cy="298800"/>
              </p14:xfrm>
            </p:contentPart>
          </mc:Choice>
          <mc:Fallback xmlns="">
            <p:pic>
              <p:nvPicPr>
                <p:cNvPr id="3" name="墨迹 2">
                  <a:extLst>
                    <a:ext uri="{FF2B5EF4-FFF2-40B4-BE49-F238E27FC236}">
                      <a16:creationId xmlns:a16="http://schemas.microsoft.com/office/drawing/2014/main" id="{ECED3C79-2EB1-4C83-9BAF-560C746D4B58}"/>
                    </a:ext>
                  </a:extLst>
                </p:cNvPr>
                <p:cNvPicPr/>
                <p:nvPr/>
              </p:nvPicPr>
              <p:blipFill>
                <a:blip r:embed="rId5"/>
                <a:stretch>
                  <a:fillRect/>
                </a:stretch>
              </p:blipFill>
              <p:spPr>
                <a:xfrm>
                  <a:off x="6046470" y="1376490"/>
                  <a:ext cx="7380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7C00E408-CF25-4DA5-A6EB-5E31081DEA74}"/>
                    </a:ext>
                  </a:extLst>
                </p14:cNvPr>
                <p14:cNvContentPartPr/>
                <p14:nvPr/>
              </p14:nvContentPartPr>
              <p14:xfrm>
                <a:off x="6141870" y="1339770"/>
                <a:ext cx="16560" cy="357480"/>
              </p14:xfrm>
            </p:contentPart>
          </mc:Choice>
          <mc:Fallback xmlns="">
            <p:pic>
              <p:nvPicPr>
                <p:cNvPr id="4" name="墨迹 3">
                  <a:extLst>
                    <a:ext uri="{FF2B5EF4-FFF2-40B4-BE49-F238E27FC236}">
                      <a16:creationId xmlns:a16="http://schemas.microsoft.com/office/drawing/2014/main" id="{7C00E408-CF25-4DA5-A6EB-5E31081DEA74}"/>
                    </a:ext>
                  </a:extLst>
                </p:cNvPr>
                <p:cNvPicPr/>
                <p:nvPr/>
              </p:nvPicPr>
              <p:blipFill>
                <a:blip r:embed="rId7"/>
                <a:stretch>
                  <a:fillRect/>
                </a:stretch>
              </p:blipFill>
              <p:spPr>
                <a:xfrm>
                  <a:off x="6124230" y="1321770"/>
                  <a:ext cx="5220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67164767-6EBB-4251-9B6D-A0465F9E1B1E}"/>
                    </a:ext>
                  </a:extLst>
                </p14:cNvPr>
                <p14:cNvContentPartPr/>
                <p14:nvPr/>
              </p14:nvContentPartPr>
              <p14:xfrm>
                <a:off x="6109470" y="1604730"/>
                <a:ext cx="70200" cy="47520"/>
              </p14:xfrm>
            </p:contentPart>
          </mc:Choice>
          <mc:Fallback xmlns="">
            <p:pic>
              <p:nvPicPr>
                <p:cNvPr id="5" name="墨迹 4">
                  <a:extLst>
                    <a:ext uri="{FF2B5EF4-FFF2-40B4-BE49-F238E27FC236}">
                      <a16:creationId xmlns:a16="http://schemas.microsoft.com/office/drawing/2014/main" id="{67164767-6EBB-4251-9B6D-A0465F9E1B1E}"/>
                    </a:ext>
                  </a:extLst>
                </p:cNvPr>
                <p:cNvPicPr/>
                <p:nvPr/>
              </p:nvPicPr>
              <p:blipFill>
                <a:blip r:embed="rId9"/>
                <a:stretch>
                  <a:fillRect/>
                </a:stretch>
              </p:blipFill>
              <p:spPr>
                <a:xfrm>
                  <a:off x="6091470" y="1586730"/>
                  <a:ext cx="105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E247434E-1276-452D-84A5-AEEF8CC6141F}"/>
                    </a:ext>
                  </a:extLst>
                </p14:cNvPr>
                <p14:cNvContentPartPr/>
                <p14:nvPr/>
              </p14:nvContentPartPr>
              <p14:xfrm>
                <a:off x="5945670" y="1691490"/>
                <a:ext cx="270720" cy="79200"/>
              </p14:xfrm>
            </p:contentPart>
          </mc:Choice>
          <mc:Fallback xmlns="">
            <p:pic>
              <p:nvPicPr>
                <p:cNvPr id="6" name="墨迹 5">
                  <a:extLst>
                    <a:ext uri="{FF2B5EF4-FFF2-40B4-BE49-F238E27FC236}">
                      <a16:creationId xmlns:a16="http://schemas.microsoft.com/office/drawing/2014/main" id="{E247434E-1276-452D-84A5-AEEF8CC6141F}"/>
                    </a:ext>
                  </a:extLst>
                </p:cNvPr>
                <p:cNvPicPr/>
                <p:nvPr/>
              </p:nvPicPr>
              <p:blipFill>
                <a:blip r:embed="rId11"/>
                <a:stretch>
                  <a:fillRect/>
                </a:stretch>
              </p:blipFill>
              <p:spPr>
                <a:xfrm>
                  <a:off x="5927670" y="1673850"/>
                  <a:ext cx="3063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3DCF6B51-61C2-44B5-9A1B-1356FAA3900A}"/>
                    </a:ext>
                  </a:extLst>
                </p14:cNvPr>
                <p14:cNvContentPartPr/>
                <p14:nvPr/>
              </p14:nvContentPartPr>
              <p14:xfrm>
                <a:off x="5943510" y="1700850"/>
                <a:ext cx="232200" cy="236520"/>
              </p14:xfrm>
            </p:contentPart>
          </mc:Choice>
          <mc:Fallback xmlns="">
            <p:pic>
              <p:nvPicPr>
                <p:cNvPr id="7" name="墨迹 6">
                  <a:extLst>
                    <a:ext uri="{FF2B5EF4-FFF2-40B4-BE49-F238E27FC236}">
                      <a16:creationId xmlns:a16="http://schemas.microsoft.com/office/drawing/2014/main" id="{3DCF6B51-61C2-44B5-9A1B-1356FAA3900A}"/>
                    </a:ext>
                  </a:extLst>
                </p:cNvPr>
                <p:cNvPicPr/>
                <p:nvPr/>
              </p:nvPicPr>
              <p:blipFill>
                <a:blip r:embed="rId13"/>
                <a:stretch>
                  <a:fillRect/>
                </a:stretch>
              </p:blipFill>
              <p:spPr>
                <a:xfrm>
                  <a:off x="5925870" y="1683210"/>
                  <a:ext cx="26784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1883377A-3167-48CC-989D-1116F7AD0253}"/>
                    </a:ext>
                  </a:extLst>
                </p14:cNvPr>
                <p14:cNvContentPartPr/>
                <p14:nvPr/>
              </p14:nvContentPartPr>
              <p14:xfrm>
                <a:off x="6119910" y="1787250"/>
                <a:ext cx="97920" cy="90360"/>
              </p14:xfrm>
            </p:contentPart>
          </mc:Choice>
          <mc:Fallback xmlns="">
            <p:pic>
              <p:nvPicPr>
                <p:cNvPr id="8" name="墨迹 7">
                  <a:extLst>
                    <a:ext uri="{FF2B5EF4-FFF2-40B4-BE49-F238E27FC236}">
                      <a16:creationId xmlns:a16="http://schemas.microsoft.com/office/drawing/2014/main" id="{1883377A-3167-48CC-989D-1116F7AD0253}"/>
                    </a:ext>
                  </a:extLst>
                </p:cNvPr>
                <p:cNvPicPr/>
                <p:nvPr/>
              </p:nvPicPr>
              <p:blipFill>
                <a:blip r:embed="rId15"/>
                <a:stretch>
                  <a:fillRect/>
                </a:stretch>
              </p:blipFill>
              <p:spPr>
                <a:xfrm>
                  <a:off x="6102270" y="1769610"/>
                  <a:ext cx="1335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86084F9A-97DA-461D-80EE-16699EDFE27C}"/>
                    </a:ext>
                  </a:extLst>
                </p14:cNvPr>
                <p14:cNvContentPartPr/>
                <p14:nvPr/>
              </p14:nvContentPartPr>
              <p14:xfrm>
                <a:off x="6077790" y="1823970"/>
                <a:ext cx="221760" cy="108360"/>
              </p14:xfrm>
            </p:contentPart>
          </mc:Choice>
          <mc:Fallback xmlns="">
            <p:pic>
              <p:nvPicPr>
                <p:cNvPr id="9" name="墨迹 8">
                  <a:extLst>
                    <a:ext uri="{FF2B5EF4-FFF2-40B4-BE49-F238E27FC236}">
                      <a16:creationId xmlns:a16="http://schemas.microsoft.com/office/drawing/2014/main" id="{86084F9A-97DA-461D-80EE-16699EDFE27C}"/>
                    </a:ext>
                  </a:extLst>
                </p:cNvPr>
                <p:cNvPicPr/>
                <p:nvPr/>
              </p:nvPicPr>
              <p:blipFill>
                <a:blip r:embed="rId17"/>
                <a:stretch>
                  <a:fillRect/>
                </a:stretch>
              </p:blipFill>
              <p:spPr>
                <a:xfrm>
                  <a:off x="6059790" y="1805970"/>
                  <a:ext cx="257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墨迹 9">
                  <a:extLst>
                    <a:ext uri="{FF2B5EF4-FFF2-40B4-BE49-F238E27FC236}">
                      <a16:creationId xmlns:a16="http://schemas.microsoft.com/office/drawing/2014/main" id="{C6FDBCCE-8A92-4E8C-AD5A-3C9D240484D5}"/>
                    </a:ext>
                  </a:extLst>
                </p14:cNvPr>
                <p14:cNvContentPartPr/>
                <p14:nvPr/>
              </p14:nvContentPartPr>
              <p14:xfrm>
                <a:off x="6397830" y="1573770"/>
                <a:ext cx="161280" cy="29880"/>
              </p14:xfrm>
            </p:contentPart>
          </mc:Choice>
          <mc:Fallback xmlns="">
            <p:pic>
              <p:nvPicPr>
                <p:cNvPr id="10" name="墨迹 9">
                  <a:extLst>
                    <a:ext uri="{FF2B5EF4-FFF2-40B4-BE49-F238E27FC236}">
                      <a16:creationId xmlns:a16="http://schemas.microsoft.com/office/drawing/2014/main" id="{C6FDBCCE-8A92-4E8C-AD5A-3C9D240484D5}"/>
                    </a:ext>
                  </a:extLst>
                </p:cNvPr>
                <p:cNvPicPr/>
                <p:nvPr/>
              </p:nvPicPr>
              <p:blipFill>
                <a:blip r:embed="rId19"/>
                <a:stretch>
                  <a:fillRect/>
                </a:stretch>
              </p:blipFill>
              <p:spPr>
                <a:xfrm>
                  <a:off x="6380190" y="1556130"/>
                  <a:ext cx="1969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墨迹 10">
                  <a:extLst>
                    <a:ext uri="{FF2B5EF4-FFF2-40B4-BE49-F238E27FC236}">
                      <a16:creationId xmlns:a16="http://schemas.microsoft.com/office/drawing/2014/main" id="{94AA82AD-DA60-4C8A-A675-15440E3590FB}"/>
                    </a:ext>
                  </a:extLst>
                </p14:cNvPr>
                <p14:cNvContentPartPr/>
                <p14:nvPr/>
              </p14:nvContentPartPr>
              <p14:xfrm>
                <a:off x="6302070" y="1689330"/>
                <a:ext cx="298440" cy="62280"/>
              </p14:xfrm>
            </p:contentPart>
          </mc:Choice>
          <mc:Fallback xmlns="">
            <p:pic>
              <p:nvPicPr>
                <p:cNvPr id="11" name="墨迹 10">
                  <a:extLst>
                    <a:ext uri="{FF2B5EF4-FFF2-40B4-BE49-F238E27FC236}">
                      <a16:creationId xmlns:a16="http://schemas.microsoft.com/office/drawing/2014/main" id="{94AA82AD-DA60-4C8A-A675-15440E3590FB}"/>
                    </a:ext>
                  </a:extLst>
                </p:cNvPr>
                <p:cNvPicPr/>
                <p:nvPr/>
              </p:nvPicPr>
              <p:blipFill>
                <a:blip r:embed="rId21"/>
                <a:stretch>
                  <a:fillRect/>
                </a:stretch>
              </p:blipFill>
              <p:spPr>
                <a:xfrm>
                  <a:off x="6284430" y="1671330"/>
                  <a:ext cx="3340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a:extLst>
                    <a:ext uri="{FF2B5EF4-FFF2-40B4-BE49-F238E27FC236}">
                      <a16:creationId xmlns:a16="http://schemas.microsoft.com/office/drawing/2014/main" id="{70A4B32D-92DF-45CB-AA86-7DA0B77348D2}"/>
                    </a:ext>
                  </a:extLst>
                </p14:cNvPr>
                <p14:cNvContentPartPr/>
                <p14:nvPr/>
              </p14:nvContentPartPr>
              <p14:xfrm>
                <a:off x="6355710" y="1655490"/>
                <a:ext cx="167760" cy="278640"/>
              </p14:xfrm>
            </p:contentPart>
          </mc:Choice>
          <mc:Fallback xmlns="">
            <p:pic>
              <p:nvPicPr>
                <p:cNvPr id="12" name="墨迹 11">
                  <a:extLst>
                    <a:ext uri="{FF2B5EF4-FFF2-40B4-BE49-F238E27FC236}">
                      <a16:creationId xmlns:a16="http://schemas.microsoft.com/office/drawing/2014/main" id="{70A4B32D-92DF-45CB-AA86-7DA0B77348D2}"/>
                    </a:ext>
                  </a:extLst>
                </p:cNvPr>
                <p:cNvPicPr/>
                <p:nvPr/>
              </p:nvPicPr>
              <p:blipFill>
                <a:blip r:embed="rId23"/>
                <a:stretch>
                  <a:fillRect/>
                </a:stretch>
              </p:blipFill>
              <p:spPr>
                <a:xfrm>
                  <a:off x="6338070" y="1637490"/>
                  <a:ext cx="20340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墨迹 12">
                  <a:extLst>
                    <a:ext uri="{FF2B5EF4-FFF2-40B4-BE49-F238E27FC236}">
                      <a16:creationId xmlns:a16="http://schemas.microsoft.com/office/drawing/2014/main" id="{AA912457-DC76-48D9-BC3B-87E7CB82713C}"/>
                    </a:ext>
                  </a:extLst>
                </p14:cNvPr>
                <p14:cNvContentPartPr/>
                <p14:nvPr/>
              </p14:nvContentPartPr>
              <p14:xfrm>
                <a:off x="6653430" y="1565130"/>
                <a:ext cx="123840" cy="59400"/>
              </p14:xfrm>
            </p:contentPart>
          </mc:Choice>
          <mc:Fallback xmlns="">
            <p:pic>
              <p:nvPicPr>
                <p:cNvPr id="13" name="墨迹 12">
                  <a:extLst>
                    <a:ext uri="{FF2B5EF4-FFF2-40B4-BE49-F238E27FC236}">
                      <a16:creationId xmlns:a16="http://schemas.microsoft.com/office/drawing/2014/main" id="{AA912457-DC76-48D9-BC3B-87E7CB82713C}"/>
                    </a:ext>
                  </a:extLst>
                </p:cNvPr>
                <p:cNvPicPr/>
                <p:nvPr/>
              </p:nvPicPr>
              <p:blipFill>
                <a:blip r:embed="rId25"/>
                <a:stretch>
                  <a:fillRect/>
                </a:stretch>
              </p:blipFill>
              <p:spPr>
                <a:xfrm>
                  <a:off x="6635430" y="1547130"/>
                  <a:ext cx="1594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墨迹 13">
                  <a:extLst>
                    <a:ext uri="{FF2B5EF4-FFF2-40B4-BE49-F238E27FC236}">
                      <a16:creationId xmlns:a16="http://schemas.microsoft.com/office/drawing/2014/main" id="{458D56D1-E2C1-4595-BA43-FF8F5AEC885E}"/>
                    </a:ext>
                  </a:extLst>
                </p14:cNvPr>
                <p14:cNvContentPartPr/>
                <p14:nvPr/>
              </p14:nvContentPartPr>
              <p14:xfrm>
                <a:off x="6682230" y="1447770"/>
                <a:ext cx="49320" cy="488160"/>
              </p14:xfrm>
            </p:contentPart>
          </mc:Choice>
          <mc:Fallback xmlns="">
            <p:pic>
              <p:nvPicPr>
                <p:cNvPr id="14" name="墨迹 13">
                  <a:extLst>
                    <a:ext uri="{FF2B5EF4-FFF2-40B4-BE49-F238E27FC236}">
                      <a16:creationId xmlns:a16="http://schemas.microsoft.com/office/drawing/2014/main" id="{458D56D1-E2C1-4595-BA43-FF8F5AEC885E}"/>
                    </a:ext>
                  </a:extLst>
                </p:cNvPr>
                <p:cNvPicPr/>
                <p:nvPr/>
              </p:nvPicPr>
              <p:blipFill>
                <a:blip r:embed="rId27"/>
                <a:stretch>
                  <a:fillRect/>
                </a:stretch>
              </p:blipFill>
              <p:spPr>
                <a:xfrm>
                  <a:off x="6664590" y="1430130"/>
                  <a:ext cx="8496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墨迹 14">
                  <a:extLst>
                    <a:ext uri="{FF2B5EF4-FFF2-40B4-BE49-F238E27FC236}">
                      <a16:creationId xmlns:a16="http://schemas.microsoft.com/office/drawing/2014/main" id="{F2C22BAB-1B22-41F8-81A5-7758E8A21493}"/>
                    </a:ext>
                  </a:extLst>
                </p14:cNvPr>
                <p14:cNvContentPartPr/>
                <p14:nvPr/>
              </p14:nvContentPartPr>
              <p14:xfrm>
                <a:off x="6622110" y="1650090"/>
                <a:ext cx="139680" cy="218520"/>
              </p14:xfrm>
            </p:contentPart>
          </mc:Choice>
          <mc:Fallback xmlns="">
            <p:pic>
              <p:nvPicPr>
                <p:cNvPr id="15" name="墨迹 14">
                  <a:extLst>
                    <a:ext uri="{FF2B5EF4-FFF2-40B4-BE49-F238E27FC236}">
                      <a16:creationId xmlns:a16="http://schemas.microsoft.com/office/drawing/2014/main" id="{F2C22BAB-1B22-41F8-81A5-7758E8A21493}"/>
                    </a:ext>
                  </a:extLst>
                </p:cNvPr>
                <p:cNvPicPr/>
                <p:nvPr/>
              </p:nvPicPr>
              <p:blipFill>
                <a:blip r:embed="rId29"/>
                <a:stretch>
                  <a:fillRect/>
                </a:stretch>
              </p:blipFill>
              <p:spPr>
                <a:xfrm>
                  <a:off x="6604110" y="1632090"/>
                  <a:ext cx="1753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墨迹 15">
                  <a:extLst>
                    <a:ext uri="{FF2B5EF4-FFF2-40B4-BE49-F238E27FC236}">
                      <a16:creationId xmlns:a16="http://schemas.microsoft.com/office/drawing/2014/main" id="{FF9949CA-6B2F-4E50-84CE-E6ABCA82B070}"/>
                    </a:ext>
                  </a:extLst>
                </p14:cNvPr>
                <p14:cNvContentPartPr/>
                <p14:nvPr/>
              </p14:nvContentPartPr>
              <p14:xfrm>
                <a:off x="6851430" y="1550730"/>
                <a:ext cx="101880" cy="32400"/>
              </p14:xfrm>
            </p:contentPart>
          </mc:Choice>
          <mc:Fallback xmlns="">
            <p:pic>
              <p:nvPicPr>
                <p:cNvPr id="16" name="墨迹 15">
                  <a:extLst>
                    <a:ext uri="{FF2B5EF4-FFF2-40B4-BE49-F238E27FC236}">
                      <a16:creationId xmlns:a16="http://schemas.microsoft.com/office/drawing/2014/main" id="{FF9949CA-6B2F-4E50-84CE-E6ABCA82B070}"/>
                    </a:ext>
                  </a:extLst>
                </p:cNvPr>
                <p:cNvPicPr/>
                <p:nvPr/>
              </p:nvPicPr>
              <p:blipFill>
                <a:blip r:embed="rId31"/>
                <a:stretch>
                  <a:fillRect/>
                </a:stretch>
              </p:blipFill>
              <p:spPr>
                <a:xfrm>
                  <a:off x="6833430" y="1533090"/>
                  <a:ext cx="1375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墨迹 16">
                  <a:extLst>
                    <a:ext uri="{FF2B5EF4-FFF2-40B4-BE49-F238E27FC236}">
                      <a16:creationId xmlns:a16="http://schemas.microsoft.com/office/drawing/2014/main" id="{06F34F89-D52B-4892-B6E1-756DFF9DBBB2}"/>
                    </a:ext>
                  </a:extLst>
                </p14:cNvPr>
                <p14:cNvContentPartPr/>
                <p14:nvPr/>
              </p14:nvContentPartPr>
              <p14:xfrm>
                <a:off x="6798150" y="1659090"/>
                <a:ext cx="165960" cy="268920"/>
              </p14:xfrm>
            </p:contentPart>
          </mc:Choice>
          <mc:Fallback xmlns="">
            <p:pic>
              <p:nvPicPr>
                <p:cNvPr id="17" name="墨迹 16">
                  <a:extLst>
                    <a:ext uri="{FF2B5EF4-FFF2-40B4-BE49-F238E27FC236}">
                      <a16:creationId xmlns:a16="http://schemas.microsoft.com/office/drawing/2014/main" id="{06F34F89-D52B-4892-B6E1-756DFF9DBBB2}"/>
                    </a:ext>
                  </a:extLst>
                </p:cNvPr>
                <p:cNvPicPr/>
                <p:nvPr/>
              </p:nvPicPr>
              <p:blipFill>
                <a:blip r:embed="rId33"/>
                <a:stretch>
                  <a:fillRect/>
                </a:stretch>
              </p:blipFill>
              <p:spPr>
                <a:xfrm>
                  <a:off x="6780510" y="1641090"/>
                  <a:ext cx="20160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墨迹 17">
                  <a:extLst>
                    <a:ext uri="{FF2B5EF4-FFF2-40B4-BE49-F238E27FC236}">
                      <a16:creationId xmlns:a16="http://schemas.microsoft.com/office/drawing/2014/main" id="{B4F90174-D919-4005-9F69-CB1F15424B3A}"/>
                    </a:ext>
                  </a:extLst>
                </p14:cNvPr>
                <p14:cNvContentPartPr/>
                <p14:nvPr/>
              </p14:nvContentPartPr>
              <p14:xfrm>
                <a:off x="6798150" y="1762050"/>
                <a:ext cx="222840" cy="109080"/>
              </p14:xfrm>
            </p:contentPart>
          </mc:Choice>
          <mc:Fallback xmlns="">
            <p:pic>
              <p:nvPicPr>
                <p:cNvPr id="18" name="墨迹 17">
                  <a:extLst>
                    <a:ext uri="{FF2B5EF4-FFF2-40B4-BE49-F238E27FC236}">
                      <a16:creationId xmlns:a16="http://schemas.microsoft.com/office/drawing/2014/main" id="{B4F90174-D919-4005-9F69-CB1F15424B3A}"/>
                    </a:ext>
                  </a:extLst>
                </p:cNvPr>
                <p:cNvPicPr/>
                <p:nvPr/>
              </p:nvPicPr>
              <p:blipFill>
                <a:blip r:embed="rId35"/>
                <a:stretch>
                  <a:fillRect/>
                </a:stretch>
              </p:blipFill>
              <p:spPr>
                <a:xfrm>
                  <a:off x="6780510" y="1744050"/>
                  <a:ext cx="2584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墨迹 18">
                  <a:extLst>
                    <a:ext uri="{FF2B5EF4-FFF2-40B4-BE49-F238E27FC236}">
                      <a16:creationId xmlns:a16="http://schemas.microsoft.com/office/drawing/2014/main" id="{AA6D236A-7B8E-45D5-9B06-B09ADB8B53A3}"/>
                    </a:ext>
                  </a:extLst>
                </p14:cNvPr>
                <p14:cNvContentPartPr/>
                <p14:nvPr/>
              </p14:nvContentPartPr>
              <p14:xfrm>
                <a:off x="7138710" y="1584570"/>
                <a:ext cx="10440" cy="58320"/>
              </p14:xfrm>
            </p:contentPart>
          </mc:Choice>
          <mc:Fallback xmlns="">
            <p:pic>
              <p:nvPicPr>
                <p:cNvPr id="19" name="墨迹 18">
                  <a:extLst>
                    <a:ext uri="{FF2B5EF4-FFF2-40B4-BE49-F238E27FC236}">
                      <a16:creationId xmlns:a16="http://schemas.microsoft.com/office/drawing/2014/main" id="{AA6D236A-7B8E-45D5-9B06-B09ADB8B53A3}"/>
                    </a:ext>
                  </a:extLst>
                </p:cNvPr>
                <p:cNvPicPr/>
                <p:nvPr/>
              </p:nvPicPr>
              <p:blipFill>
                <a:blip r:embed="rId37"/>
                <a:stretch>
                  <a:fillRect/>
                </a:stretch>
              </p:blipFill>
              <p:spPr>
                <a:xfrm>
                  <a:off x="7121070" y="1566570"/>
                  <a:ext cx="460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墨迹 19">
                  <a:extLst>
                    <a:ext uri="{FF2B5EF4-FFF2-40B4-BE49-F238E27FC236}">
                      <a16:creationId xmlns:a16="http://schemas.microsoft.com/office/drawing/2014/main" id="{BA101F51-61C9-41F3-A1E0-8C2CFA5FF035}"/>
                    </a:ext>
                  </a:extLst>
                </p14:cNvPr>
                <p14:cNvContentPartPr/>
                <p14:nvPr/>
              </p14:nvContentPartPr>
              <p14:xfrm>
                <a:off x="7039350" y="1691850"/>
                <a:ext cx="116280" cy="240480"/>
              </p14:xfrm>
            </p:contentPart>
          </mc:Choice>
          <mc:Fallback xmlns="">
            <p:pic>
              <p:nvPicPr>
                <p:cNvPr id="20" name="墨迹 19">
                  <a:extLst>
                    <a:ext uri="{FF2B5EF4-FFF2-40B4-BE49-F238E27FC236}">
                      <a16:creationId xmlns:a16="http://schemas.microsoft.com/office/drawing/2014/main" id="{BA101F51-61C9-41F3-A1E0-8C2CFA5FF035}"/>
                    </a:ext>
                  </a:extLst>
                </p:cNvPr>
                <p:cNvPicPr/>
                <p:nvPr/>
              </p:nvPicPr>
              <p:blipFill>
                <a:blip r:embed="rId39"/>
                <a:stretch>
                  <a:fillRect/>
                </a:stretch>
              </p:blipFill>
              <p:spPr>
                <a:xfrm>
                  <a:off x="7021710" y="1674210"/>
                  <a:ext cx="15192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 name="墨迹 20">
                  <a:extLst>
                    <a:ext uri="{FF2B5EF4-FFF2-40B4-BE49-F238E27FC236}">
                      <a16:creationId xmlns:a16="http://schemas.microsoft.com/office/drawing/2014/main" id="{C5578F5D-E3C1-4291-96A0-40F6ECF57CFE}"/>
                    </a:ext>
                  </a:extLst>
                </p14:cNvPr>
                <p14:cNvContentPartPr/>
                <p14:nvPr/>
              </p14:nvContentPartPr>
              <p14:xfrm>
                <a:off x="7193430" y="1591050"/>
                <a:ext cx="151920" cy="315720"/>
              </p14:xfrm>
            </p:contentPart>
          </mc:Choice>
          <mc:Fallback xmlns="">
            <p:pic>
              <p:nvPicPr>
                <p:cNvPr id="21" name="墨迹 20">
                  <a:extLst>
                    <a:ext uri="{FF2B5EF4-FFF2-40B4-BE49-F238E27FC236}">
                      <a16:creationId xmlns:a16="http://schemas.microsoft.com/office/drawing/2014/main" id="{C5578F5D-E3C1-4291-96A0-40F6ECF57CFE}"/>
                    </a:ext>
                  </a:extLst>
                </p:cNvPr>
                <p:cNvPicPr/>
                <p:nvPr/>
              </p:nvPicPr>
              <p:blipFill>
                <a:blip r:embed="rId41"/>
                <a:stretch>
                  <a:fillRect/>
                </a:stretch>
              </p:blipFill>
              <p:spPr>
                <a:xfrm>
                  <a:off x="7175430" y="1573050"/>
                  <a:ext cx="1875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2" name="墨迹 21">
                  <a:extLst>
                    <a:ext uri="{FF2B5EF4-FFF2-40B4-BE49-F238E27FC236}">
                      <a16:creationId xmlns:a16="http://schemas.microsoft.com/office/drawing/2014/main" id="{3BEA1F17-EA58-4CE6-8B6F-1D950B6237A0}"/>
                    </a:ext>
                  </a:extLst>
                </p14:cNvPr>
                <p14:cNvContentPartPr/>
                <p14:nvPr/>
              </p14:nvContentPartPr>
              <p14:xfrm>
                <a:off x="7353270" y="1554690"/>
                <a:ext cx="111600" cy="343440"/>
              </p14:xfrm>
            </p:contentPart>
          </mc:Choice>
          <mc:Fallback xmlns="">
            <p:pic>
              <p:nvPicPr>
                <p:cNvPr id="22" name="墨迹 21">
                  <a:extLst>
                    <a:ext uri="{FF2B5EF4-FFF2-40B4-BE49-F238E27FC236}">
                      <a16:creationId xmlns:a16="http://schemas.microsoft.com/office/drawing/2014/main" id="{3BEA1F17-EA58-4CE6-8B6F-1D950B6237A0}"/>
                    </a:ext>
                  </a:extLst>
                </p:cNvPr>
                <p:cNvPicPr/>
                <p:nvPr/>
              </p:nvPicPr>
              <p:blipFill>
                <a:blip r:embed="rId43"/>
                <a:stretch>
                  <a:fillRect/>
                </a:stretch>
              </p:blipFill>
              <p:spPr>
                <a:xfrm>
                  <a:off x="7335270" y="1536690"/>
                  <a:ext cx="14724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 name="墨迹 22">
                  <a:extLst>
                    <a:ext uri="{FF2B5EF4-FFF2-40B4-BE49-F238E27FC236}">
                      <a16:creationId xmlns:a16="http://schemas.microsoft.com/office/drawing/2014/main" id="{7542A453-A681-46A4-9CDD-19D5A69E4E61}"/>
                    </a:ext>
                  </a:extLst>
                </p14:cNvPr>
                <p14:cNvContentPartPr/>
                <p14:nvPr/>
              </p14:nvContentPartPr>
              <p14:xfrm>
                <a:off x="7468110" y="1616610"/>
                <a:ext cx="140040" cy="298080"/>
              </p14:xfrm>
            </p:contentPart>
          </mc:Choice>
          <mc:Fallback xmlns="">
            <p:pic>
              <p:nvPicPr>
                <p:cNvPr id="23" name="墨迹 22">
                  <a:extLst>
                    <a:ext uri="{FF2B5EF4-FFF2-40B4-BE49-F238E27FC236}">
                      <a16:creationId xmlns:a16="http://schemas.microsoft.com/office/drawing/2014/main" id="{7542A453-A681-46A4-9CDD-19D5A69E4E61}"/>
                    </a:ext>
                  </a:extLst>
                </p:cNvPr>
                <p:cNvPicPr/>
                <p:nvPr/>
              </p:nvPicPr>
              <p:blipFill>
                <a:blip r:embed="rId45"/>
                <a:stretch>
                  <a:fillRect/>
                </a:stretch>
              </p:blipFill>
              <p:spPr>
                <a:xfrm>
                  <a:off x="7450110" y="1598610"/>
                  <a:ext cx="17568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4" name="墨迹 23">
                  <a:extLst>
                    <a:ext uri="{FF2B5EF4-FFF2-40B4-BE49-F238E27FC236}">
                      <a16:creationId xmlns:a16="http://schemas.microsoft.com/office/drawing/2014/main" id="{E8FFB244-21FB-4E39-8381-FE421BD181EB}"/>
                    </a:ext>
                  </a:extLst>
                </p14:cNvPr>
                <p14:cNvContentPartPr/>
                <p14:nvPr/>
              </p14:nvContentPartPr>
              <p14:xfrm>
                <a:off x="7458750" y="1762050"/>
                <a:ext cx="135720" cy="45360"/>
              </p14:xfrm>
            </p:contentPart>
          </mc:Choice>
          <mc:Fallback xmlns="">
            <p:pic>
              <p:nvPicPr>
                <p:cNvPr id="24" name="墨迹 23">
                  <a:extLst>
                    <a:ext uri="{FF2B5EF4-FFF2-40B4-BE49-F238E27FC236}">
                      <a16:creationId xmlns:a16="http://schemas.microsoft.com/office/drawing/2014/main" id="{E8FFB244-21FB-4E39-8381-FE421BD181EB}"/>
                    </a:ext>
                  </a:extLst>
                </p:cNvPr>
                <p:cNvPicPr/>
                <p:nvPr/>
              </p:nvPicPr>
              <p:blipFill>
                <a:blip r:embed="rId47"/>
                <a:stretch>
                  <a:fillRect/>
                </a:stretch>
              </p:blipFill>
              <p:spPr>
                <a:xfrm>
                  <a:off x="7440750" y="1744050"/>
                  <a:ext cx="1713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5" name="墨迹 24">
                  <a:extLst>
                    <a:ext uri="{FF2B5EF4-FFF2-40B4-BE49-F238E27FC236}">
                      <a16:creationId xmlns:a16="http://schemas.microsoft.com/office/drawing/2014/main" id="{F379A5A6-5933-4C59-8DE8-4634BF1B2DB3}"/>
                    </a:ext>
                  </a:extLst>
                </p14:cNvPr>
                <p14:cNvContentPartPr/>
                <p14:nvPr/>
              </p14:nvContentPartPr>
              <p14:xfrm>
                <a:off x="7465230" y="1483410"/>
                <a:ext cx="214920" cy="410040"/>
              </p14:xfrm>
            </p:contentPart>
          </mc:Choice>
          <mc:Fallback xmlns="">
            <p:pic>
              <p:nvPicPr>
                <p:cNvPr id="25" name="墨迹 24">
                  <a:extLst>
                    <a:ext uri="{FF2B5EF4-FFF2-40B4-BE49-F238E27FC236}">
                      <a16:creationId xmlns:a16="http://schemas.microsoft.com/office/drawing/2014/main" id="{F379A5A6-5933-4C59-8DE8-4634BF1B2DB3}"/>
                    </a:ext>
                  </a:extLst>
                </p:cNvPr>
                <p:cNvPicPr/>
                <p:nvPr/>
              </p:nvPicPr>
              <p:blipFill>
                <a:blip r:embed="rId49"/>
                <a:stretch>
                  <a:fillRect/>
                </a:stretch>
              </p:blipFill>
              <p:spPr>
                <a:xfrm>
                  <a:off x="7447230" y="1465770"/>
                  <a:ext cx="25056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6" name="墨迹 25">
                  <a:extLst>
                    <a:ext uri="{FF2B5EF4-FFF2-40B4-BE49-F238E27FC236}">
                      <a16:creationId xmlns:a16="http://schemas.microsoft.com/office/drawing/2014/main" id="{84450877-3500-4BF6-83E9-5E9A0DCF4140}"/>
                    </a:ext>
                  </a:extLst>
                </p14:cNvPr>
                <p14:cNvContentPartPr/>
                <p14:nvPr/>
              </p14:nvContentPartPr>
              <p14:xfrm>
                <a:off x="7645230" y="1571970"/>
                <a:ext cx="92160" cy="380160"/>
              </p14:xfrm>
            </p:contentPart>
          </mc:Choice>
          <mc:Fallback xmlns="">
            <p:pic>
              <p:nvPicPr>
                <p:cNvPr id="26" name="墨迹 25">
                  <a:extLst>
                    <a:ext uri="{FF2B5EF4-FFF2-40B4-BE49-F238E27FC236}">
                      <a16:creationId xmlns:a16="http://schemas.microsoft.com/office/drawing/2014/main" id="{84450877-3500-4BF6-83E9-5E9A0DCF4140}"/>
                    </a:ext>
                  </a:extLst>
                </p:cNvPr>
                <p:cNvPicPr/>
                <p:nvPr/>
              </p:nvPicPr>
              <p:blipFill>
                <a:blip r:embed="rId51"/>
                <a:stretch>
                  <a:fillRect/>
                </a:stretch>
              </p:blipFill>
              <p:spPr>
                <a:xfrm>
                  <a:off x="7627590" y="1553970"/>
                  <a:ext cx="1278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7" name="墨迹 26">
                  <a:extLst>
                    <a:ext uri="{FF2B5EF4-FFF2-40B4-BE49-F238E27FC236}">
                      <a16:creationId xmlns:a16="http://schemas.microsoft.com/office/drawing/2014/main" id="{E844C24A-36C9-4EA2-BF63-129ACA0555C1}"/>
                    </a:ext>
                  </a:extLst>
                </p14:cNvPr>
                <p14:cNvContentPartPr/>
                <p14:nvPr/>
              </p14:nvContentPartPr>
              <p14:xfrm>
                <a:off x="7742070" y="1569810"/>
                <a:ext cx="151920" cy="322200"/>
              </p14:xfrm>
            </p:contentPart>
          </mc:Choice>
          <mc:Fallback xmlns="">
            <p:pic>
              <p:nvPicPr>
                <p:cNvPr id="27" name="墨迹 26">
                  <a:extLst>
                    <a:ext uri="{FF2B5EF4-FFF2-40B4-BE49-F238E27FC236}">
                      <a16:creationId xmlns:a16="http://schemas.microsoft.com/office/drawing/2014/main" id="{E844C24A-36C9-4EA2-BF63-129ACA0555C1}"/>
                    </a:ext>
                  </a:extLst>
                </p:cNvPr>
                <p:cNvPicPr/>
                <p:nvPr/>
              </p:nvPicPr>
              <p:blipFill>
                <a:blip r:embed="rId53"/>
                <a:stretch>
                  <a:fillRect/>
                </a:stretch>
              </p:blipFill>
              <p:spPr>
                <a:xfrm>
                  <a:off x="7724430" y="1551810"/>
                  <a:ext cx="18756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8" name="墨迹 27">
                  <a:extLst>
                    <a:ext uri="{FF2B5EF4-FFF2-40B4-BE49-F238E27FC236}">
                      <a16:creationId xmlns:a16="http://schemas.microsoft.com/office/drawing/2014/main" id="{CBEEDA50-6FD8-4520-85F3-CDA1527673BF}"/>
                    </a:ext>
                  </a:extLst>
                </p14:cNvPr>
                <p14:cNvContentPartPr/>
                <p14:nvPr/>
              </p14:nvContentPartPr>
              <p14:xfrm>
                <a:off x="7860510" y="1620930"/>
                <a:ext cx="99720" cy="296280"/>
              </p14:xfrm>
            </p:contentPart>
          </mc:Choice>
          <mc:Fallback xmlns="">
            <p:pic>
              <p:nvPicPr>
                <p:cNvPr id="28" name="墨迹 27">
                  <a:extLst>
                    <a:ext uri="{FF2B5EF4-FFF2-40B4-BE49-F238E27FC236}">
                      <a16:creationId xmlns:a16="http://schemas.microsoft.com/office/drawing/2014/main" id="{CBEEDA50-6FD8-4520-85F3-CDA1527673BF}"/>
                    </a:ext>
                  </a:extLst>
                </p:cNvPr>
                <p:cNvPicPr/>
                <p:nvPr/>
              </p:nvPicPr>
              <p:blipFill>
                <a:blip r:embed="rId55"/>
                <a:stretch>
                  <a:fillRect/>
                </a:stretch>
              </p:blipFill>
              <p:spPr>
                <a:xfrm>
                  <a:off x="7842870" y="1602930"/>
                  <a:ext cx="13536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9" name="墨迹 28">
                  <a:extLst>
                    <a:ext uri="{FF2B5EF4-FFF2-40B4-BE49-F238E27FC236}">
                      <a16:creationId xmlns:a16="http://schemas.microsoft.com/office/drawing/2014/main" id="{7E7C21F2-F095-4DAA-A391-5BFA2E26891D}"/>
                    </a:ext>
                  </a:extLst>
                </p14:cNvPr>
                <p14:cNvContentPartPr/>
                <p14:nvPr/>
              </p14:nvContentPartPr>
              <p14:xfrm>
                <a:off x="7828830" y="1783290"/>
                <a:ext cx="122760" cy="16920"/>
              </p14:xfrm>
            </p:contentPart>
          </mc:Choice>
          <mc:Fallback xmlns="">
            <p:pic>
              <p:nvPicPr>
                <p:cNvPr id="29" name="墨迹 28">
                  <a:extLst>
                    <a:ext uri="{FF2B5EF4-FFF2-40B4-BE49-F238E27FC236}">
                      <a16:creationId xmlns:a16="http://schemas.microsoft.com/office/drawing/2014/main" id="{7E7C21F2-F095-4DAA-A391-5BFA2E26891D}"/>
                    </a:ext>
                  </a:extLst>
                </p:cNvPr>
                <p:cNvPicPr/>
                <p:nvPr/>
              </p:nvPicPr>
              <p:blipFill>
                <a:blip r:embed="rId57"/>
                <a:stretch>
                  <a:fillRect/>
                </a:stretch>
              </p:blipFill>
              <p:spPr>
                <a:xfrm>
                  <a:off x="7810830" y="1765290"/>
                  <a:ext cx="1584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0" name="墨迹 29">
                  <a:extLst>
                    <a:ext uri="{FF2B5EF4-FFF2-40B4-BE49-F238E27FC236}">
                      <a16:creationId xmlns:a16="http://schemas.microsoft.com/office/drawing/2014/main" id="{B56C15C9-C3AB-4C9C-9D99-3ECE88DB5096}"/>
                    </a:ext>
                  </a:extLst>
                </p14:cNvPr>
                <p14:cNvContentPartPr/>
                <p14:nvPr/>
              </p14:nvContentPartPr>
              <p14:xfrm>
                <a:off x="7836390" y="1539570"/>
                <a:ext cx="177120" cy="362160"/>
              </p14:xfrm>
            </p:contentPart>
          </mc:Choice>
          <mc:Fallback xmlns="">
            <p:pic>
              <p:nvPicPr>
                <p:cNvPr id="30" name="墨迹 29">
                  <a:extLst>
                    <a:ext uri="{FF2B5EF4-FFF2-40B4-BE49-F238E27FC236}">
                      <a16:creationId xmlns:a16="http://schemas.microsoft.com/office/drawing/2014/main" id="{B56C15C9-C3AB-4C9C-9D99-3ECE88DB5096}"/>
                    </a:ext>
                  </a:extLst>
                </p:cNvPr>
                <p:cNvPicPr/>
                <p:nvPr/>
              </p:nvPicPr>
              <p:blipFill>
                <a:blip r:embed="rId59"/>
                <a:stretch>
                  <a:fillRect/>
                </a:stretch>
              </p:blipFill>
              <p:spPr>
                <a:xfrm>
                  <a:off x="7818750" y="1521930"/>
                  <a:ext cx="21276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1" name="墨迹 30">
                  <a:extLst>
                    <a:ext uri="{FF2B5EF4-FFF2-40B4-BE49-F238E27FC236}">
                      <a16:creationId xmlns:a16="http://schemas.microsoft.com/office/drawing/2014/main" id="{D8B41F8C-DE61-4468-B029-D3983F2BFEEA}"/>
                    </a:ext>
                  </a:extLst>
                </p14:cNvPr>
                <p14:cNvContentPartPr/>
                <p14:nvPr/>
              </p14:nvContentPartPr>
              <p14:xfrm>
                <a:off x="8025030" y="1589970"/>
                <a:ext cx="139320" cy="345600"/>
              </p14:xfrm>
            </p:contentPart>
          </mc:Choice>
          <mc:Fallback xmlns="">
            <p:pic>
              <p:nvPicPr>
                <p:cNvPr id="31" name="墨迹 30">
                  <a:extLst>
                    <a:ext uri="{FF2B5EF4-FFF2-40B4-BE49-F238E27FC236}">
                      <a16:creationId xmlns:a16="http://schemas.microsoft.com/office/drawing/2014/main" id="{D8B41F8C-DE61-4468-B029-D3983F2BFEEA}"/>
                    </a:ext>
                  </a:extLst>
                </p:cNvPr>
                <p:cNvPicPr/>
                <p:nvPr/>
              </p:nvPicPr>
              <p:blipFill>
                <a:blip r:embed="rId61"/>
                <a:stretch>
                  <a:fillRect/>
                </a:stretch>
              </p:blipFill>
              <p:spPr>
                <a:xfrm>
                  <a:off x="8007030" y="1572330"/>
                  <a:ext cx="17496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2" name="墨迹 31">
                  <a:extLst>
                    <a:ext uri="{FF2B5EF4-FFF2-40B4-BE49-F238E27FC236}">
                      <a16:creationId xmlns:a16="http://schemas.microsoft.com/office/drawing/2014/main" id="{0BE40829-CA33-4CE3-B7BB-9F1B974A451C}"/>
                    </a:ext>
                  </a:extLst>
                </p14:cNvPr>
                <p14:cNvContentPartPr/>
                <p14:nvPr/>
              </p14:nvContentPartPr>
              <p14:xfrm>
                <a:off x="8294670" y="1454970"/>
                <a:ext cx="16200" cy="50040"/>
              </p14:xfrm>
            </p:contentPart>
          </mc:Choice>
          <mc:Fallback xmlns="">
            <p:pic>
              <p:nvPicPr>
                <p:cNvPr id="32" name="墨迹 31">
                  <a:extLst>
                    <a:ext uri="{FF2B5EF4-FFF2-40B4-BE49-F238E27FC236}">
                      <a16:creationId xmlns:a16="http://schemas.microsoft.com/office/drawing/2014/main" id="{0BE40829-CA33-4CE3-B7BB-9F1B974A451C}"/>
                    </a:ext>
                  </a:extLst>
                </p:cNvPr>
                <p:cNvPicPr/>
                <p:nvPr/>
              </p:nvPicPr>
              <p:blipFill>
                <a:blip r:embed="rId63"/>
                <a:stretch>
                  <a:fillRect/>
                </a:stretch>
              </p:blipFill>
              <p:spPr>
                <a:xfrm>
                  <a:off x="8276670" y="1437330"/>
                  <a:ext cx="518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3" name="墨迹 32">
                  <a:extLst>
                    <a:ext uri="{FF2B5EF4-FFF2-40B4-BE49-F238E27FC236}">
                      <a16:creationId xmlns:a16="http://schemas.microsoft.com/office/drawing/2014/main" id="{E955C34E-2CCA-478A-B260-6323DEE1FF88}"/>
                    </a:ext>
                  </a:extLst>
                </p14:cNvPr>
                <p14:cNvContentPartPr/>
                <p14:nvPr/>
              </p14:nvContentPartPr>
              <p14:xfrm>
                <a:off x="8204670" y="1562610"/>
                <a:ext cx="24480" cy="102600"/>
              </p14:xfrm>
            </p:contentPart>
          </mc:Choice>
          <mc:Fallback xmlns="">
            <p:pic>
              <p:nvPicPr>
                <p:cNvPr id="33" name="墨迹 32">
                  <a:extLst>
                    <a:ext uri="{FF2B5EF4-FFF2-40B4-BE49-F238E27FC236}">
                      <a16:creationId xmlns:a16="http://schemas.microsoft.com/office/drawing/2014/main" id="{E955C34E-2CCA-478A-B260-6323DEE1FF88}"/>
                    </a:ext>
                  </a:extLst>
                </p:cNvPr>
                <p:cNvPicPr/>
                <p:nvPr/>
              </p:nvPicPr>
              <p:blipFill>
                <a:blip r:embed="rId65"/>
                <a:stretch>
                  <a:fillRect/>
                </a:stretch>
              </p:blipFill>
              <p:spPr>
                <a:xfrm>
                  <a:off x="8187030" y="1544970"/>
                  <a:ext cx="601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4" name="墨迹 33">
                  <a:extLst>
                    <a:ext uri="{FF2B5EF4-FFF2-40B4-BE49-F238E27FC236}">
                      <a16:creationId xmlns:a16="http://schemas.microsoft.com/office/drawing/2014/main" id="{BCFA6901-DD40-47B4-95EA-57E9741375C2}"/>
                    </a:ext>
                  </a:extLst>
                </p14:cNvPr>
                <p14:cNvContentPartPr/>
                <p14:nvPr/>
              </p14:nvContentPartPr>
              <p14:xfrm>
                <a:off x="8254350" y="1521930"/>
                <a:ext cx="151200" cy="77400"/>
              </p14:xfrm>
            </p:contentPart>
          </mc:Choice>
          <mc:Fallback xmlns="">
            <p:pic>
              <p:nvPicPr>
                <p:cNvPr id="34" name="墨迹 33">
                  <a:extLst>
                    <a:ext uri="{FF2B5EF4-FFF2-40B4-BE49-F238E27FC236}">
                      <a16:creationId xmlns:a16="http://schemas.microsoft.com/office/drawing/2014/main" id="{BCFA6901-DD40-47B4-95EA-57E9741375C2}"/>
                    </a:ext>
                  </a:extLst>
                </p:cNvPr>
                <p:cNvPicPr/>
                <p:nvPr/>
              </p:nvPicPr>
              <p:blipFill>
                <a:blip r:embed="rId67"/>
                <a:stretch>
                  <a:fillRect/>
                </a:stretch>
              </p:blipFill>
              <p:spPr>
                <a:xfrm>
                  <a:off x="8236710" y="1504290"/>
                  <a:ext cx="1868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5" name="墨迹 34">
                  <a:extLst>
                    <a:ext uri="{FF2B5EF4-FFF2-40B4-BE49-F238E27FC236}">
                      <a16:creationId xmlns:a16="http://schemas.microsoft.com/office/drawing/2014/main" id="{94B11870-05B6-4A2D-9E2E-60A69F6EC6FA}"/>
                    </a:ext>
                  </a:extLst>
                </p14:cNvPr>
                <p14:cNvContentPartPr/>
                <p14:nvPr/>
              </p14:nvContentPartPr>
              <p14:xfrm>
                <a:off x="8243190" y="1613370"/>
                <a:ext cx="117000" cy="145440"/>
              </p14:xfrm>
            </p:contentPart>
          </mc:Choice>
          <mc:Fallback xmlns="">
            <p:pic>
              <p:nvPicPr>
                <p:cNvPr id="35" name="墨迹 34">
                  <a:extLst>
                    <a:ext uri="{FF2B5EF4-FFF2-40B4-BE49-F238E27FC236}">
                      <a16:creationId xmlns:a16="http://schemas.microsoft.com/office/drawing/2014/main" id="{94B11870-05B6-4A2D-9E2E-60A69F6EC6FA}"/>
                    </a:ext>
                  </a:extLst>
                </p:cNvPr>
                <p:cNvPicPr/>
                <p:nvPr/>
              </p:nvPicPr>
              <p:blipFill>
                <a:blip r:embed="rId69"/>
                <a:stretch>
                  <a:fillRect/>
                </a:stretch>
              </p:blipFill>
              <p:spPr>
                <a:xfrm>
                  <a:off x="8225190" y="1595370"/>
                  <a:ext cx="152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6" name="墨迹 35">
                  <a:extLst>
                    <a:ext uri="{FF2B5EF4-FFF2-40B4-BE49-F238E27FC236}">
                      <a16:creationId xmlns:a16="http://schemas.microsoft.com/office/drawing/2014/main" id="{2ECF388A-F5EB-4966-B922-4EDF993A467B}"/>
                    </a:ext>
                  </a:extLst>
                </p14:cNvPr>
                <p14:cNvContentPartPr/>
                <p14:nvPr/>
              </p14:nvContentPartPr>
              <p14:xfrm>
                <a:off x="8221950" y="1699050"/>
                <a:ext cx="54720" cy="184680"/>
              </p14:xfrm>
            </p:contentPart>
          </mc:Choice>
          <mc:Fallback xmlns="">
            <p:pic>
              <p:nvPicPr>
                <p:cNvPr id="36" name="墨迹 35">
                  <a:extLst>
                    <a:ext uri="{FF2B5EF4-FFF2-40B4-BE49-F238E27FC236}">
                      <a16:creationId xmlns:a16="http://schemas.microsoft.com/office/drawing/2014/main" id="{2ECF388A-F5EB-4966-B922-4EDF993A467B}"/>
                    </a:ext>
                  </a:extLst>
                </p:cNvPr>
                <p:cNvPicPr/>
                <p:nvPr/>
              </p:nvPicPr>
              <p:blipFill>
                <a:blip r:embed="rId71"/>
                <a:stretch>
                  <a:fillRect/>
                </a:stretch>
              </p:blipFill>
              <p:spPr>
                <a:xfrm>
                  <a:off x="8203950" y="1681410"/>
                  <a:ext cx="903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7" name="墨迹 36">
                  <a:extLst>
                    <a:ext uri="{FF2B5EF4-FFF2-40B4-BE49-F238E27FC236}">
                      <a16:creationId xmlns:a16="http://schemas.microsoft.com/office/drawing/2014/main" id="{3C21FFC7-A172-4166-9B1E-34CF41D4F8B9}"/>
                    </a:ext>
                  </a:extLst>
                </p14:cNvPr>
                <p14:cNvContentPartPr/>
                <p14:nvPr/>
              </p14:nvContentPartPr>
              <p14:xfrm>
                <a:off x="8280990" y="1757010"/>
                <a:ext cx="208440" cy="154440"/>
              </p14:xfrm>
            </p:contentPart>
          </mc:Choice>
          <mc:Fallback xmlns="">
            <p:pic>
              <p:nvPicPr>
                <p:cNvPr id="37" name="墨迹 36">
                  <a:extLst>
                    <a:ext uri="{FF2B5EF4-FFF2-40B4-BE49-F238E27FC236}">
                      <a16:creationId xmlns:a16="http://schemas.microsoft.com/office/drawing/2014/main" id="{3C21FFC7-A172-4166-9B1E-34CF41D4F8B9}"/>
                    </a:ext>
                  </a:extLst>
                </p:cNvPr>
                <p:cNvPicPr/>
                <p:nvPr/>
              </p:nvPicPr>
              <p:blipFill>
                <a:blip r:embed="rId73"/>
                <a:stretch>
                  <a:fillRect/>
                </a:stretch>
              </p:blipFill>
              <p:spPr>
                <a:xfrm>
                  <a:off x="8263350" y="1739370"/>
                  <a:ext cx="244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8" name="墨迹 37">
                  <a:extLst>
                    <a:ext uri="{FF2B5EF4-FFF2-40B4-BE49-F238E27FC236}">
                      <a16:creationId xmlns:a16="http://schemas.microsoft.com/office/drawing/2014/main" id="{4E9BCEF9-1048-48A8-B272-CEBF4F90F5F8}"/>
                    </a:ext>
                  </a:extLst>
                </p14:cNvPr>
                <p14:cNvContentPartPr/>
                <p14:nvPr/>
              </p14:nvContentPartPr>
              <p14:xfrm>
                <a:off x="8546310" y="1477650"/>
                <a:ext cx="11520" cy="120960"/>
              </p14:xfrm>
            </p:contentPart>
          </mc:Choice>
          <mc:Fallback xmlns="">
            <p:pic>
              <p:nvPicPr>
                <p:cNvPr id="38" name="墨迹 37">
                  <a:extLst>
                    <a:ext uri="{FF2B5EF4-FFF2-40B4-BE49-F238E27FC236}">
                      <a16:creationId xmlns:a16="http://schemas.microsoft.com/office/drawing/2014/main" id="{4E9BCEF9-1048-48A8-B272-CEBF4F90F5F8}"/>
                    </a:ext>
                  </a:extLst>
                </p:cNvPr>
                <p:cNvPicPr/>
                <p:nvPr/>
              </p:nvPicPr>
              <p:blipFill>
                <a:blip r:embed="rId75"/>
                <a:stretch>
                  <a:fillRect/>
                </a:stretch>
              </p:blipFill>
              <p:spPr>
                <a:xfrm>
                  <a:off x="8528670" y="1459650"/>
                  <a:ext cx="47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9" name="墨迹 38">
                  <a:extLst>
                    <a:ext uri="{FF2B5EF4-FFF2-40B4-BE49-F238E27FC236}">
                      <a16:creationId xmlns:a16="http://schemas.microsoft.com/office/drawing/2014/main" id="{B42BB441-1D23-457C-80FF-9289B9F3FD36}"/>
                    </a:ext>
                  </a:extLst>
                </p14:cNvPr>
                <p14:cNvContentPartPr/>
                <p14:nvPr/>
              </p14:nvContentPartPr>
              <p14:xfrm>
                <a:off x="8585550" y="1442010"/>
                <a:ext cx="132840" cy="185040"/>
              </p14:xfrm>
            </p:contentPart>
          </mc:Choice>
          <mc:Fallback xmlns="">
            <p:pic>
              <p:nvPicPr>
                <p:cNvPr id="39" name="墨迹 38">
                  <a:extLst>
                    <a:ext uri="{FF2B5EF4-FFF2-40B4-BE49-F238E27FC236}">
                      <a16:creationId xmlns:a16="http://schemas.microsoft.com/office/drawing/2014/main" id="{B42BB441-1D23-457C-80FF-9289B9F3FD36}"/>
                    </a:ext>
                  </a:extLst>
                </p:cNvPr>
                <p:cNvPicPr/>
                <p:nvPr/>
              </p:nvPicPr>
              <p:blipFill>
                <a:blip r:embed="rId77"/>
                <a:stretch>
                  <a:fillRect/>
                </a:stretch>
              </p:blipFill>
              <p:spPr>
                <a:xfrm>
                  <a:off x="8567550" y="1424010"/>
                  <a:ext cx="1684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0" name="墨迹 39">
                  <a:extLst>
                    <a:ext uri="{FF2B5EF4-FFF2-40B4-BE49-F238E27FC236}">
                      <a16:creationId xmlns:a16="http://schemas.microsoft.com/office/drawing/2014/main" id="{A7B1C2FB-459B-467C-B760-82BE51DB34B0}"/>
                    </a:ext>
                  </a:extLst>
                </p14:cNvPr>
                <p14:cNvContentPartPr/>
                <p14:nvPr/>
              </p14:nvContentPartPr>
              <p14:xfrm>
                <a:off x="8560710" y="1616610"/>
                <a:ext cx="117000" cy="8640"/>
              </p14:xfrm>
            </p:contentPart>
          </mc:Choice>
          <mc:Fallback xmlns="">
            <p:pic>
              <p:nvPicPr>
                <p:cNvPr id="40" name="墨迹 39">
                  <a:extLst>
                    <a:ext uri="{FF2B5EF4-FFF2-40B4-BE49-F238E27FC236}">
                      <a16:creationId xmlns:a16="http://schemas.microsoft.com/office/drawing/2014/main" id="{A7B1C2FB-459B-467C-B760-82BE51DB34B0}"/>
                    </a:ext>
                  </a:extLst>
                </p:cNvPr>
                <p:cNvPicPr/>
                <p:nvPr/>
              </p:nvPicPr>
              <p:blipFill>
                <a:blip r:embed="rId79"/>
                <a:stretch>
                  <a:fillRect/>
                </a:stretch>
              </p:blipFill>
              <p:spPr>
                <a:xfrm>
                  <a:off x="8542710" y="1598610"/>
                  <a:ext cx="1526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1" name="墨迹 40">
                  <a:extLst>
                    <a:ext uri="{FF2B5EF4-FFF2-40B4-BE49-F238E27FC236}">
                      <a16:creationId xmlns:a16="http://schemas.microsoft.com/office/drawing/2014/main" id="{C92B55DA-5F73-4457-A0A8-C85C35EA1586}"/>
                    </a:ext>
                  </a:extLst>
                </p14:cNvPr>
                <p14:cNvContentPartPr/>
                <p14:nvPr/>
              </p14:nvContentPartPr>
              <p14:xfrm>
                <a:off x="8398710" y="1660890"/>
                <a:ext cx="298800" cy="159840"/>
              </p14:xfrm>
            </p:contentPart>
          </mc:Choice>
          <mc:Fallback xmlns="">
            <p:pic>
              <p:nvPicPr>
                <p:cNvPr id="41" name="墨迹 40">
                  <a:extLst>
                    <a:ext uri="{FF2B5EF4-FFF2-40B4-BE49-F238E27FC236}">
                      <a16:creationId xmlns:a16="http://schemas.microsoft.com/office/drawing/2014/main" id="{C92B55DA-5F73-4457-A0A8-C85C35EA1586}"/>
                    </a:ext>
                  </a:extLst>
                </p:cNvPr>
                <p:cNvPicPr/>
                <p:nvPr/>
              </p:nvPicPr>
              <p:blipFill>
                <a:blip r:embed="rId81"/>
                <a:stretch>
                  <a:fillRect/>
                </a:stretch>
              </p:blipFill>
              <p:spPr>
                <a:xfrm>
                  <a:off x="8380710" y="1642890"/>
                  <a:ext cx="3344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2" name="墨迹 41">
                  <a:extLst>
                    <a:ext uri="{FF2B5EF4-FFF2-40B4-BE49-F238E27FC236}">
                      <a16:creationId xmlns:a16="http://schemas.microsoft.com/office/drawing/2014/main" id="{9D41AACC-8C09-473D-9DFC-F63405FCAFC1}"/>
                    </a:ext>
                  </a:extLst>
                </p14:cNvPr>
                <p14:cNvContentPartPr/>
                <p14:nvPr/>
              </p14:nvContentPartPr>
              <p14:xfrm>
                <a:off x="8597790" y="1694370"/>
                <a:ext cx="102600" cy="165600"/>
              </p14:xfrm>
            </p:contentPart>
          </mc:Choice>
          <mc:Fallback xmlns="">
            <p:pic>
              <p:nvPicPr>
                <p:cNvPr id="42" name="墨迹 41">
                  <a:extLst>
                    <a:ext uri="{FF2B5EF4-FFF2-40B4-BE49-F238E27FC236}">
                      <a16:creationId xmlns:a16="http://schemas.microsoft.com/office/drawing/2014/main" id="{9D41AACC-8C09-473D-9DFC-F63405FCAFC1}"/>
                    </a:ext>
                  </a:extLst>
                </p:cNvPr>
                <p:cNvPicPr/>
                <p:nvPr/>
              </p:nvPicPr>
              <p:blipFill>
                <a:blip r:embed="rId83"/>
                <a:stretch>
                  <a:fillRect/>
                </a:stretch>
              </p:blipFill>
              <p:spPr>
                <a:xfrm>
                  <a:off x="8580150" y="1676370"/>
                  <a:ext cx="1382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3" name="墨迹 42">
                  <a:extLst>
                    <a:ext uri="{FF2B5EF4-FFF2-40B4-BE49-F238E27FC236}">
                      <a16:creationId xmlns:a16="http://schemas.microsoft.com/office/drawing/2014/main" id="{8617C64A-4519-44B3-A2D8-EF3363E68DF9}"/>
                    </a:ext>
                  </a:extLst>
                </p14:cNvPr>
                <p14:cNvContentPartPr/>
                <p14:nvPr/>
              </p14:nvContentPartPr>
              <p14:xfrm>
                <a:off x="8571150" y="1750170"/>
                <a:ext cx="126720" cy="77040"/>
              </p14:xfrm>
            </p:contentPart>
          </mc:Choice>
          <mc:Fallback xmlns="">
            <p:pic>
              <p:nvPicPr>
                <p:cNvPr id="43" name="墨迹 42">
                  <a:extLst>
                    <a:ext uri="{FF2B5EF4-FFF2-40B4-BE49-F238E27FC236}">
                      <a16:creationId xmlns:a16="http://schemas.microsoft.com/office/drawing/2014/main" id="{8617C64A-4519-44B3-A2D8-EF3363E68DF9}"/>
                    </a:ext>
                  </a:extLst>
                </p:cNvPr>
                <p:cNvPicPr/>
                <p:nvPr/>
              </p:nvPicPr>
              <p:blipFill>
                <a:blip r:embed="rId85"/>
                <a:stretch>
                  <a:fillRect/>
                </a:stretch>
              </p:blipFill>
              <p:spPr>
                <a:xfrm>
                  <a:off x="8553510" y="1732170"/>
                  <a:ext cx="1623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4" name="墨迹 43">
                  <a:extLst>
                    <a:ext uri="{FF2B5EF4-FFF2-40B4-BE49-F238E27FC236}">
                      <a16:creationId xmlns:a16="http://schemas.microsoft.com/office/drawing/2014/main" id="{D2C31933-4F4A-4C89-A8B7-BAF337486D7F}"/>
                    </a:ext>
                  </a:extLst>
                </p14:cNvPr>
                <p14:cNvContentPartPr/>
                <p14:nvPr/>
              </p14:nvContentPartPr>
              <p14:xfrm>
                <a:off x="8556030" y="1854570"/>
                <a:ext cx="146520" cy="36360"/>
              </p14:xfrm>
            </p:contentPart>
          </mc:Choice>
          <mc:Fallback xmlns="">
            <p:pic>
              <p:nvPicPr>
                <p:cNvPr id="44" name="墨迹 43">
                  <a:extLst>
                    <a:ext uri="{FF2B5EF4-FFF2-40B4-BE49-F238E27FC236}">
                      <a16:creationId xmlns:a16="http://schemas.microsoft.com/office/drawing/2014/main" id="{D2C31933-4F4A-4C89-A8B7-BAF337486D7F}"/>
                    </a:ext>
                  </a:extLst>
                </p:cNvPr>
                <p:cNvPicPr/>
                <p:nvPr/>
              </p:nvPicPr>
              <p:blipFill>
                <a:blip r:embed="rId87"/>
                <a:stretch>
                  <a:fillRect/>
                </a:stretch>
              </p:blipFill>
              <p:spPr>
                <a:xfrm>
                  <a:off x="8538030" y="1836930"/>
                  <a:ext cx="1821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5" name="墨迹 44">
                  <a:extLst>
                    <a:ext uri="{FF2B5EF4-FFF2-40B4-BE49-F238E27FC236}">
                      <a16:creationId xmlns:a16="http://schemas.microsoft.com/office/drawing/2014/main" id="{A3764531-7E0B-4790-B6C2-7E169253E18D}"/>
                    </a:ext>
                  </a:extLst>
                </p14:cNvPr>
                <p14:cNvContentPartPr/>
                <p14:nvPr/>
              </p14:nvContentPartPr>
              <p14:xfrm>
                <a:off x="8481870" y="1702650"/>
                <a:ext cx="273600" cy="253080"/>
              </p14:xfrm>
            </p:contentPart>
          </mc:Choice>
          <mc:Fallback xmlns="">
            <p:pic>
              <p:nvPicPr>
                <p:cNvPr id="45" name="墨迹 44">
                  <a:extLst>
                    <a:ext uri="{FF2B5EF4-FFF2-40B4-BE49-F238E27FC236}">
                      <a16:creationId xmlns:a16="http://schemas.microsoft.com/office/drawing/2014/main" id="{A3764531-7E0B-4790-B6C2-7E169253E18D}"/>
                    </a:ext>
                  </a:extLst>
                </p:cNvPr>
                <p:cNvPicPr/>
                <p:nvPr/>
              </p:nvPicPr>
              <p:blipFill>
                <a:blip r:embed="rId89"/>
                <a:stretch>
                  <a:fillRect/>
                </a:stretch>
              </p:blipFill>
              <p:spPr>
                <a:xfrm>
                  <a:off x="8464230" y="1684650"/>
                  <a:ext cx="30924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6" name="墨迹 45">
                  <a:extLst>
                    <a:ext uri="{FF2B5EF4-FFF2-40B4-BE49-F238E27FC236}">
                      <a16:creationId xmlns:a16="http://schemas.microsoft.com/office/drawing/2014/main" id="{D8D1D6E0-AFB6-44DC-9C98-6EAD7F8C780C}"/>
                    </a:ext>
                  </a:extLst>
                </p14:cNvPr>
                <p14:cNvContentPartPr/>
                <p14:nvPr/>
              </p14:nvContentPartPr>
              <p14:xfrm>
                <a:off x="8755110" y="1618050"/>
                <a:ext cx="96840" cy="81360"/>
              </p14:xfrm>
            </p:contentPart>
          </mc:Choice>
          <mc:Fallback xmlns="">
            <p:pic>
              <p:nvPicPr>
                <p:cNvPr id="46" name="墨迹 45">
                  <a:extLst>
                    <a:ext uri="{FF2B5EF4-FFF2-40B4-BE49-F238E27FC236}">
                      <a16:creationId xmlns:a16="http://schemas.microsoft.com/office/drawing/2014/main" id="{D8D1D6E0-AFB6-44DC-9C98-6EAD7F8C780C}"/>
                    </a:ext>
                  </a:extLst>
                </p:cNvPr>
                <p:cNvPicPr/>
                <p:nvPr/>
              </p:nvPicPr>
              <p:blipFill>
                <a:blip r:embed="rId91"/>
                <a:stretch>
                  <a:fillRect/>
                </a:stretch>
              </p:blipFill>
              <p:spPr>
                <a:xfrm>
                  <a:off x="8737470" y="1600410"/>
                  <a:ext cx="1324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7" name="墨迹 46">
                  <a:extLst>
                    <a:ext uri="{FF2B5EF4-FFF2-40B4-BE49-F238E27FC236}">
                      <a16:creationId xmlns:a16="http://schemas.microsoft.com/office/drawing/2014/main" id="{F2F85387-CD1E-4310-9498-EAA5DFCF1A58}"/>
                    </a:ext>
                  </a:extLst>
                </p14:cNvPr>
                <p14:cNvContentPartPr/>
                <p14:nvPr/>
              </p14:nvContentPartPr>
              <p14:xfrm>
                <a:off x="8728470" y="1565490"/>
                <a:ext cx="175320" cy="338040"/>
              </p14:xfrm>
            </p:contentPart>
          </mc:Choice>
          <mc:Fallback xmlns="">
            <p:pic>
              <p:nvPicPr>
                <p:cNvPr id="47" name="墨迹 46">
                  <a:extLst>
                    <a:ext uri="{FF2B5EF4-FFF2-40B4-BE49-F238E27FC236}">
                      <a16:creationId xmlns:a16="http://schemas.microsoft.com/office/drawing/2014/main" id="{F2F85387-CD1E-4310-9498-EAA5DFCF1A58}"/>
                    </a:ext>
                  </a:extLst>
                </p:cNvPr>
                <p:cNvPicPr/>
                <p:nvPr/>
              </p:nvPicPr>
              <p:blipFill>
                <a:blip r:embed="rId93"/>
                <a:stretch>
                  <a:fillRect/>
                </a:stretch>
              </p:blipFill>
              <p:spPr>
                <a:xfrm>
                  <a:off x="8710830" y="1547850"/>
                  <a:ext cx="21096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8" name="墨迹 47">
                  <a:extLst>
                    <a:ext uri="{FF2B5EF4-FFF2-40B4-BE49-F238E27FC236}">
                      <a16:creationId xmlns:a16="http://schemas.microsoft.com/office/drawing/2014/main" id="{1F0C5778-47B8-4BFF-8C7A-B22B39162664}"/>
                    </a:ext>
                  </a:extLst>
                </p14:cNvPr>
                <p14:cNvContentPartPr/>
                <p14:nvPr/>
              </p14:nvContentPartPr>
              <p14:xfrm>
                <a:off x="8911350" y="1529490"/>
                <a:ext cx="79560" cy="189720"/>
              </p14:xfrm>
            </p:contentPart>
          </mc:Choice>
          <mc:Fallback xmlns="">
            <p:pic>
              <p:nvPicPr>
                <p:cNvPr id="48" name="墨迹 47">
                  <a:extLst>
                    <a:ext uri="{FF2B5EF4-FFF2-40B4-BE49-F238E27FC236}">
                      <a16:creationId xmlns:a16="http://schemas.microsoft.com/office/drawing/2014/main" id="{1F0C5778-47B8-4BFF-8C7A-B22B39162664}"/>
                    </a:ext>
                  </a:extLst>
                </p:cNvPr>
                <p:cNvPicPr/>
                <p:nvPr/>
              </p:nvPicPr>
              <p:blipFill>
                <a:blip r:embed="rId95"/>
                <a:stretch>
                  <a:fillRect/>
                </a:stretch>
              </p:blipFill>
              <p:spPr>
                <a:xfrm>
                  <a:off x="8893350" y="1511850"/>
                  <a:ext cx="1152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9" name="墨迹 48">
                  <a:extLst>
                    <a:ext uri="{FF2B5EF4-FFF2-40B4-BE49-F238E27FC236}">
                      <a16:creationId xmlns:a16="http://schemas.microsoft.com/office/drawing/2014/main" id="{64DB7396-8058-41FB-BBC8-C66B284C72BA}"/>
                    </a:ext>
                  </a:extLst>
                </p14:cNvPr>
                <p14:cNvContentPartPr/>
                <p14:nvPr/>
              </p14:nvContentPartPr>
              <p14:xfrm>
                <a:off x="8834310" y="1692210"/>
                <a:ext cx="142200" cy="183240"/>
              </p14:xfrm>
            </p:contentPart>
          </mc:Choice>
          <mc:Fallback xmlns="">
            <p:pic>
              <p:nvPicPr>
                <p:cNvPr id="49" name="墨迹 48">
                  <a:extLst>
                    <a:ext uri="{FF2B5EF4-FFF2-40B4-BE49-F238E27FC236}">
                      <a16:creationId xmlns:a16="http://schemas.microsoft.com/office/drawing/2014/main" id="{64DB7396-8058-41FB-BBC8-C66B284C72BA}"/>
                    </a:ext>
                  </a:extLst>
                </p:cNvPr>
                <p:cNvPicPr/>
                <p:nvPr/>
              </p:nvPicPr>
              <p:blipFill>
                <a:blip r:embed="rId97"/>
                <a:stretch>
                  <a:fillRect/>
                </a:stretch>
              </p:blipFill>
              <p:spPr>
                <a:xfrm>
                  <a:off x="8816670" y="1674570"/>
                  <a:ext cx="1778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0" name="墨迹 49">
                  <a:extLst>
                    <a:ext uri="{FF2B5EF4-FFF2-40B4-BE49-F238E27FC236}">
                      <a16:creationId xmlns:a16="http://schemas.microsoft.com/office/drawing/2014/main" id="{E651C016-B364-4D82-9A95-9533AC706452}"/>
                    </a:ext>
                  </a:extLst>
                </p14:cNvPr>
                <p14:cNvContentPartPr/>
                <p14:nvPr/>
              </p14:nvContentPartPr>
              <p14:xfrm>
                <a:off x="8843310" y="1766730"/>
                <a:ext cx="280080" cy="195840"/>
              </p14:xfrm>
            </p:contentPart>
          </mc:Choice>
          <mc:Fallback xmlns="">
            <p:pic>
              <p:nvPicPr>
                <p:cNvPr id="50" name="墨迹 49">
                  <a:extLst>
                    <a:ext uri="{FF2B5EF4-FFF2-40B4-BE49-F238E27FC236}">
                      <a16:creationId xmlns:a16="http://schemas.microsoft.com/office/drawing/2014/main" id="{E651C016-B364-4D82-9A95-9533AC706452}"/>
                    </a:ext>
                  </a:extLst>
                </p:cNvPr>
                <p:cNvPicPr/>
                <p:nvPr/>
              </p:nvPicPr>
              <p:blipFill>
                <a:blip r:embed="rId99"/>
                <a:stretch>
                  <a:fillRect/>
                </a:stretch>
              </p:blipFill>
              <p:spPr>
                <a:xfrm>
                  <a:off x="8825310" y="1748730"/>
                  <a:ext cx="3157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1" name="墨迹 50">
                  <a:extLst>
                    <a:ext uri="{FF2B5EF4-FFF2-40B4-BE49-F238E27FC236}">
                      <a16:creationId xmlns:a16="http://schemas.microsoft.com/office/drawing/2014/main" id="{6BF1E1F9-5D59-47B8-9575-0B872E7E8E3A}"/>
                    </a:ext>
                  </a:extLst>
                </p14:cNvPr>
                <p14:cNvContentPartPr/>
                <p14:nvPr/>
              </p14:nvContentPartPr>
              <p14:xfrm>
                <a:off x="8199990" y="2087490"/>
                <a:ext cx="150480" cy="42840"/>
              </p14:xfrm>
            </p:contentPart>
          </mc:Choice>
          <mc:Fallback xmlns="">
            <p:pic>
              <p:nvPicPr>
                <p:cNvPr id="51" name="墨迹 50">
                  <a:extLst>
                    <a:ext uri="{FF2B5EF4-FFF2-40B4-BE49-F238E27FC236}">
                      <a16:creationId xmlns:a16="http://schemas.microsoft.com/office/drawing/2014/main" id="{6BF1E1F9-5D59-47B8-9575-0B872E7E8E3A}"/>
                    </a:ext>
                  </a:extLst>
                </p:cNvPr>
                <p:cNvPicPr/>
                <p:nvPr/>
              </p:nvPicPr>
              <p:blipFill>
                <a:blip r:embed="rId101"/>
                <a:stretch>
                  <a:fillRect/>
                </a:stretch>
              </p:blipFill>
              <p:spPr>
                <a:xfrm>
                  <a:off x="8182350" y="2069850"/>
                  <a:ext cx="1861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2" name="墨迹 51">
                  <a:extLst>
                    <a:ext uri="{FF2B5EF4-FFF2-40B4-BE49-F238E27FC236}">
                      <a16:creationId xmlns:a16="http://schemas.microsoft.com/office/drawing/2014/main" id="{785B44B6-7306-4DF0-BFB0-12C5C356E5A7}"/>
                    </a:ext>
                  </a:extLst>
                </p14:cNvPr>
                <p14:cNvContentPartPr/>
                <p14:nvPr/>
              </p14:nvContentPartPr>
              <p14:xfrm>
                <a:off x="8257230" y="1972290"/>
                <a:ext cx="38160" cy="379080"/>
              </p14:xfrm>
            </p:contentPart>
          </mc:Choice>
          <mc:Fallback xmlns="">
            <p:pic>
              <p:nvPicPr>
                <p:cNvPr id="52" name="墨迹 51">
                  <a:extLst>
                    <a:ext uri="{FF2B5EF4-FFF2-40B4-BE49-F238E27FC236}">
                      <a16:creationId xmlns:a16="http://schemas.microsoft.com/office/drawing/2014/main" id="{785B44B6-7306-4DF0-BFB0-12C5C356E5A7}"/>
                    </a:ext>
                  </a:extLst>
                </p:cNvPr>
                <p:cNvPicPr/>
                <p:nvPr/>
              </p:nvPicPr>
              <p:blipFill>
                <a:blip r:embed="rId103"/>
                <a:stretch>
                  <a:fillRect/>
                </a:stretch>
              </p:blipFill>
              <p:spPr>
                <a:xfrm>
                  <a:off x="8239590" y="1954650"/>
                  <a:ext cx="7380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3" name="墨迹 52">
                  <a:extLst>
                    <a:ext uri="{FF2B5EF4-FFF2-40B4-BE49-F238E27FC236}">
                      <a16:creationId xmlns:a16="http://schemas.microsoft.com/office/drawing/2014/main" id="{6393DF30-49FE-4C19-B1A4-EA5E798D130A}"/>
                    </a:ext>
                  </a:extLst>
                </p14:cNvPr>
                <p14:cNvContentPartPr/>
                <p14:nvPr/>
              </p14:nvContentPartPr>
              <p14:xfrm>
                <a:off x="8181630" y="2140410"/>
                <a:ext cx="92880" cy="161640"/>
              </p14:xfrm>
            </p:contentPart>
          </mc:Choice>
          <mc:Fallback xmlns="">
            <p:pic>
              <p:nvPicPr>
                <p:cNvPr id="53" name="墨迹 52">
                  <a:extLst>
                    <a:ext uri="{FF2B5EF4-FFF2-40B4-BE49-F238E27FC236}">
                      <a16:creationId xmlns:a16="http://schemas.microsoft.com/office/drawing/2014/main" id="{6393DF30-49FE-4C19-B1A4-EA5E798D130A}"/>
                    </a:ext>
                  </a:extLst>
                </p:cNvPr>
                <p:cNvPicPr/>
                <p:nvPr/>
              </p:nvPicPr>
              <p:blipFill>
                <a:blip r:embed="rId105"/>
                <a:stretch>
                  <a:fillRect/>
                </a:stretch>
              </p:blipFill>
              <p:spPr>
                <a:xfrm>
                  <a:off x="8163990" y="2122410"/>
                  <a:ext cx="1285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4" name="墨迹 53">
                  <a:extLst>
                    <a:ext uri="{FF2B5EF4-FFF2-40B4-BE49-F238E27FC236}">
                      <a16:creationId xmlns:a16="http://schemas.microsoft.com/office/drawing/2014/main" id="{6A46B7F7-3985-42A7-8C30-78696F1A1A79}"/>
                    </a:ext>
                  </a:extLst>
                </p14:cNvPr>
                <p14:cNvContentPartPr/>
                <p14:nvPr/>
              </p14:nvContentPartPr>
              <p14:xfrm>
                <a:off x="8314110" y="1962210"/>
                <a:ext cx="153360" cy="299520"/>
              </p14:xfrm>
            </p:contentPart>
          </mc:Choice>
          <mc:Fallback xmlns="">
            <p:pic>
              <p:nvPicPr>
                <p:cNvPr id="54" name="墨迹 53">
                  <a:extLst>
                    <a:ext uri="{FF2B5EF4-FFF2-40B4-BE49-F238E27FC236}">
                      <a16:creationId xmlns:a16="http://schemas.microsoft.com/office/drawing/2014/main" id="{6A46B7F7-3985-42A7-8C30-78696F1A1A79}"/>
                    </a:ext>
                  </a:extLst>
                </p:cNvPr>
                <p:cNvPicPr/>
                <p:nvPr/>
              </p:nvPicPr>
              <p:blipFill>
                <a:blip r:embed="rId107"/>
                <a:stretch>
                  <a:fillRect/>
                </a:stretch>
              </p:blipFill>
              <p:spPr>
                <a:xfrm>
                  <a:off x="8296470" y="1944570"/>
                  <a:ext cx="189000" cy="335160"/>
                </a:xfrm>
                <a:prstGeom prst="rect">
                  <a:avLst/>
                </a:prstGeom>
              </p:spPr>
            </p:pic>
          </mc:Fallback>
        </mc:AlternateContent>
      </p:grpSp>
      <p:grpSp>
        <p:nvGrpSpPr>
          <p:cNvPr id="45101" name="组合 45100">
            <a:extLst>
              <a:ext uri="{FF2B5EF4-FFF2-40B4-BE49-F238E27FC236}">
                <a16:creationId xmlns:a16="http://schemas.microsoft.com/office/drawing/2014/main" id="{24C23A9F-F5B0-4825-9DB7-31CC6C160510}"/>
              </a:ext>
            </a:extLst>
          </p:cNvPr>
          <p:cNvGrpSpPr/>
          <p:nvPr/>
        </p:nvGrpSpPr>
        <p:grpSpPr>
          <a:xfrm>
            <a:off x="6296310" y="4500210"/>
            <a:ext cx="2899080" cy="554040"/>
            <a:chOff x="6296310" y="4500210"/>
            <a:chExt cx="2899080" cy="554040"/>
          </a:xfrm>
        </p:grpSpPr>
        <mc:AlternateContent xmlns:mc="http://schemas.openxmlformats.org/markup-compatibility/2006" xmlns:p14="http://schemas.microsoft.com/office/powerpoint/2010/main">
          <mc:Choice Requires="p14">
            <p:contentPart p14:bwMode="auto" r:id="rId108">
              <p14:nvContentPartPr>
                <p14:cNvPr id="56" name="墨迹 55">
                  <a:extLst>
                    <a:ext uri="{FF2B5EF4-FFF2-40B4-BE49-F238E27FC236}">
                      <a16:creationId xmlns:a16="http://schemas.microsoft.com/office/drawing/2014/main" id="{D64CEA2D-DAAE-4073-A575-ACEE44689FEC}"/>
                    </a:ext>
                  </a:extLst>
                </p14:cNvPr>
                <p14:cNvContentPartPr/>
                <p14:nvPr/>
              </p14:nvContentPartPr>
              <p14:xfrm>
                <a:off x="6356790" y="4609290"/>
                <a:ext cx="204480" cy="54000"/>
              </p14:xfrm>
            </p:contentPart>
          </mc:Choice>
          <mc:Fallback xmlns="">
            <p:pic>
              <p:nvPicPr>
                <p:cNvPr id="56" name="墨迹 55">
                  <a:extLst>
                    <a:ext uri="{FF2B5EF4-FFF2-40B4-BE49-F238E27FC236}">
                      <a16:creationId xmlns:a16="http://schemas.microsoft.com/office/drawing/2014/main" id="{D64CEA2D-DAAE-4073-A575-ACEE44689FEC}"/>
                    </a:ext>
                  </a:extLst>
                </p:cNvPr>
                <p:cNvPicPr/>
                <p:nvPr/>
              </p:nvPicPr>
              <p:blipFill>
                <a:blip r:embed="rId109"/>
                <a:stretch>
                  <a:fillRect/>
                </a:stretch>
              </p:blipFill>
              <p:spPr>
                <a:xfrm>
                  <a:off x="6339150" y="4591650"/>
                  <a:ext cx="2401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7" name="墨迹 56">
                  <a:extLst>
                    <a:ext uri="{FF2B5EF4-FFF2-40B4-BE49-F238E27FC236}">
                      <a16:creationId xmlns:a16="http://schemas.microsoft.com/office/drawing/2014/main" id="{1155C38C-BD06-49A7-8E6F-82B3B36DBBD9}"/>
                    </a:ext>
                  </a:extLst>
                </p14:cNvPr>
                <p14:cNvContentPartPr/>
                <p14:nvPr/>
              </p14:nvContentPartPr>
              <p14:xfrm>
                <a:off x="6296310" y="4768410"/>
                <a:ext cx="292680" cy="17280"/>
              </p14:xfrm>
            </p:contentPart>
          </mc:Choice>
          <mc:Fallback xmlns="">
            <p:pic>
              <p:nvPicPr>
                <p:cNvPr id="57" name="墨迹 56">
                  <a:extLst>
                    <a:ext uri="{FF2B5EF4-FFF2-40B4-BE49-F238E27FC236}">
                      <a16:creationId xmlns:a16="http://schemas.microsoft.com/office/drawing/2014/main" id="{1155C38C-BD06-49A7-8E6F-82B3B36DBBD9}"/>
                    </a:ext>
                  </a:extLst>
                </p:cNvPr>
                <p:cNvPicPr/>
                <p:nvPr/>
              </p:nvPicPr>
              <p:blipFill>
                <a:blip r:embed="rId111"/>
                <a:stretch>
                  <a:fillRect/>
                </a:stretch>
              </p:blipFill>
              <p:spPr>
                <a:xfrm>
                  <a:off x="6278670" y="4750410"/>
                  <a:ext cx="3283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8" name="墨迹 57">
                  <a:extLst>
                    <a:ext uri="{FF2B5EF4-FFF2-40B4-BE49-F238E27FC236}">
                      <a16:creationId xmlns:a16="http://schemas.microsoft.com/office/drawing/2014/main" id="{2CA24A8A-D1A9-4069-9359-F7ED70E498F9}"/>
                    </a:ext>
                  </a:extLst>
                </p14:cNvPr>
                <p14:cNvContentPartPr/>
                <p14:nvPr/>
              </p14:nvContentPartPr>
              <p14:xfrm>
                <a:off x="6368670" y="4678770"/>
                <a:ext cx="144360" cy="370440"/>
              </p14:xfrm>
            </p:contentPart>
          </mc:Choice>
          <mc:Fallback xmlns="">
            <p:pic>
              <p:nvPicPr>
                <p:cNvPr id="58" name="墨迹 57">
                  <a:extLst>
                    <a:ext uri="{FF2B5EF4-FFF2-40B4-BE49-F238E27FC236}">
                      <a16:creationId xmlns:a16="http://schemas.microsoft.com/office/drawing/2014/main" id="{2CA24A8A-D1A9-4069-9359-F7ED70E498F9}"/>
                    </a:ext>
                  </a:extLst>
                </p:cNvPr>
                <p:cNvPicPr/>
                <p:nvPr/>
              </p:nvPicPr>
              <p:blipFill>
                <a:blip r:embed="rId113"/>
                <a:stretch>
                  <a:fillRect/>
                </a:stretch>
              </p:blipFill>
              <p:spPr>
                <a:xfrm>
                  <a:off x="6350670" y="4661130"/>
                  <a:ext cx="18000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9" name="墨迹 58">
                  <a:extLst>
                    <a:ext uri="{FF2B5EF4-FFF2-40B4-BE49-F238E27FC236}">
                      <a16:creationId xmlns:a16="http://schemas.microsoft.com/office/drawing/2014/main" id="{45789636-B62A-4FDE-B903-DE4E41D3CF5A}"/>
                    </a:ext>
                  </a:extLst>
                </p14:cNvPr>
                <p14:cNvContentPartPr/>
                <p14:nvPr/>
              </p14:nvContentPartPr>
              <p14:xfrm>
                <a:off x="6503310" y="4835370"/>
                <a:ext cx="147960" cy="218880"/>
              </p14:xfrm>
            </p:contentPart>
          </mc:Choice>
          <mc:Fallback xmlns="">
            <p:pic>
              <p:nvPicPr>
                <p:cNvPr id="59" name="墨迹 58">
                  <a:extLst>
                    <a:ext uri="{FF2B5EF4-FFF2-40B4-BE49-F238E27FC236}">
                      <a16:creationId xmlns:a16="http://schemas.microsoft.com/office/drawing/2014/main" id="{45789636-B62A-4FDE-B903-DE4E41D3CF5A}"/>
                    </a:ext>
                  </a:extLst>
                </p:cNvPr>
                <p:cNvPicPr/>
                <p:nvPr/>
              </p:nvPicPr>
              <p:blipFill>
                <a:blip r:embed="rId115"/>
                <a:stretch>
                  <a:fillRect/>
                </a:stretch>
              </p:blipFill>
              <p:spPr>
                <a:xfrm>
                  <a:off x="6485670" y="4817730"/>
                  <a:ext cx="18360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0" name="墨迹 59">
                  <a:extLst>
                    <a:ext uri="{FF2B5EF4-FFF2-40B4-BE49-F238E27FC236}">
                      <a16:creationId xmlns:a16="http://schemas.microsoft.com/office/drawing/2014/main" id="{2B02AB5B-699C-4BBB-8DAE-B29318AECAA4}"/>
                    </a:ext>
                  </a:extLst>
                </p14:cNvPr>
                <p14:cNvContentPartPr/>
                <p14:nvPr/>
              </p14:nvContentPartPr>
              <p14:xfrm>
                <a:off x="6767550" y="4502010"/>
                <a:ext cx="142920" cy="45360"/>
              </p14:xfrm>
            </p:contentPart>
          </mc:Choice>
          <mc:Fallback xmlns="">
            <p:pic>
              <p:nvPicPr>
                <p:cNvPr id="60" name="墨迹 59">
                  <a:extLst>
                    <a:ext uri="{FF2B5EF4-FFF2-40B4-BE49-F238E27FC236}">
                      <a16:creationId xmlns:a16="http://schemas.microsoft.com/office/drawing/2014/main" id="{2B02AB5B-699C-4BBB-8DAE-B29318AECAA4}"/>
                    </a:ext>
                  </a:extLst>
                </p:cNvPr>
                <p:cNvPicPr/>
                <p:nvPr/>
              </p:nvPicPr>
              <p:blipFill>
                <a:blip r:embed="rId117"/>
                <a:stretch>
                  <a:fillRect/>
                </a:stretch>
              </p:blipFill>
              <p:spPr>
                <a:xfrm>
                  <a:off x="6749550" y="4484370"/>
                  <a:ext cx="1785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1" name="墨迹 60">
                  <a:extLst>
                    <a:ext uri="{FF2B5EF4-FFF2-40B4-BE49-F238E27FC236}">
                      <a16:creationId xmlns:a16="http://schemas.microsoft.com/office/drawing/2014/main" id="{50DDE40C-380F-42F0-882E-B44A05B2A149}"/>
                    </a:ext>
                  </a:extLst>
                </p14:cNvPr>
                <p14:cNvContentPartPr/>
                <p14:nvPr/>
              </p14:nvContentPartPr>
              <p14:xfrm>
                <a:off x="6703110" y="4624050"/>
                <a:ext cx="22320" cy="106920"/>
              </p14:xfrm>
            </p:contentPart>
          </mc:Choice>
          <mc:Fallback xmlns="">
            <p:pic>
              <p:nvPicPr>
                <p:cNvPr id="61" name="墨迹 60">
                  <a:extLst>
                    <a:ext uri="{FF2B5EF4-FFF2-40B4-BE49-F238E27FC236}">
                      <a16:creationId xmlns:a16="http://schemas.microsoft.com/office/drawing/2014/main" id="{50DDE40C-380F-42F0-882E-B44A05B2A149}"/>
                    </a:ext>
                  </a:extLst>
                </p:cNvPr>
                <p:cNvPicPr/>
                <p:nvPr/>
              </p:nvPicPr>
              <p:blipFill>
                <a:blip r:embed="rId119"/>
                <a:stretch>
                  <a:fillRect/>
                </a:stretch>
              </p:blipFill>
              <p:spPr>
                <a:xfrm>
                  <a:off x="6685110" y="4606050"/>
                  <a:ext cx="579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2" name="墨迹 61">
                  <a:extLst>
                    <a:ext uri="{FF2B5EF4-FFF2-40B4-BE49-F238E27FC236}">
                      <a16:creationId xmlns:a16="http://schemas.microsoft.com/office/drawing/2014/main" id="{D6E0089A-F6DC-4611-819F-12A608DA3981}"/>
                    </a:ext>
                  </a:extLst>
                </p14:cNvPr>
                <p14:cNvContentPartPr/>
                <p14:nvPr/>
              </p14:nvContentPartPr>
              <p14:xfrm>
                <a:off x="6784110" y="4570410"/>
                <a:ext cx="303840" cy="116640"/>
              </p14:xfrm>
            </p:contentPart>
          </mc:Choice>
          <mc:Fallback xmlns="">
            <p:pic>
              <p:nvPicPr>
                <p:cNvPr id="62" name="墨迹 61">
                  <a:extLst>
                    <a:ext uri="{FF2B5EF4-FFF2-40B4-BE49-F238E27FC236}">
                      <a16:creationId xmlns:a16="http://schemas.microsoft.com/office/drawing/2014/main" id="{D6E0089A-F6DC-4611-819F-12A608DA3981}"/>
                    </a:ext>
                  </a:extLst>
                </p:cNvPr>
                <p:cNvPicPr/>
                <p:nvPr/>
              </p:nvPicPr>
              <p:blipFill>
                <a:blip r:embed="rId121"/>
                <a:stretch>
                  <a:fillRect/>
                </a:stretch>
              </p:blipFill>
              <p:spPr>
                <a:xfrm>
                  <a:off x="6766110" y="4552410"/>
                  <a:ext cx="3394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3" name="墨迹 62">
                  <a:extLst>
                    <a:ext uri="{FF2B5EF4-FFF2-40B4-BE49-F238E27FC236}">
                      <a16:creationId xmlns:a16="http://schemas.microsoft.com/office/drawing/2014/main" id="{125EBBEB-DB6A-48A0-AF7C-B747DA0C75AF}"/>
                    </a:ext>
                  </a:extLst>
                </p14:cNvPr>
                <p14:cNvContentPartPr/>
                <p14:nvPr/>
              </p14:nvContentPartPr>
              <p14:xfrm>
                <a:off x="6844950" y="4521450"/>
                <a:ext cx="72000" cy="194040"/>
              </p14:xfrm>
            </p:contentPart>
          </mc:Choice>
          <mc:Fallback xmlns="">
            <p:pic>
              <p:nvPicPr>
                <p:cNvPr id="63" name="墨迹 62">
                  <a:extLst>
                    <a:ext uri="{FF2B5EF4-FFF2-40B4-BE49-F238E27FC236}">
                      <a16:creationId xmlns:a16="http://schemas.microsoft.com/office/drawing/2014/main" id="{125EBBEB-DB6A-48A0-AF7C-B747DA0C75AF}"/>
                    </a:ext>
                  </a:extLst>
                </p:cNvPr>
                <p:cNvPicPr/>
                <p:nvPr/>
              </p:nvPicPr>
              <p:blipFill>
                <a:blip r:embed="rId123"/>
                <a:stretch>
                  <a:fillRect/>
                </a:stretch>
              </p:blipFill>
              <p:spPr>
                <a:xfrm>
                  <a:off x="6826950" y="4503450"/>
                  <a:ext cx="1076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45056" name="墨迹 45055">
                  <a:extLst>
                    <a:ext uri="{FF2B5EF4-FFF2-40B4-BE49-F238E27FC236}">
                      <a16:creationId xmlns:a16="http://schemas.microsoft.com/office/drawing/2014/main" id="{141869AF-F340-4E2E-9533-2580DCA72847}"/>
                    </a:ext>
                  </a:extLst>
                </p14:cNvPr>
                <p14:cNvContentPartPr/>
                <p14:nvPr/>
              </p14:nvContentPartPr>
              <p14:xfrm>
                <a:off x="6808950" y="4613970"/>
                <a:ext cx="153000" cy="101880"/>
              </p14:xfrm>
            </p:contentPart>
          </mc:Choice>
          <mc:Fallback xmlns="">
            <p:pic>
              <p:nvPicPr>
                <p:cNvPr id="45056" name="墨迹 45055">
                  <a:extLst>
                    <a:ext uri="{FF2B5EF4-FFF2-40B4-BE49-F238E27FC236}">
                      <a16:creationId xmlns:a16="http://schemas.microsoft.com/office/drawing/2014/main" id="{141869AF-F340-4E2E-9533-2580DCA72847}"/>
                    </a:ext>
                  </a:extLst>
                </p:cNvPr>
                <p:cNvPicPr/>
                <p:nvPr/>
              </p:nvPicPr>
              <p:blipFill>
                <a:blip r:embed="rId125"/>
                <a:stretch>
                  <a:fillRect/>
                </a:stretch>
              </p:blipFill>
              <p:spPr>
                <a:xfrm>
                  <a:off x="6790950" y="4595970"/>
                  <a:ext cx="1886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5057" name="墨迹 45056">
                  <a:extLst>
                    <a:ext uri="{FF2B5EF4-FFF2-40B4-BE49-F238E27FC236}">
                      <a16:creationId xmlns:a16="http://schemas.microsoft.com/office/drawing/2014/main" id="{BE6E297A-0673-4086-8ACD-90F6FC4AEEB5}"/>
                    </a:ext>
                  </a:extLst>
                </p14:cNvPr>
                <p14:cNvContentPartPr/>
                <p14:nvPr/>
              </p14:nvContentPartPr>
              <p14:xfrm>
                <a:off x="6839550" y="4652130"/>
                <a:ext cx="125640" cy="132120"/>
              </p14:xfrm>
            </p:contentPart>
          </mc:Choice>
          <mc:Fallback xmlns="">
            <p:pic>
              <p:nvPicPr>
                <p:cNvPr id="45057" name="墨迹 45056">
                  <a:extLst>
                    <a:ext uri="{FF2B5EF4-FFF2-40B4-BE49-F238E27FC236}">
                      <a16:creationId xmlns:a16="http://schemas.microsoft.com/office/drawing/2014/main" id="{BE6E297A-0673-4086-8ACD-90F6FC4AEEB5}"/>
                    </a:ext>
                  </a:extLst>
                </p:cNvPr>
                <p:cNvPicPr/>
                <p:nvPr/>
              </p:nvPicPr>
              <p:blipFill>
                <a:blip r:embed="rId127"/>
                <a:stretch>
                  <a:fillRect/>
                </a:stretch>
              </p:blipFill>
              <p:spPr>
                <a:xfrm>
                  <a:off x="6821910" y="4634490"/>
                  <a:ext cx="1612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45060" name="墨迹 45059">
                  <a:extLst>
                    <a:ext uri="{FF2B5EF4-FFF2-40B4-BE49-F238E27FC236}">
                      <a16:creationId xmlns:a16="http://schemas.microsoft.com/office/drawing/2014/main" id="{79AF2458-7478-4016-A15E-BA47DB9CA5D8}"/>
                    </a:ext>
                  </a:extLst>
                </p14:cNvPr>
                <p14:cNvContentPartPr/>
                <p14:nvPr/>
              </p14:nvContentPartPr>
              <p14:xfrm>
                <a:off x="6892830" y="4755810"/>
                <a:ext cx="61920" cy="77760"/>
              </p14:xfrm>
            </p:contentPart>
          </mc:Choice>
          <mc:Fallback xmlns="">
            <p:pic>
              <p:nvPicPr>
                <p:cNvPr id="45060" name="墨迹 45059">
                  <a:extLst>
                    <a:ext uri="{FF2B5EF4-FFF2-40B4-BE49-F238E27FC236}">
                      <a16:creationId xmlns:a16="http://schemas.microsoft.com/office/drawing/2014/main" id="{79AF2458-7478-4016-A15E-BA47DB9CA5D8}"/>
                    </a:ext>
                  </a:extLst>
                </p:cNvPr>
                <p:cNvPicPr/>
                <p:nvPr/>
              </p:nvPicPr>
              <p:blipFill>
                <a:blip r:embed="rId129"/>
                <a:stretch>
                  <a:fillRect/>
                </a:stretch>
              </p:blipFill>
              <p:spPr>
                <a:xfrm>
                  <a:off x="6874830" y="4737810"/>
                  <a:ext cx="975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5061" name="墨迹 45060">
                  <a:extLst>
                    <a:ext uri="{FF2B5EF4-FFF2-40B4-BE49-F238E27FC236}">
                      <a16:creationId xmlns:a16="http://schemas.microsoft.com/office/drawing/2014/main" id="{A302F4FF-6DD0-47F0-8C76-FAFCD63819B5}"/>
                    </a:ext>
                  </a:extLst>
                </p14:cNvPr>
                <p14:cNvContentPartPr/>
                <p14:nvPr/>
              </p14:nvContentPartPr>
              <p14:xfrm>
                <a:off x="6754950" y="4871730"/>
                <a:ext cx="37440" cy="103680"/>
              </p14:xfrm>
            </p:contentPart>
          </mc:Choice>
          <mc:Fallback xmlns="">
            <p:pic>
              <p:nvPicPr>
                <p:cNvPr id="45061" name="墨迹 45060">
                  <a:extLst>
                    <a:ext uri="{FF2B5EF4-FFF2-40B4-BE49-F238E27FC236}">
                      <a16:creationId xmlns:a16="http://schemas.microsoft.com/office/drawing/2014/main" id="{A302F4FF-6DD0-47F0-8C76-FAFCD63819B5}"/>
                    </a:ext>
                  </a:extLst>
                </p:cNvPr>
                <p:cNvPicPr/>
                <p:nvPr/>
              </p:nvPicPr>
              <p:blipFill>
                <a:blip r:embed="rId131"/>
                <a:stretch>
                  <a:fillRect/>
                </a:stretch>
              </p:blipFill>
              <p:spPr>
                <a:xfrm>
                  <a:off x="6737310" y="4853730"/>
                  <a:ext cx="730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5062" name="墨迹 45061">
                  <a:extLst>
                    <a:ext uri="{FF2B5EF4-FFF2-40B4-BE49-F238E27FC236}">
                      <a16:creationId xmlns:a16="http://schemas.microsoft.com/office/drawing/2014/main" id="{A0811AE2-A87D-478F-93BE-ABB20A294F93}"/>
                    </a:ext>
                  </a:extLst>
                </p14:cNvPr>
                <p14:cNvContentPartPr/>
                <p14:nvPr/>
              </p14:nvContentPartPr>
              <p14:xfrm>
                <a:off x="6813630" y="4805130"/>
                <a:ext cx="282240" cy="213480"/>
              </p14:xfrm>
            </p:contentPart>
          </mc:Choice>
          <mc:Fallback xmlns="">
            <p:pic>
              <p:nvPicPr>
                <p:cNvPr id="45062" name="墨迹 45061">
                  <a:extLst>
                    <a:ext uri="{FF2B5EF4-FFF2-40B4-BE49-F238E27FC236}">
                      <a16:creationId xmlns:a16="http://schemas.microsoft.com/office/drawing/2014/main" id="{A0811AE2-A87D-478F-93BE-ABB20A294F93}"/>
                    </a:ext>
                  </a:extLst>
                </p:cNvPr>
                <p:cNvPicPr/>
                <p:nvPr/>
              </p:nvPicPr>
              <p:blipFill>
                <a:blip r:embed="rId133"/>
                <a:stretch>
                  <a:fillRect/>
                </a:stretch>
              </p:blipFill>
              <p:spPr>
                <a:xfrm>
                  <a:off x="6795630" y="4787130"/>
                  <a:ext cx="3178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5063" name="墨迹 45062">
                  <a:extLst>
                    <a:ext uri="{FF2B5EF4-FFF2-40B4-BE49-F238E27FC236}">
                      <a16:creationId xmlns:a16="http://schemas.microsoft.com/office/drawing/2014/main" id="{121BD5FE-21F9-47A7-A293-AFC8D382353C}"/>
                    </a:ext>
                  </a:extLst>
                </p14:cNvPr>
                <p14:cNvContentPartPr/>
                <p14:nvPr/>
              </p14:nvContentPartPr>
              <p14:xfrm>
                <a:off x="6951870" y="4840770"/>
                <a:ext cx="33480" cy="184320"/>
              </p14:xfrm>
            </p:contentPart>
          </mc:Choice>
          <mc:Fallback xmlns="">
            <p:pic>
              <p:nvPicPr>
                <p:cNvPr id="45063" name="墨迹 45062">
                  <a:extLst>
                    <a:ext uri="{FF2B5EF4-FFF2-40B4-BE49-F238E27FC236}">
                      <a16:creationId xmlns:a16="http://schemas.microsoft.com/office/drawing/2014/main" id="{121BD5FE-21F9-47A7-A293-AFC8D382353C}"/>
                    </a:ext>
                  </a:extLst>
                </p:cNvPr>
                <p:cNvPicPr/>
                <p:nvPr/>
              </p:nvPicPr>
              <p:blipFill>
                <a:blip r:embed="rId135"/>
                <a:stretch>
                  <a:fillRect/>
                </a:stretch>
              </p:blipFill>
              <p:spPr>
                <a:xfrm>
                  <a:off x="6934230" y="4823130"/>
                  <a:ext cx="691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5064" name="墨迹 45063">
                  <a:extLst>
                    <a:ext uri="{FF2B5EF4-FFF2-40B4-BE49-F238E27FC236}">
                      <a16:creationId xmlns:a16="http://schemas.microsoft.com/office/drawing/2014/main" id="{963F5D8D-4F2A-479C-8DDB-C7C1505AA26A}"/>
                    </a:ext>
                  </a:extLst>
                </p14:cNvPr>
                <p14:cNvContentPartPr/>
                <p14:nvPr/>
              </p14:nvContentPartPr>
              <p14:xfrm>
                <a:off x="7207470" y="4609290"/>
                <a:ext cx="109080" cy="51120"/>
              </p14:xfrm>
            </p:contentPart>
          </mc:Choice>
          <mc:Fallback xmlns="">
            <p:pic>
              <p:nvPicPr>
                <p:cNvPr id="45064" name="墨迹 45063">
                  <a:extLst>
                    <a:ext uri="{FF2B5EF4-FFF2-40B4-BE49-F238E27FC236}">
                      <a16:creationId xmlns:a16="http://schemas.microsoft.com/office/drawing/2014/main" id="{963F5D8D-4F2A-479C-8DDB-C7C1505AA26A}"/>
                    </a:ext>
                  </a:extLst>
                </p:cNvPr>
                <p:cNvPicPr/>
                <p:nvPr/>
              </p:nvPicPr>
              <p:blipFill>
                <a:blip r:embed="rId137"/>
                <a:stretch>
                  <a:fillRect/>
                </a:stretch>
              </p:blipFill>
              <p:spPr>
                <a:xfrm>
                  <a:off x="7189470" y="4591290"/>
                  <a:ext cx="1447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45065" name="墨迹 45064">
                  <a:extLst>
                    <a:ext uri="{FF2B5EF4-FFF2-40B4-BE49-F238E27FC236}">
                      <a16:creationId xmlns:a16="http://schemas.microsoft.com/office/drawing/2014/main" id="{A1DB3F33-567D-4641-A1A7-3459152AEB01}"/>
                    </a:ext>
                  </a:extLst>
                </p14:cNvPr>
                <p14:cNvContentPartPr/>
                <p14:nvPr/>
              </p14:nvContentPartPr>
              <p14:xfrm>
                <a:off x="7171110" y="4513890"/>
                <a:ext cx="113400" cy="418680"/>
              </p14:xfrm>
            </p:contentPart>
          </mc:Choice>
          <mc:Fallback xmlns="">
            <p:pic>
              <p:nvPicPr>
                <p:cNvPr id="45065" name="墨迹 45064">
                  <a:extLst>
                    <a:ext uri="{FF2B5EF4-FFF2-40B4-BE49-F238E27FC236}">
                      <a16:creationId xmlns:a16="http://schemas.microsoft.com/office/drawing/2014/main" id="{A1DB3F33-567D-4641-A1A7-3459152AEB01}"/>
                    </a:ext>
                  </a:extLst>
                </p:cNvPr>
                <p:cNvPicPr/>
                <p:nvPr/>
              </p:nvPicPr>
              <p:blipFill>
                <a:blip r:embed="rId139"/>
                <a:stretch>
                  <a:fillRect/>
                </a:stretch>
              </p:blipFill>
              <p:spPr>
                <a:xfrm>
                  <a:off x="7153470" y="4495890"/>
                  <a:ext cx="149040" cy="454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45066" name="墨迹 45065">
                  <a:extLst>
                    <a:ext uri="{FF2B5EF4-FFF2-40B4-BE49-F238E27FC236}">
                      <a16:creationId xmlns:a16="http://schemas.microsoft.com/office/drawing/2014/main" id="{07CB470A-36DB-42A2-8A13-279D02981629}"/>
                    </a:ext>
                  </a:extLst>
                </p14:cNvPr>
                <p14:cNvContentPartPr/>
                <p14:nvPr/>
              </p14:nvContentPartPr>
              <p14:xfrm>
                <a:off x="7317270" y="4574730"/>
                <a:ext cx="238680" cy="226800"/>
              </p14:xfrm>
            </p:contentPart>
          </mc:Choice>
          <mc:Fallback xmlns="">
            <p:pic>
              <p:nvPicPr>
                <p:cNvPr id="45066" name="墨迹 45065">
                  <a:extLst>
                    <a:ext uri="{FF2B5EF4-FFF2-40B4-BE49-F238E27FC236}">
                      <a16:creationId xmlns:a16="http://schemas.microsoft.com/office/drawing/2014/main" id="{07CB470A-36DB-42A2-8A13-279D02981629}"/>
                    </a:ext>
                  </a:extLst>
                </p:cNvPr>
                <p:cNvPicPr/>
                <p:nvPr/>
              </p:nvPicPr>
              <p:blipFill>
                <a:blip r:embed="rId141"/>
                <a:stretch>
                  <a:fillRect/>
                </a:stretch>
              </p:blipFill>
              <p:spPr>
                <a:xfrm>
                  <a:off x="7299630" y="4557090"/>
                  <a:ext cx="27432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45067" name="墨迹 45066">
                  <a:extLst>
                    <a:ext uri="{FF2B5EF4-FFF2-40B4-BE49-F238E27FC236}">
                      <a16:creationId xmlns:a16="http://schemas.microsoft.com/office/drawing/2014/main" id="{6B01C671-231A-4F8C-952A-98058B899F25}"/>
                    </a:ext>
                  </a:extLst>
                </p14:cNvPr>
                <p14:cNvContentPartPr/>
                <p14:nvPr/>
              </p14:nvContentPartPr>
              <p14:xfrm>
                <a:off x="7366230" y="4685970"/>
                <a:ext cx="145800" cy="34200"/>
              </p14:xfrm>
            </p:contentPart>
          </mc:Choice>
          <mc:Fallback xmlns="">
            <p:pic>
              <p:nvPicPr>
                <p:cNvPr id="45067" name="墨迹 45066">
                  <a:extLst>
                    <a:ext uri="{FF2B5EF4-FFF2-40B4-BE49-F238E27FC236}">
                      <a16:creationId xmlns:a16="http://schemas.microsoft.com/office/drawing/2014/main" id="{6B01C671-231A-4F8C-952A-98058B899F25}"/>
                    </a:ext>
                  </a:extLst>
                </p:cNvPr>
                <p:cNvPicPr/>
                <p:nvPr/>
              </p:nvPicPr>
              <p:blipFill>
                <a:blip r:embed="rId143"/>
                <a:stretch>
                  <a:fillRect/>
                </a:stretch>
              </p:blipFill>
              <p:spPr>
                <a:xfrm>
                  <a:off x="7348590" y="4668330"/>
                  <a:ext cx="1814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45068" name="墨迹 45067">
                  <a:extLst>
                    <a:ext uri="{FF2B5EF4-FFF2-40B4-BE49-F238E27FC236}">
                      <a16:creationId xmlns:a16="http://schemas.microsoft.com/office/drawing/2014/main" id="{674215E8-2A7E-491E-BC7A-4952ED1C6F18}"/>
                    </a:ext>
                  </a:extLst>
                </p14:cNvPr>
                <p14:cNvContentPartPr/>
                <p14:nvPr/>
              </p14:nvContentPartPr>
              <p14:xfrm>
                <a:off x="7442550" y="4724850"/>
                <a:ext cx="72720" cy="195840"/>
              </p14:xfrm>
            </p:contentPart>
          </mc:Choice>
          <mc:Fallback xmlns="">
            <p:pic>
              <p:nvPicPr>
                <p:cNvPr id="45068" name="墨迹 45067">
                  <a:extLst>
                    <a:ext uri="{FF2B5EF4-FFF2-40B4-BE49-F238E27FC236}">
                      <a16:creationId xmlns:a16="http://schemas.microsoft.com/office/drawing/2014/main" id="{674215E8-2A7E-491E-BC7A-4952ED1C6F18}"/>
                    </a:ext>
                  </a:extLst>
                </p:cNvPr>
                <p:cNvPicPr/>
                <p:nvPr/>
              </p:nvPicPr>
              <p:blipFill>
                <a:blip r:embed="rId145"/>
                <a:stretch>
                  <a:fillRect/>
                </a:stretch>
              </p:blipFill>
              <p:spPr>
                <a:xfrm>
                  <a:off x="7424910" y="4707210"/>
                  <a:ext cx="1083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45069" name="墨迹 45068">
                  <a:extLst>
                    <a:ext uri="{FF2B5EF4-FFF2-40B4-BE49-F238E27FC236}">
                      <a16:creationId xmlns:a16="http://schemas.microsoft.com/office/drawing/2014/main" id="{0738DE19-8E78-41E5-97E7-8E1BA9FED677}"/>
                    </a:ext>
                  </a:extLst>
                </p14:cNvPr>
                <p14:cNvContentPartPr/>
                <p14:nvPr/>
              </p14:nvContentPartPr>
              <p14:xfrm>
                <a:off x="7403670" y="4799010"/>
                <a:ext cx="250920" cy="86040"/>
              </p14:xfrm>
            </p:contentPart>
          </mc:Choice>
          <mc:Fallback xmlns="">
            <p:pic>
              <p:nvPicPr>
                <p:cNvPr id="45069" name="墨迹 45068">
                  <a:extLst>
                    <a:ext uri="{FF2B5EF4-FFF2-40B4-BE49-F238E27FC236}">
                      <a16:creationId xmlns:a16="http://schemas.microsoft.com/office/drawing/2014/main" id="{0738DE19-8E78-41E5-97E7-8E1BA9FED677}"/>
                    </a:ext>
                  </a:extLst>
                </p:cNvPr>
                <p:cNvPicPr/>
                <p:nvPr/>
              </p:nvPicPr>
              <p:blipFill>
                <a:blip r:embed="rId147"/>
                <a:stretch>
                  <a:fillRect/>
                </a:stretch>
              </p:blipFill>
              <p:spPr>
                <a:xfrm>
                  <a:off x="7385670" y="4781010"/>
                  <a:ext cx="2865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45070" name="墨迹 45069">
                  <a:extLst>
                    <a:ext uri="{FF2B5EF4-FFF2-40B4-BE49-F238E27FC236}">
                      <a16:creationId xmlns:a16="http://schemas.microsoft.com/office/drawing/2014/main" id="{0240853B-664F-4331-9EF0-0B3991FAB0A9}"/>
                    </a:ext>
                  </a:extLst>
                </p14:cNvPr>
                <p14:cNvContentPartPr/>
                <p14:nvPr/>
              </p14:nvContentPartPr>
              <p14:xfrm>
                <a:off x="7699950" y="4604970"/>
                <a:ext cx="15120" cy="52920"/>
              </p14:xfrm>
            </p:contentPart>
          </mc:Choice>
          <mc:Fallback xmlns="">
            <p:pic>
              <p:nvPicPr>
                <p:cNvPr id="45070" name="墨迹 45069">
                  <a:extLst>
                    <a:ext uri="{FF2B5EF4-FFF2-40B4-BE49-F238E27FC236}">
                      <a16:creationId xmlns:a16="http://schemas.microsoft.com/office/drawing/2014/main" id="{0240853B-664F-4331-9EF0-0B3991FAB0A9}"/>
                    </a:ext>
                  </a:extLst>
                </p:cNvPr>
                <p:cNvPicPr/>
                <p:nvPr/>
              </p:nvPicPr>
              <p:blipFill>
                <a:blip r:embed="rId149"/>
                <a:stretch>
                  <a:fillRect/>
                </a:stretch>
              </p:blipFill>
              <p:spPr>
                <a:xfrm>
                  <a:off x="7681950" y="4587330"/>
                  <a:ext cx="507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45071" name="墨迹 45070">
                  <a:extLst>
                    <a:ext uri="{FF2B5EF4-FFF2-40B4-BE49-F238E27FC236}">
                      <a16:creationId xmlns:a16="http://schemas.microsoft.com/office/drawing/2014/main" id="{5BD61210-9BD5-4BDF-885D-8480C4E819BB}"/>
                    </a:ext>
                  </a:extLst>
                </p14:cNvPr>
                <p14:cNvContentPartPr/>
                <p14:nvPr/>
              </p14:nvContentPartPr>
              <p14:xfrm>
                <a:off x="7657830" y="4698570"/>
                <a:ext cx="104760" cy="275040"/>
              </p14:xfrm>
            </p:contentPart>
          </mc:Choice>
          <mc:Fallback xmlns="">
            <p:pic>
              <p:nvPicPr>
                <p:cNvPr id="45071" name="墨迹 45070">
                  <a:extLst>
                    <a:ext uri="{FF2B5EF4-FFF2-40B4-BE49-F238E27FC236}">
                      <a16:creationId xmlns:a16="http://schemas.microsoft.com/office/drawing/2014/main" id="{5BD61210-9BD5-4BDF-885D-8480C4E819BB}"/>
                    </a:ext>
                  </a:extLst>
                </p:cNvPr>
                <p:cNvPicPr/>
                <p:nvPr/>
              </p:nvPicPr>
              <p:blipFill>
                <a:blip r:embed="rId151"/>
                <a:stretch>
                  <a:fillRect/>
                </a:stretch>
              </p:blipFill>
              <p:spPr>
                <a:xfrm>
                  <a:off x="7639830" y="4680570"/>
                  <a:ext cx="14040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45072" name="墨迹 45071">
                  <a:extLst>
                    <a:ext uri="{FF2B5EF4-FFF2-40B4-BE49-F238E27FC236}">
                      <a16:creationId xmlns:a16="http://schemas.microsoft.com/office/drawing/2014/main" id="{7B3EB70E-3893-4D24-8868-3199B27ACB96}"/>
                    </a:ext>
                  </a:extLst>
                </p14:cNvPr>
                <p14:cNvContentPartPr/>
                <p14:nvPr/>
              </p14:nvContentPartPr>
              <p14:xfrm>
                <a:off x="7764390" y="4615410"/>
                <a:ext cx="173160" cy="309960"/>
              </p14:xfrm>
            </p:contentPart>
          </mc:Choice>
          <mc:Fallback xmlns="">
            <p:pic>
              <p:nvPicPr>
                <p:cNvPr id="45072" name="墨迹 45071">
                  <a:extLst>
                    <a:ext uri="{FF2B5EF4-FFF2-40B4-BE49-F238E27FC236}">
                      <a16:creationId xmlns:a16="http://schemas.microsoft.com/office/drawing/2014/main" id="{7B3EB70E-3893-4D24-8868-3199B27ACB96}"/>
                    </a:ext>
                  </a:extLst>
                </p:cNvPr>
                <p:cNvPicPr/>
                <p:nvPr/>
              </p:nvPicPr>
              <p:blipFill>
                <a:blip r:embed="rId153"/>
                <a:stretch>
                  <a:fillRect/>
                </a:stretch>
              </p:blipFill>
              <p:spPr>
                <a:xfrm>
                  <a:off x="7746750" y="4597410"/>
                  <a:ext cx="20880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45074" name="墨迹 45073">
                  <a:extLst>
                    <a:ext uri="{FF2B5EF4-FFF2-40B4-BE49-F238E27FC236}">
                      <a16:creationId xmlns:a16="http://schemas.microsoft.com/office/drawing/2014/main" id="{1E99A741-17DD-4CF1-907F-5FC620D0A1EC}"/>
                    </a:ext>
                  </a:extLst>
                </p14:cNvPr>
                <p14:cNvContentPartPr/>
                <p14:nvPr/>
              </p14:nvContentPartPr>
              <p14:xfrm>
                <a:off x="7982550" y="4559250"/>
                <a:ext cx="199080" cy="406800"/>
              </p14:xfrm>
            </p:contentPart>
          </mc:Choice>
          <mc:Fallback xmlns="">
            <p:pic>
              <p:nvPicPr>
                <p:cNvPr id="45074" name="墨迹 45073">
                  <a:extLst>
                    <a:ext uri="{FF2B5EF4-FFF2-40B4-BE49-F238E27FC236}">
                      <a16:creationId xmlns:a16="http://schemas.microsoft.com/office/drawing/2014/main" id="{1E99A741-17DD-4CF1-907F-5FC620D0A1EC}"/>
                    </a:ext>
                  </a:extLst>
                </p:cNvPr>
                <p:cNvPicPr/>
                <p:nvPr/>
              </p:nvPicPr>
              <p:blipFill>
                <a:blip r:embed="rId155"/>
                <a:stretch>
                  <a:fillRect/>
                </a:stretch>
              </p:blipFill>
              <p:spPr>
                <a:xfrm>
                  <a:off x="7964550" y="4541610"/>
                  <a:ext cx="23472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5075" name="墨迹 45074">
                  <a:extLst>
                    <a:ext uri="{FF2B5EF4-FFF2-40B4-BE49-F238E27FC236}">
                      <a16:creationId xmlns:a16="http://schemas.microsoft.com/office/drawing/2014/main" id="{818B79C0-31AA-4E34-BDCD-24F5AC480479}"/>
                    </a:ext>
                  </a:extLst>
                </p14:cNvPr>
                <p14:cNvContentPartPr/>
                <p14:nvPr/>
              </p14:nvContentPartPr>
              <p14:xfrm>
                <a:off x="8077590" y="4636650"/>
                <a:ext cx="101880" cy="297000"/>
              </p14:xfrm>
            </p:contentPart>
          </mc:Choice>
          <mc:Fallback xmlns="">
            <p:pic>
              <p:nvPicPr>
                <p:cNvPr id="45075" name="墨迹 45074">
                  <a:extLst>
                    <a:ext uri="{FF2B5EF4-FFF2-40B4-BE49-F238E27FC236}">
                      <a16:creationId xmlns:a16="http://schemas.microsoft.com/office/drawing/2014/main" id="{818B79C0-31AA-4E34-BDCD-24F5AC480479}"/>
                    </a:ext>
                  </a:extLst>
                </p:cNvPr>
                <p:cNvPicPr/>
                <p:nvPr/>
              </p:nvPicPr>
              <p:blipFill>
                <a:blip r:embed="rId157"/>
                <a:stretch>
                  <a:fillRect/>
                </a:stretch>
              </p:blipFill>
              <p:spPr>
                <a:xfrm>
                  <a:off x="8059950" y="4619010"/>
                  <a:ext cx="1375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45076" name="墨迹 45075">
                  <a:extLst>
                    <a:ext uri="{FF2B5EF4-FFF2-40B4-BE49-F238E27FC236}">
                      <a16:creationId xmlns:a16="http://schemas.microsoft.com/office/drawing/2014/main" id="{0B8F9897-7E34-4CBE-8591-BEB4C94C427F}"/>
                    </a:ext>
                  </a:extLst>
                </p14:cNvPr>
                <p14:cNvContentPartPr/>
                <p14:nvPr/>
              </p14:nvContentPartPr>
              <p14:xfrm>
                <a:off x="8047350" y="4840410"/>
                <a:ext cx="109080" cy="7920"/>
              </p14:xfrm>
            </p:contentPart>
          </mc:Choice>
          <mc:Fallback xmlns="">
            <p:pic>
              <p:nvPicPr>
                <p:cNvPr id="45076" name="墨迹 45075">
                  <a:extLst>
                    <a:ext uri="{FF2B5EF4-FFF2-40B4-BE49-F238E27FC236}">
                      <a16:creationId xmlns:a16="http://schemas.microsoft.com/office/drawing/2014/main" id="{0B8F9897-7E34-4CBE-8591-BEB4C94C427F}"/>
                    </a:ext>
                  </a:extLst>
                </p:cNvPr>
                <p:cNvPicPr/>
                <p:nvPr/>
              </p:nvPicPr>
              <p:blipFill>
                <a:blip r:embed="rId159"/>
                <a:stretch>
                  <a:fillRect/>
                </a:stretch>
              </p:blipFill>
              <p:spPr>
                <a:xfrm>
                  <a:off x="8029710" y="4822410"/>
                  <a:ext cx="144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45077" name="墨迹 45076">
                  <a:extLst>
                    <a:ext uri="{FF2B5EF4-FFF2-40B4-BE49-F238E27FC236}">
                      <a16:creationId xmlns:a16="http://schemas.microsoft.com/office/drawing/2014/main" id="{A22CC00C-6B5A-467E-90B8-BACF7FB50C56}"/>
                    </a:ext>
                  </a:extLst>
                </p14:cNvPr>
                <p14:cNvContentPartPr/>
                <p14:nvPr/>
              </p14:nvContentPartPr>
              <p14:xfrm>
                <a:off x="8071830" y="4567170"/>
                <a:ext cx="168120" cy="432360"/>
              </p14:xfrm>
            </p:contentPart>
          </mc:Choice>
          <mc:Fallback xmlns="">
            <p:pic>
              <p:nvPicPr>
                <p:cNvPr id="45077" name="墨迹 45076">
                  <a:extLst>
                    <a:ext uri="{FF2B5EF4-FFF2-40B4-BE49-F238E27FC236}">
                      <a16:creationId xmlns:a16="http://schemas.microsoft.com/office/drawing/2014/main" id="{A22CC00C-6B5A-467E-90B8-BACF7FB50C56}"/>
                    </a:ext>
                  </a:extLst>
                </p:cNvPr>
                <p:cNvPicPr/>
                <p:nvPr/>
              </p:nvPicPr>
              <p:blipFill>
                <a:blip r:embed="rId161"/>
                <a:stretch>
                  <a:fillRect/>
                </a:stretch>
              </p:blipFill>
              <p:spPr>
                <a:xfrm>
                  <a:off x="8053830" y="4549170"/>
                  <a:ext cx="20376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45078" name="墨迹 45077">
                  <a:extLst>
                    <a:ext uri="{FF2B5EF4-FFF2-40B4-BE49-F238E27FC236}">
                      <a16:creationId xmlns:a16="http://schemas.microsoft.com/office/drawing/2014/main" id="{24E16905-5ABA-44DB-99AA-A8EFE627EAAE}"/>
                    </a:ext>
                  </a:extLst>
                </p14:cNvPr>
                <p14:cNvContentPartPr/>
                <p14:nvPr/>
              </p14:nvContentPartPr>
              <p14:xfrm>
                <a:off x="8222670" y="4589130"/>
                <a:ext cx="131760" cy="409680"/>
              </p14:xfrm>
            </p:contentPart>
          </mc:Choice>
          <mc:Fallback xmlns="">
            <p:pic>
              <p:nvPicPr>
                <p:cNvPr id="45078" name="墨迹 45077">
                  <a:extLst>
                    <a:ext uri="{FF2B5EF4-FFF2-40B4-BE49-F238E27FC236}">
                      <a16:creationId xmlns:a16="http://schemas.microsoft.com/office/drawing/2014/main" id="{24E16905-5ABA-44DB-99AA-A8EFE627EAAE}"/>
                    </a:ext>
                  </a:extLst>
                </p:cNvPr>
                <p:cNvPicPr/>
                <p:nvPr/>
              </p:nvPicPr>
              <p:blipFill>
                <a:blip r:embed="rId163"/>
                <a:stretch>
                  <a:fillRect/>
                </a:stretch>
              </p:blipFill>
              <p:spPr>
                <a:xfrm>
                  <a:off x="8205030" y="4571130"/>
                  <a:ext cx="16740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45079" name="墨迹 45078">
                  <a:extLst>
                    <a:ext uri="{FF2B5EF4-FFF2-40B4-BE49-F238E27FC236}">
                      <a16:creationId xmlns:a16="http://schemas.microsoft.com/office/drawing/2014/main" id="{ACAD4273-CF72-46AA-89EC-BE7CE0B9EEC5}"/>
                    </a:ext>
                  </a:extLst>
                </p14:cNvPr>
                <p14:cNvContentPartPr/>
                <p14:nvPr/>
              </p14:nvContentPartPr>
              <p14:xfrm>
                <a:off x="8518230" y="4500210"/>
                <a:ext cx="41760" cy="39960"/>
              </p14:xfrm>
            </p:contentPart>
          </mc:Choice>
          <mc:Fallback xmlns="">
            <p:pic>
              <p:nvPicPr>
                <p:cNvPr id="45079" name="墨迹 45078">
                  <a:extLst>
                    <a:ext uri="{FF2B5EF4-FFF2-40B4-BE49-F238E27FC236}">
                      <a16:creationId xmlns:a16="http://schemas.microsoft.com/office/drawing/2014/main" id="{ACAD4273-CF72-46AA-89EC-BE7CE0B9EEC5}"/>
                    </a:ext>
                  </a:extLst>
                </p:cNvPr>
                <p:cNvPicPr/>
                <p:nvPr/>
              </p:nvPicPr>
              <p:blipFill>
                <a:blip r:embed="rId165"/>
                <a:stretch>
                  <a:fillRect/>
                </a:stretch>
              </p:blipFill>
              <p:spPr>
                <a:xfrm>
                  <a:off x="8500230" y="4482570"/>
                  <a:ext cx="774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45080" name="墨迹 45079">
                  <a:extLst>
                    <a:ext uri="{FF2B5EF4-FFF2-40B4-BE49-F238E27FC236}">
                      <a16:creationId xmlns:a16="http://schemas.microsoft.com/office/drawing/2014/main" id="{15F506A0-E696-4C86-89A8-643EF98C7367}"/>
                    </a:ext>
                  </a:extLst>
                </p14:cNvPr>
                <p14:cNvContentPartPr/>
                <p14:nvPr/>
              </p14:nvContentPartPr>
              <p14:xfrm>
                <a:off x="8410590" y="4602090"/>
                <a:ext cx="7920" cy="100440"/>
              </p14:xfrm>
            </p:contentPart>
          </mc:Choice>
          <mc:Fallback xmlns="">
            <p:pic>
              <p:nvPicPr>
                <p:cNvPr id="45080" name="墨迹 45079">
                  <a:extLst>
                    <a:ext uri="{FF2B5EF4-FFF2-40B4-BE49-F238E27FC236}">
                      <a16:creationId xmlns:a16="http://schemas.microsoft.com/office/drawing/2014/main" id="{15F506A0-E696-4C86-89A8-643EF98C7367}"/>
                    </a:ext>
                  </a:extLst>
                </p:cNvPr>
                <p:cNvPicPr/>
                <p:nvPr/>
              </p:nvPicPr>
              <p:blipFill>
                <a:blip r:embed="rId167"/>
                <a:stretch>
                  <a:fillRect/>
                </a:stretch>
              </p:blipFill>
              <p:spPr>
                <a:xfrm>
                  <a:off x="8392590" y="4584090"/>
                  <a:ext cx="435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45081" name="墨迹 45080">
                  <a:extLst>
                    <a:ext uri="{FF2B5EF4-FFF2-40B4-BE49-F238E27FC236}">
                      <a16:creationId xmlns:a16="http://schemas.microsoft.com/office/drawing/2014/main" id="{59F1821C-B2BC-4403-8045-1AB19E376F55}"/>
                    </a:ext>
                  </a:extLst>
                </p14:cNvPr>
                <p14:cNvContentPartPr/>
                <p14:nvPr/>
              </p14:nvContentPartPr>
              <p14:xfrm>
                <a:off x="8472510" y="4557450"/>
                <a:ext cx="159840" cy="109800"/>
              </p14:xfrm>
            </p:contentPart>
          </mc:Choice>
          <mc:Fallback xmlns="">
            <p:pic>
              <p:nvPicPr>
                <p:cNvPr id="45081" name="墨迹 45080">
                  <a:extLst>
                    <a:ext uri="{FF2B5EF4-FFF2-40B4-BE49-F238E27FC236}">
                      <a16:creationId xmlns:a16="http://schemas.microsoft.com/office/drawing/2014/main" id="{59F1821C-B2BC-4403-8045-1AB19E376F55}"/>
                    </a:ext>
                  </a:extLst>
                </p:cNvPr>
                <p:cNvPicPr/>
                <p:nvPr/>
              </p:nvPicPr>
              <p:blipFill>
                <a:blip r:embed="rId169"/>
                <a:stretch>
                  <a:fillRect/>
                </a:stretch>
              </p:blipFill>
              <p:spPr>
                <a:xfrm>
                  <a:off x="8454870" y="4539810"/>
                  <a:ext cx="1954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45082" name="墨迹 45081">
                  <a:extLst>
                    <a:ext uri="{FF2B5EF4-FFF2-40B4-BE49-F238E27FC236}">
                      <a16:creationId xmlns:a16="http://schemas.microsoft.com/office/drawing/2014/main" id="{1856EECF-41C8-454D-B554-26FDB01CCC12}"/>
                    </a:ext>
                  </a:extLst>
                </p14:cNvPr>
                <p14:cNvContentPartPr/>
                <p14:nvPr/>
              </p14:nvContentPartPr>
              <p14:xfrm>
                <a:off x="8445510" y="4666890"/>
                <a:ext cx="150840" cy="132120"/>
              </p14:xfrm>
            </p:contentPart>
          </mc:Choice>
          <mc:Fallback xmlns="">
            <p:pic>
              <p:nvPicPr>
                <p:cNvPr id="45082" name="墨迹 45081">
                  <a:extLst>
                    <a:ext uri="{FF2B5EF4-FFF2-40B4-BE49-F238E27FC236}">
                      <a16:creationId xmlns:a16="http://schemas.microsoft.com/office/drawing/2014/main" id="{1856EECF-41C8-454D-B554-26FDB01CCC12}"/>
                    </a:ext>
                  </a:extLst>
                </p:cNvPr>
                <p:cNvPicPr/>
                <p:nvPr/>
              </p:nvPicPr>
              <p:blipFill>
                <a:blip r:embed="rId171"/>
                <a:stretch>
                  <a:fillRect/>
                </a:stretch>
              </p:blipFill>
              <p:spPr>
                <a:xfrm>
                  <a:off x="8427870" y="4648890"/>
                  <a:ext cx="1864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45083" name="墨迹 45082">
                  <a:extLst>
                    <a:ext uri="{FF2B5EF4-FFF2-40B4-BE49-F238E27FC236}">
                      <a16:creationId xmlns:a16="http://schemas.microsoft.com/office/drawing/2014/main" id="{916F0F50-D87F-4FF0-ADDD-751B09A22D5D}"/>
                    </a:ext>
                  </a:extLst>
                </p14:cNvPr>
                <p14:cNvContentPartPr/>
                <p14:nvPr/>
              </p14:nvContentPartPr>
              <p14:xfrm>
                <a:off x="8404110" y="4759410"/>
                <a:ext cx="37440" cy="139320"/>
              </p14:xfrm>
            </p:contentPart>
          </mc:Choice>
          <mc:Fallback xmlns="">
            <p:pic>
              <p:nvPicPr>
                <p:cNvPr id="45083" name="墨迹 45082">
                  <a:extLst>
                    <a:ext uri="{FF2B5EF4-FFF2-40B4-BE49-F238E27FC236}">
                      <a16:creationId xmlns:a16="http://schemas.microsoft.com/office/drawing/2014/main" id="{916F0F50-D87F-4FF0-ADDD-751B09A22D5D}"/>
                    </a:ext>
                  </a:extLst>
                </p:cNvPr>
                <p:cNvPicPr/>
                <p:nvPr/>
              </p:nvPicPr>
              <p:blipFill>
                <a:blip r:embed="rId173"/>
                <a:stretch>
                  <a:fillRect/>
                </a:stretch>
              </p:blipFill>
              <p:spPr>
                <a:xfrm>
                  <a:off x="8386110" y="4741410"/>
                  <a:ext cx="730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5084" name="墨迹 45083">
                  <a:extLst>
                    <a:ext uri="{FF2B5EF4-FFF2-40B4-BE49-F238E27FC236}">
                      <a16:creationId xmlns:a16="http://schemas.microsoft.com/office/drawing/2014/main" id="{59218921-BE7D-4433-A629-AD24DF4622F9}"/>
                    </a:ext>
                  </a:extLst>
                </p14:cNvPr>
                <p14:cNvContentPartPr/>
                <p14:nvPr/>
              </p14:nvContentPartPr>
              <p14:xfrm>
                <a:off x="8435430" y="4805130"/>
                <a:ext cx="270000" cy="160560"/>
              </p14:xfrm>
            </p:contentPart>
          </mc:Choice>
          <mc:Fallback xmlns="">
            <p:pic>
              <p:nvPicPr>
                <p:cNvPr id="45084" name="墨迹 45083">
                  <a:extLst>
                    <a:ext uri="{FF2B5EF4-FFF2-40B4-BE49-F238E27FC236}">
                      <a16:creationId xmlns:a16="http://schemas.microsoft.com/office/drawing/2014/main" id="{59218921-BE7D-4433-A629-AD24DF4622F9}"/>
                    </a:ext>
                  </a:extLst>
                </p:cNvPr>
                <p:cNvPicPr/>
                <p:nvPr/>
              </p:nvPicPr>
              <p:blipFill>
                <a:blip r:embed="rId175"/>
                <a:stretch>
                  <a:fillRect/>
                </a:stretch>
              </p:blipFill>
              <p:spPr>
                <a:xfrm>
                  <a:off x="8417430" y="4787490"/>
                  <a:ext cx="3056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5085" name="墨迹 45084">
                  <a:extLst>
                    <a:ext uri="{FF2B5EF4-FFF2-40B4-BE49-F238E27FC236}">
                      <a16:creationId xmlns:a16="http://schemas.microsoft.com/office/drawing/2014/main" id="{FC76245C-292D-4D68-888F-67094893BE95}"/>
                    </a:ext>
                  </a:extLst>
                </p14:cNvPr>
                <p14:cNvContentPartPr/>
                <p14:nvPr/>
              </p14:nvContentPartPr>
              <p14:xfrm>
                <a:off x="8720190" y="4555290"/>
                <a:ext cx="12240" cy="83880"/>
              </p14:xfrm>
            </p:contentPart>
          </mc:Choice>
          <mc:Fallback xmlns="">
            <p:pic>
              <p:nvPicPr>
                <p:cNvPr id="45085" name="墨迹 45084">
                  <a:extLst>
                    <a:ext uri="{FF2B5EF4-FFF2-40B4-BE49-F238E27FC236}">
                      <a16:creationId xmlns:a16="http://schemas.microsoft.com/office/drawing/2014/main" id="{FC76245C-292D-4D68-888F-67094893BE95}"/>
                    </a:ext>
                  </a:extLst>
                </p:cNvPr>
                <p:cNvPicPr/>
                <p:nvPr/>
              </p:nvPicPr>
              <p:blipFill>
                <a:blip r:embed="rId177"/>
                <a:stretch>
                  <a:fillRect/>
                </a:stretch>
              </p:blipFill>
              <p:spPr>
                <a:xfrm>
                  <a:off x="8702550" y="4537650"/>
                  <a:ext cx="478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45086" name="墨迹 45085">
                  <a:extLst>
                    <a:ext uri="{FF2B5EF4-FFF2-40B4-BE49-F238E27FC236}">
                      <a16:creationId xmlns:a16="http://schemas.microsoft.com/office/drawing/2014/main" id="{8C527DD2-35AD-423E-B624-2FFFDA065AE6}"/>
                    </a:ext>
                  </a:extLst>
                </p14:cNvPr>
                <p14:cNvContentPartPr/>
                <p14:nvPr/>
              </p14:nvContentPartPr>
              <p14:xfrm>
                <a:off x="8735670" y="4513890"/>
                <a:ext cx="117000" cy="136440"/>
              </p14:xfrm>
            </p:contentPart>
          </mc:Choice>
          <mc:Fallback xmlns="">
            <p:pic>
              <p:nvPicPr>
                <p:cNvPr id="45086" name="墨迹 45085">
                  <a:extLst>
                    <a:ext uri="{FF2B5EF4-FFF2-40B4-BE49-F238E27FC236}">
                      <a16:creationId xmlns:a16="http://schemas.microsoft.com/office/drawing/2014/main" id="{8C527DD2-35AD-423E-B624-2FFFDA065AE6}"/>
                    </a:ext>
                  </a:extLst>
                </p:cNvPr>
                <p:cNvPicPr/>
                <p:nvPr/>
              </p:nvPicPr>
              <p:blipFill>
                <a:blip r:embed="rId179"/>
                <a:stretch>
                  <a:fillRect/>
                </a:stretch>
              </p:blipFill>
              <p:spPr>
                <a:xfrm>
                  <a:off x="8718030" y="4496250"/>
                  <a:ext cx="1526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45087" name="墨迹 45086">
                  <a:extLst>
                    <a:ext uri="{FF2B5EF4-FFF2-40B4-BE49-F238E27FC236}">
                      <a16:creationId xmlns:a16="http://schemas.microsoft.com/office/drawing/2014/main" id="{8AADB002-F5DA-400C-AAE7-FBF6BFEA88A5}"/>
                    </a:ext>
                  </a:extLst>
                </p14:cNvPr>
                <p14:cNvContentPartPr/>
                <p14:nvPr/>
              </p14:nvContentPartPr>
              <p14:xfrm>
                <a:off x="8734590" y="4653570"/>
                <a:ext cx="44280" cy="26280"/>
              </p14:xfrm>
            </p:contentPart>
          </mc:Choice>
          <mc:Fallback xmlns="">
            <p:pic>
              <p:nvPicPr>
                <p:cNvPr id="45087" name="墨迹 45086">
                  <a:extLst>
                    <a:ext uri="{FF2B5EF4-FFF2-40B4-BE49-F238E27FC236}">
                      <a16:creationId xmlns:a16="http://schemas.microsoft.com/office/drawing/2014/main" id="{8AADB002-F5DA-400C-AAE7-FBF6BFEA88A5}"/>
                    </a:ext>
                  </a:extLst>
                </p:cNvPr>
                <p:cNvPicPr/>
                <p:nvPr/>
              </p:nvPicPr>
              <p:blipFill>
                <a:blip r:embed="rId181"/>
                <a:stretch>
                  <a:fillRect/>
                </a:stretch>
              </p:blipFill>
              <p:spPr>
                <a:xfrm>
                  <a:off x="8716590" y="4635570"/>
                  <a:ext cx="799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45088" name="墨迹 45087">
                  <a:extLst>
                    <a:ext uri="{FF2B5EF4-FFF2-40B4-BE49-F238E27FC236}">
                      <a16:creationId xmlns:a16="http://schemas.microsoft.com/office/drawing/2014/main" id="{0A4FEE63-1744-4306-A4BE-DD07BA962DFA}"/>
                    </a:ext>
                  </a:extLst>
                </p14:cNvPr>
                <p14:cNvContentPartPr/>
                <p14:nvPr/>
              </p14:nvContentPartPr>
              <p14:xfrm>
                <a:off x="8649990" y="4694250"/>
                <a:ext cx="175320" cy="145800"/>
              </p14:xfrm>
            </p:contentPart>
          </mc:Choice>
          <mc:Fallback xmlns="">
            <p:pic>
              <p:nvPicPr>
                <p:cNvPr id="45088" name="墨迹 45087">
                  <a:extLst>
                    <a:ext uri="{FF2B5EF4-FFF2-40B4-BE49-F238E27FC236}">
                      <a16:creationId xmlns:a16="http://schemas.microsoft.com/office/drawing/2014/main" id="{0A4FEE63-1744-4306-A4BE-DD07BA962DFA}"/>
                    </a:ext>
                  </a:extLst>
                </p:cNvPr>
                <p:cNvPicPr/>
                <p:nvPr/>
              </p:nvPicPr>
              <p:blipFill>
                <a:blip r:embed="rId183"/>
                <a:stretch>
                  <a:fillRect/>
                </a:stretch>
              </p:blipFill>
              <p:spPr>
                <a:xfrm>
                  <a:off x="8631990" y="4676610"/>
                  <a:ext cx="2109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45089" name="墨迹 45088">
                  <a:extLst>
                    <a:ext uri="{FF2B5EF4-FFF2-40B4-BE49-F238E27FC236}">
                      <a16:creationId xmlns:a16="http://schemas.microsoft.com/office/drawing/2014/main" id="{86D9A8D2-BE7C-4F42-9E60-E849A0B6DE47}"/>
                    </a:ext>
                  </a:extLst>
                </p14:cNvPr>
                <p14:cNvContentPartPr/>
                <p14:nvPr/>
              </p14:nvContentPartPr>
              <p14:xfrm>
                <a:off x="8726310" y="4747890"/>
                <a:ext cx="93240" cy="86400"/>
              </p14:xfrm>
            </p:contentPart>
          </mc:Choice>
          <mc:Fallback xmlns="">
            <p:pic>
              <p:nvPicPr>
                <p:cNvPr id="45089" name="墨迹 45088">
                  <a:extLst>
                    <a:ext uri="{FF2B5EF4-FFF2-40B4-BE49-F238E27FC236}">
                      <a16:creationId xmlns:a16="http://schemas.microsoft.com/office/drawing/2014/main" id="{86D9A8D2-BE7C-4F42-9E60-E849A0B6DE47}"/>
                    </a:ext>
                  </a:extLst>
                </p:cNvPr>
                <p:cNvPicPr/>
                <p:nvPr/>
              </p:nvPicPr>
              <p:blipFill>
                <a:blip r:embed="rId185"/>
                <a:stretch>
                  <a:fillRect/>
                </a:stretch>
              </p:blipFill>
              <p:spPr>
                <a:xfrm>
                  <a:off x="8708310" y="4729890"/>
                  <a:ext cx="128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45090" name="墨迹 45089">
                  <a:extLst>
                    <a:ext uri="{FF2B5EF4-FFF2-40B4-BE49-F238E27FC236}">
                      <a16:creationId xmlns:a16="http://schemas.microsoft.com/office/drawing/2014/main" id="{D06056F4-3E2A-45FD-BB44-6AEF9DBB19E6}"/>
                    </a:ext>
                  </a:extLst>
                </p14:cNvPr>
                <p14:cNvContentPartPr/>
                <p14:nvPr/>
              </p14:nvContentPartPr>
              <p14:xfrm>
                <a:off x="8720190" y="4802610"/>
                <a:ext cx="39960" cy="63000"/>
              </p14:xfrm>
            </p:contentPart>
          </mc:Choice>
          <mc:Fallback xmlns="">
            <p:pic>
              <p:nvPicPr>
                <p:cNvPr id="45090" name="墨迹 45089">
                  <a:extLst>
                    <a:ext uri="{FF2B5EF4-FFF2-40B4-BE49-F238E27FC236}">
                      <a16:creationId xmlns:a16="http://schemas.microsoft.com/office/drawing/2014/main" id="{D06056F4-3E2A-45FD-BB44-6AEF9DBB19E6}"/>
                    </a:ext>
                  </a:extLst>
                </p:cNvPr>
                <p:cNvPicPr/>
                <p:nvPr/>
              </p:nvPicPr>
              <p:blipFill>
                <a:blip r:embed="rId187"/>
                <a:stretch>
                  <a:fillRect/>
                </a:stretch>
              </p:blipFill>
              <p:spPr>
                <a:xfrm>
                  <a:off x="8702550" y="4784610"/>
                  <a:ext cx="756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45091" name="墨迹 45090">
                  <a:extLst>
                    <a:ext uri="{FF2B5EF4-FFF2-40B4-BE49-F238E27FC236}">
                      <a16:creationId xmlns:a16="http://schemas.microsoft.com/office/drawing/2014/main" id="{56410D53-3D70-4AC7-B257-AD1F6B521052}"/>
                    </a:ext>
                  </a:extLst>
                </p14:cNvPr>
                <p14:cNvContentPartPr/>
                <p14:nvPr/>
              </p14:nvContentPartPr>
              <p14:xfrm>
                <a:off x="8707950" y="4846170"/>
                <a:ext cx="46440" cy="49320"/>
              </p14:xfrm>
            </p:contentPart>
          </mc:Choice>
          <mc:Fallback xmlns="">
            <p:pic>
              <p:nvPicPr>
                <p:cNvPr id="45091" name="墨迹 45090">
                  <a:extLst>
                    <a:ext uri="{FF2B5EF4-FFF2-40B4-BE49-F238E27FC236}">
                      <a16:creationId xmlns:a16="http://schemas.microsoft.com/office/drawing/2014/main" id="{56410D53-3D70-4AC7-B257-AD1F6B521052}"/>
                    </a:ext>
                  </a:extLst>
                </p:cNvPr>
                <p:cNvPicPr/>
                <p:nvPr/>
              </p:nvPicPr>
              <p:blipFill>
                <a:blip r:embed="rId189"/>
                <a:stretch>
                  <a:fillRect/>
                </a:stretch>
              </p:blipFill>
              <p:spPr>
                <a:xfrm>
                  <a:off x="8689950" y="4828530"/>
                  <a:ext cx="8208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5092" name="墨迹 45091">
                  <a:extLst>
                    <a:ext uri="{FF2B5EF4-FFF2-40B4-BE49-F238E27FC236}">
                      <a16:creationId xmlns:a16="http://schemas.microsoft.com/office/drawing/2014/main" id="{6896E325-554F-4D25-BC43-6A4009AF8366}"/>
                    </a:ext>
                  </a:extLst>
                </p14:cNvPr>
                <p14:cNvContentPartPr/>
                <p14:nvPr/>
              </p14:nvContentPartPr>
              <p14:xfrm>
                <a:off x="8699670" y="4768770"/>
                <a:ext cx="95040" cy="181800"/>
              </p14:xfrm>
            </p:contentPart>
          </mc:Choice>
          <mc:Fallback xmlns="">
            <p:pic>
              <p:nvPicPr>
                <p:cNvPr id="45092" name="墨迹 45091">
                  <a:extLst>
                    <a:ext uri="{FF2B5EF4-FFF2-40B4-BE49-F238E27FC236}">
                      <a16:creationId xmlns:a16="http://schemas.microsoft.com/office/drawing/2014/main" id="{6896E325-554F-4D25-BC43-6A4009AF8366}"/>
                    </a:ext>
                  </a:extLst>
                </p:cNvPr>
                <p:cNvPicPr/>
                <p:nvPr/>
              </p:nvPicPr>
              <p:blipFill>
                <a:blip r:embed="rId191"/>
                <a:stretch>
                  <a:fillRect/>
                </a:stretch>
              </p:blipFill>
              <p:spPr>
                <a:xfrm>
                  <a:off x="8681670" y="4750770"/>
                  <a:ext cx="13068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5093" name="墨迹 45092">
                  <a:extLst>
                    <a:ext uri="{FF2B5EF4-FFF2-40B4-BE49-F238E27FC236}">
                      <a16:creationId xmlns:a16="http://schemas.microsoft.com/office/drawing/2014/main" id="{2B27CB57-5417-4AAC-8670-F382BCB68A08}"/>
                    </a:ext>
                  </a:extLst>
                </p14:cNvPr>
                <p14:cNvContentPartPr/>
                <p14:nvPr/>
              </p14:nvContentPartPr>
              <p14:xfrm>
                <a:off x="8804790" y="4668690"/>
                <a:ext cx="104400" cy="88560"/>
              </p14:xfrm>
            </p:contentPart>
          </mc:Choice>
          <mc:Fallback xmlns="">
            <p:pic>
              <p:nvPicPr>
                <p:cNvPr id="45093" name="墨迹 45092">
                  <a:extLst>
                    <a:ext uri="{FF2B5EF4-FFF2-40B4-BE49-F238E27FC236}">
                      <a16:creationId xmlns:a16="http://schemas.microsoft.com/office/drawing/2014/main" id="{2B27CB57-5417-4AAC-8670-F382BCB68A08}"/>
                    </a:ext>
                  </a:extLst>
                </p:cNvPr>
                <p:cNvPicPr/>
                <p:nvPr/>
              </p:nvPicPr>
              <p:blipFill>
                <a:blip r:embed="rId193"/>
                <a:stretch>
                  <a:fillRect/>
                </a:stretch>
              </p:blipFill>
              <p:spPr>
                <a:xfrm>
                  <a:off x="8787150" y="4651050"/>
                  <a:ext cx="1400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45094" name="墨迹 45093">
                  <a:extLst>
                    <a:ext uri="{FF2B5EF4-FFF2-40B4-BE49-F238E27FC236}">
                      <a16:creationId xmlns:a16="http://schemas.microsoft.com/office/drawing/2014/main" id="{16C2D60A-080B-41BA-949C-6E87BC9A9844}"/>
                    </a:ext>
                  </a:extLst>
                </p14:cNvPr>
                <p14:cNvContentPartPr/>
                <p14:nvPr/>
              </p14:nvContentPartPr>
              <p14:xfrm>
                <a:off x="8806950" y="4612890"/>
                <a:ext cx="179640" cy="289800"/>
              </p14:xfrm>
            </p:contentPart>
          </mc:Choice>
          <mc:Fallback xmlns="">
            <p:pic>
              <p:nvPicPr>
                <p:cNvPr id="45094" name="墨迹 45093">
                  <a:extLst>
                    <a:ext uri="{FF2B5EF4-FFF2-40B4-BE49-F238E27FC236}">
                      <a16:creationId xmlns:a16="http://schemas.microsoft.com/office/drawing/2014/main" id="{16C2D60A-080B-41BA-949C-6E87BC9A9844}"/>
                    </a:ext>
                  </a:extLst>
                </p:cNvPr>
                <p:cNvPicPr/>
                <p:nvPr/>
              </p:nvPicPr>
              <p:blipFill>
                <a:blip r:embed="rId195"/>
                <a:stretch>
                  <a:fillRect/>
                </a:stretch>
              </p:blipFill>
              <p:spPr>
                <a:xfrm>
                  <a:off x="8789310" y="4594890"/>
                  <a:ext cx="21528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45095" name="墨迹 45094">
                  <a:extLst>
                    <a:ext uri="{FF2B5EF4-FFF2-40B4-BE49-F238E27FC236}">
                      <a16:creationId xmlns:a16="http://schemas.microsoft.com/office/drawing/2014/main" id="{A6958F98-D54C-44A8-B190-A9B025042382}"/>
                    </a:ext>
                  </a:extLst>
                </p14:cNvPr>
                <p14:cNvContentPartPr/>
                <p14:nvPr/>
              </p14:nvContentPartPr>
              <p14:xfrm>
                <a:off x="8925390" y="4587690"/>
                <a:ext cx="57600" cy="153000"/>
              </p14:xfrm>
            </p:contentPart>
          </mc:Choice>
          <mc:Fallback xmlns="">
            <p:pic>
              <p:nvPicPr>
                <p:cNvPr id="45095" name="墨迹 45094">
                  <a:extLst>
                    <a:ext uri="{FF2B5EF4-FFF2-40B4-BE49-F238E27FC236}">
                      <a16:creationId xmlns:a16="http://schemas.microsoft.com/office/drawing/2014/main" id="{A6958F98-D54C-44A8-B190-A9B025042382}"/>
                    </a:ext>
                  </a:extLst>
                </p:cNvPr>
                <p:cNvPicPr/>
                <p:nvPr/>
              </p:nvPicPr>
              <p:blipFill>
                <a:blip r:embed="rId197"/>
                <a:stretch>
                  <a:fillRect/>
                </a:stretch>
              </p:blipFill>
              <p:spPr>
                <a:xfrm>
                  <a:off x="8907750" y="4570050"/>
                  <a:ext cx="932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45096" name="墨迹 45095">
                  <a:extLst>
                    <a:ext uri="{FF2B5EF4-FFF2-40B4-BE49-F238E27FC236}">
                      <a16:creationId xmlns:a16="http://schemas.microsoft.com/office/drawing/2014/main" id="{864EDA5A-5B6E-41ED-8337-78FC792BC7A9}"/>
                    </a:ext>
                  </a:extLst>
                </p14:cNvPr>
                <p14:cNvContentPartPr/>
                <p14:nvPr/>
              </p14:nvContentPartPr>
              <p14:xfrm>
                <a:off x="8840790" y="4743210"/>
                <a:ext cx="110160" cy="133560"/>
              </p14:xfrm>
            </p:contentPart>
          </mc:Choice>
          <mc:Fallback xmlns="">
            <p:pic>
              <p:nvPicPr>
                <p:cNvPr id="45096" name="墨迹 45095">
                  <a:extLst>
                    <a:ext uri="{FF2B5EF4-FFF2-40B4-BE49-F238E27FC236}">
                      <a16:creationId xmlns:a16="http://schemas.microsoft.com/office/drawing/2014/main" id="{864EDA5A-5B6E-41ED-8337-78FC792BC7A9}"/>
                    </a:ext>
                  </a:extLst>
                </p:cNvPr>
                <p:cNvPicPr/>
                <p:nvPr/>
              </p:nvPicPr>
              <p:blipFill>
                <a:blip r:embed="rId199"/>
                <a:stretch>
                  <a:fillRect/>
                </a:stretch>
              </p:blipFill>
              <p:spPr>
                <a:xfrm>
                  <a:off x="8823150" y="4725570"/>
                  <a:ext cx="145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5097" name="墨迹 45096">
                  <a:extLst>
                    <a:ext uri="{FF2B5EF4-FFF2-40B4-BE49-F238E27FC236}">
                      <a16:creationId xmlns:a16="http://schemas.microsoft.com/office/drawing/2014/main" id="{61DC5F88-AFE0-4552-9457-5D1147210FB7}"/>
                    </a:ext>
                  </a:extLst>
                </p14:cNvPr>
                <p14:cNvContentPartPr/>
                <p14:nvPr/>
              </p14:nvContentPartPr>
              <p14:xfrm>
                <a:off x="8853750" y="4731690"/>
                <a:ext cx="257400" cy="210240"/>
              </p14:xfrm>
            </p:contentPart>
          </mc:Choice>
          <mc:Fallback xmlns="">
            <p:pic>
              <p:nvPicPr>
                <p:cNvPr id="45097" name="墨迹 45096">
                  <a:extLst>
                    <a:ext uri="{FF2B5EF4-FFF2-40B4-BE49-F238E27FC236}">
                      <a16:creationId xmlns:a16="http://schemas.microsoft.com/office/drawing/2014/main" id="{61DC5F88-AFE0-4552-9457-5D1147210FB7}"/>
                    </a:ext>
                  </a:extLst>
                </p:cNvPr>
                <p:cNvPicPr/>
                <p:nvPr/>
              </p:nvPicPr>
              <p:blipFill>
                <a:blip r:embed="rId201"/>
                <a:stretch>
                  <a:fillRect/>
                </a:stretch>
              </p:blipFill>
              <p:spPr>
                <a:xfrm>
                  <a:off x="8836110" y="4713690"/>
                  <a:ext cx="2930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45098" name="墨迹 45097">
                  <a:extLst>
                    <a:ext uri="{FF2B5EF4-FFF2-40B4-BE49-F238E27FC236}">
                      <a16:creationId xmlns:a16="http://schemas.microsoft.com/office/drawing/2014/main" id="{CE51F5AC-2C76-43AB-B513-1FC33DC62842}"/>
                    </a:ext>
                  </a:extLst>
                </p14:cNvPr>
                <p14:cNvContentPartPr/>
                <p14:nvPr/>
              </p14:nvContentPartPr>
              <p14:xfrm>
                <a:off x="8971110" y="4700010"/>
                <a:ext cx="126360" cy="224640"/>
              </p14:xfrm>
            </p:contentPart>
          </mc:Choice>
          <mc:Fallback xmlns="">
            <p:pic>
              <p:nvPicPr>
                <p:cNvPr id="45098" name="墨迹 45097">
                  <a:extLst>
                    <a:ext uri="{FF2B5EF4-FFF2-40B4-BE49-F238E27FC236}">
                      <a16:creationId xmlns:a16="http://schemas.microsoft.com/office/drawing/2014/main" id="{CE51F5AC-2C76-43AB-B513-1FC33DC62842}"/>
                    </a:ext>
                  </a:extLst>
                </p:cNvPr>
                <p:cNvPicPr/>
                <p:nvPr/>
              </p:nvPicPr>
              <p:blipFill>
                <a:blip r:embed="rId203"/>
                <a:stretch>
                  <a:fillRect/>
                </a:stretch>
              </p:blipFill>
              <p:spPr>
                <a:xfrm>
                  <a:off x="8953110" y="4682010"/>
                  <a:ext cx="1620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45099" name="墨迹 45098">
                  <a:extLst>
                    <a:ext uri="{FF2B5EF4-FFF2-40B4-BE49-F238E27FC236}">
                      <a16:creationId xmlns:a16="http://schemas.microsoft.com/office/drawing/2014/main" id="{76A6B68A-459B-449F-AB80-B8CB6B9A4B74}"/>
                    </a:ext>
                  </a:extLst>
                </p14:cNvPr>
                <p14:cNvContentPartPr/>
                <p14:nvPr/>
              </p14:nvContentPartPr>
              <p14:xfrm>
                <a:off x="9107550" y="4839690"/>
                <a:ext cx="87840" cy="138600"/>
              </p14:xfrm>
            </p:contentPart>
          </mc:Choice>
          <mc:Fallback xmlns="">
            <p:pic>
              <p:nvPicPr>
                <p:cNvPr id="45099" name="墨迹 45098">
                  <a:extLst>
                    <a:ext uri="{FF2B5EF4-FFF2-40B4-BE49-F238E27FC236}">
                      <a16:creationId xmlns:a16="http://schemas.microsoft.com/office/drawing/2014/main" id="{76A6B68A-459B-449F-AB80-B8CB6B9A4B74}"/>
                    </a:ext>
                  </a:extLst>
                </p:cNvPr>
                <p:cNvPicPr/>
                <p:nvPr/>
              </p:nvPicPr>
              <p:blipFill>
                <a:blip r:embed="rId205"/>
                <a:stretch>
                  <a:fillRect/>
                </a:stretch>
              </p:blipFill>
              <p:spPr>
                <a:xfrm>
                  <a:off x="9089910" y="4822050"/>
                  <a:ext cx="1234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45100" name="墨迹 45099">
                  <a:extLst>
                    <a:ext uri="{FF2B5EF4-FFF2-40B4-BE49-F238E27FC236}">
                      <a16:creationId xmlns:a16="http://schemas.microsoft.com/office/drawing/2014/main" id="{C3A0E581-838A-4214-BCF7-EF5816CDFB73}"/>
                    </a:ext>
                  </a:extLst>
                </p14:cNvPr>
                <p14:cNvContentPartPr/>
                <p14:nvPr/>
              </p14:nvContentPartPr>
              <p14:xfrm>
                <a:off x="9158310" y="4626930"/>
                <a:ext cx="29160" cy="125640"/>
              </p14:xfrm>
            </p:contentPart>
          </mc:Choice>
          <mc:Fallback xmlns="">
            <p:pic>
              <p:nvPicPr>
                <p:cNvPr id="45100" name="墨迹 45099">
                  <a:extLst>
                    <a:ext uri="{FF2B5EF4-FFF2-40B4-BE49-F238E27FC236}">
                      <a16:creationId xmlns:a16="http://schemas.microsoft.com/office/drawing/2014/main" id="{C3A0E581-838A-4214-BCF7-EF5816CDFB73}"/>
                    </a:ext>
                  </a:extLst>
                </p:cNvPr>
                <p:cNvPicPr/>
                <p:nvPr/>
              </p:nvPicPr>
              <p:blipFill>
                <a:blip r:embed="rId207"/>
                <a:stretch>
                  <a:fillRect/>
                </a:stretch>
              </p:blipFill>
              <p:spPr>
                <a:xfrm>
                  <a:off x="9140670" y="4608930"/>
                  <a:ext cx="64800" cy="161280"/>
                </a:xfrm>
                <a:prstGeom prst="rect">
                  <a:avLst/>
                </a:prstGeom>
              </p:spPr>
            </p:pic>
          </mc:Fallback>
        </mc:AlternateContent>
      </p:grpSp>
    </p:spTree>
  </p:cSld>
  <p:clrMapOvr>
    <a:masterClrMapping/>
  </p:clrMapOvr>
  <p:transition>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txBox="1">
            <a:spLocks noGrp="1"/>
          </p:cNvSpPr>
          <p:nvPr/>
        </p:nvSpPr>
        <p:spPr>
          <a:xfrm>
            <a:off x="7924800" y="6356350"/>
            <a:ext cx="762000" cy="365125"/>
          </a:xfrm>
          <a:prstGeom prst="rect">
            <a:avLst/>
          </a:prstGeom>
          <a:noFill/>
          <a:ln w="9525">
            <a:noFill/>
          </a:ln>
        </p:spPr>
        <p:txBody>
          <a:bodyPr lIns="0" tIns="0" rIns="0" bIns="0" anchor="b"/>
          <a:lstStyle/>
          <a:p>
            <a:pPr algn="r"/>
            <a:fld id="{9A0DB2DC-4C9A-4742-B13C-FB6460FD3503}" type="slidenum">
              <a:rPr lang="en-US" altLang="zh-CN" sz="1200" dirty="0">
                <a:solidFill>
                  <a:srgbClr val="000000"/>
                </a:solidFill>
                <a:latin typeface="Arial" panose="020B0604020202020204" pitchFamily="34" charset="0"/>
                <a:ea typeface="黑体" panose="02010609060101010101" pitchFamily="2" charset="-122"/>
              </a:rPr>
              <a:t>35</a:t>
            </a:fld>
            <a:endParaRPr lang="en-US" altLang="zh-CN" sz="1200" dirty="0">
              <a:solidFill>
                <a:srgbClr val="000000"/>
              </a:solidFill>
              <a:latin typeface="Arial" panose="020B0604020202020204" pitchFamily="34" charset="0"/>
              <a:ea typeface="黑体" panose="02010609060101010101" pitchFamily="2" charset="-122"/>
            </a:endParaRPr>
          </a:p>
        </p:txBody>
      </p:sp>
      <p:sp>
        <p:nvSpPr>
          <p:cNvPr id="46083" name="Rectangle 2"/>
          <p:cNvSpPr>
            <a:spLocks noGrp="1" noChangeArrowheads="1"/>
          </p:cNvSpPr>
          <p:nvPr>
            <p:ph type="title" idx="4294967295"/>
          </p:nvPr>
        </p:nvSpPr>
        <p:spPr>
          <a:xfrm>
            <a:off x="1763713" y="188913"/>
            <a:ext cx="7380288"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200" b="1" i="0" u="none" strike="noStrike" kern="0" cap="none" spc="0" normalizeH="0" baseline="0" noProof="0">
                <a:ln>
                  <a:noFill/>
                </a:ln>
                <a:solidFill>
                  <a:schemeClr val="tx1"/>
                </a:solidFill>
                <a:effectLst>
                  <a:outerShdw blurRad="38100" dist="38100" dir="2700000" algn="tl">
                    <a:srgbClr val="C0C0C0"/>
                  </a:outerShdw>
                </a:effectLst>
                <a:uLnTx/>
                <a:uFillTx/>
                <a:ea typeface="宋体" panose="02010600030101010101" pitchFamily="2" charset="-122"/>
                <a:cs typeface="Arial" panose="020B0604020202020204" pitchFamily="34" charset="0"/>
              </a:rPr>
              <a:t>Qualitative Proteomics</a:t>
            </a:r>
            <a:br>
              <a:rPr kumimoji="0" lang="en-US" sz="3200" b="1" i="0" u="none" strike="noStrike" kern="0" cap="none" spc="0" normalizeH="0" baseline="0" noProof="0">
                <a:ln>
                  <a:noFill/>
                </a:ln>
                <a:solidFill>
                  <a:schemeClr val="tx1"/>
                </a:solidFill>
                <a:effectLst>
                  <a:outerShdw blurRad="38100" dist="38100" dir="2700000" algn="tl">
                    <a:srgbClr val="C0C0C0"/>
                  </a:outerShdw>
                </a:effectLst>
                <a:uLnTx/>
                <a:uFillTx/>
                <a:ea typeface="宋体" panose="02010600030101010101" pitchFamily="2" charset="-122"/>
                <a:cs typeface="Arial" panose="020B0604020202020204" pitchFamily="34" charset="0"/>
              </a:rPr>
            </a:br>
            <a:r>
              <a:rPr kumimoji="0" lang="en-US" sz="3200" b="1" i="0" u="none" strike="noStrike" kern="0" cap="none" spc="0" normalizeH="0" baseline="0" noProof="0">
                <a:ln>
                  <a:noFill/>
                </a:ln>
                <a:solidFill>
                  <a:schemeClr val="tx1"/>
                </a:solidFill>
                <a:effectLst>
                  <a:outerShdw blurRad="38100" dist="38100" dir="2700000" algn="tl">
                    <a:srgbClr val="C0C0C0"/>
                  </a:outerShdw>
                </a:effectLst>
                <a:uLnTx/>
                <a:uFillTx/>
                <a:ea typeface="宋体" panose="02010600030101010101" pitchFamily="2" charset="-122"/>
                <a:cs typeface="Arial" panose="020B0604020202020204" pitchFamily="34" charset="0"/>
              </a:rPr>
              <a:t>Label vs. Label-Free Methodology</a:t>
            </a:r>
          </a:p>
        </p:txBody>
      </p:sp>
      <p:pic>
        <p:nvPicPr>
          <p:cNvPr id="2" name="Picture 4"/>
          <p:cNvPicPr>
            <a:picLocks noChangeAspect="1"/>
          </p:cNvPicPr>
          <p:nvPr/>
        </p:nvPicPr>
        <p:blipFill>
          <a:blip r:embed="rId2"/>
          <a:stretch>
            <a:fillRect/>
          </a:stretch>
        </p:blipFill>
        <p:spPr>
          <a:xfrm>
            <a:off x="550863" y="1752600"/>
            <a:ext cx="2954337" cy="4591050"/>
          </a:xfrm>
          <a:prstGeom prst="rect">
            <a:avLst/>
          </a:prstGeom>
          <a:noFill/>
          <a:ln w="9525">
            <a:noFill/>
          </a:ln>
        </p:spPr>
      </p:pic>
      <p:pic>
        <p:nvPicPr>
          <p:cNvPr id="46085" name="Picture 5"/>
          <p:cNvPicPr>
            <a:picLocks noChangeAspect="1"/>
          </p:cNvPicPr>
          <p:nvPr/>
        </p:nvPicPr>
        <p:blipFill>
          <a:blip r:embed="rId3"/>
          <a:stretch>
            <a:fillRect/>
          </a:stretch>
        </p:blipFill>
        <p:spPr>
          <a:xfrm>
            <a:off x="5105400" y="1752600"/>
            <a:ext cx="3030538" cy="4924425"/>
          </a:xfrm>
          <a:prstGeom prst="rect">
            <a:avLst/>
          </a:prstGeom>
          <a:noFill/>
          <a:ln w="9525">
            <a:noFill/>
          </a:ln>
        </p:spPr>
      </p:pic>
      <p:sp>
        <p:nvSpPr>
          <p:cNvPr id="3" name="Text Box 6"/>
          <p:cNvSpPr txBox="1"/>
          <p:nvPr/>
        </p:nvSpPr>
        <p:spPr>
          <a:xfrm>
            <a:off x="60325" y="6507163"/>
            <a:ext cx="4256088" cy="274637"/>
          </a:xfrm>
          <a:prstGeom prst="rect">
            <a:avLst/>
          </a:prstGeom>
          <a:noFill/>
          <a:ln w="9525">
            <a:noFill/>
          </a:ln>
        </p:spPr>
        <p:txBody>
          <a:bodyPr wrap="none" anchor="t">
            <a:spAutoFit/>
          </a:bodyPr>
          <a:lstStyle/>
          <a:p>
            <a:r>
              <a:rPr lang="en-US" altLang="zh-CN" sz="1200" dirty="0">
                <a:latin typeface="Constantia" panose="02030602050306030303" pitchFamily="18" charset="0"/>
                <a:ea typeface="宋体" panose="02010600030101010101" pitchFamily="2" charset="-122"/>
              </a:rPr>
              <a:t>Zhu, et. Al, </a:t>
            </a:r>
            <a:r>
              <a:rPr lang="en-US" altLang="zh-CN" sz="1200" i="1" dirty="0">
                <a:latin typeface="Constantia" panose="02030602050306030303" pitchFamily="18" charset="0"/>
                <a:ea typeface="宋体" panose="02010600030101010101" pitchFamily="2" charset="-122"/>
              </a:rPr>
              <a:t>Journal of Biomedicine and Biotechnology</a:t>
            </a:r>
            <a:r>
              <a:rPr lang="en-US" altLang="zh-CN" sz="1200" dirty="0">
                <a:latin typeface="Constantia" panose="02030602050306030303" pitchFamily="18" charset="0"/>
                <a:ea typeface="宋体" panose="02010600030101010101" pitchFamily="2" charset="-122"/>
              </a:rPr>
              <a:t>, 2010.</a:t>
            </a:r>
          </a:p>
        </p:txBody>
      </p:sp>
      <p:grpSp>
        <p:nvGrpSpPr>
          <p:cNvPr id="36" name="组合 35">
            <a:extLst>
              <a:ext uri="{FF2B5EF4-FFF2-40B4-BE49-F238E27FC236}">
                <a16:creationId xmlns:a16="http://schemas.microsoft.com/office/drawing/2014/main" id="{A5A51451-B569-4B1E-9C50-68324B95033F}"/>
              </a:ext>
            </a:extLst>
          </p:cNvPr>
          <p:cNvGrpSpPr/>
          <p:nvPr/>
        </p:nvGrpSpPr>
        <p:grpSpPr>
          <a:xfrm>
            <a:off x="426150" y="3551610"/>
            <a:ext cx="429120" cy="2010600"/>
            <a:chOff x="426150" y="3551610"/>
            <a:chExt cx="429120" cy="2010600"/>
          </a:xfrm>
        </p:grpSpPr>
        <mc:AlternateContent xmlns:mc="http://schemas.openxmlformats.org/markup-compatibility/2006" xmlns:p14="http://schemas.microsoft.com/office/powerpoint/2010/main">
          <mc:Choice Requires="p14">
            <p:contentPart p14:bwMode="auto" r:id="rId4">
              <p14:nvContentPartPr>
                <p14:cNvPr id="7" name="墨迹 6">
                  <a:extLst>
                    <a:ext uri="{FF2B5EF4-FFF2-40B4-BE49-F238E27FC236}">
                      <a16:creationId xmlns:a16="http://schemas.microsoft.com/office/drawing/2014/main" id="{5DC267C8-8C23-4503-813C-BA8398128435}"/>
                    </a:ext>
                  </a:extLst>
                </p14:cNvPr>
                <p14:cNvContentPartPr/>
                <p14:nvPr/>
              </p14:nvContentPartPr>
              <p14:xfrm>
                <a:off x="462510" y="3668250"/>
                <a:ext cx="19440" cy="276120"/>
              </p14:xfrm>
            </p:contentPart>
          </mc:Choice>
          <mc:Fallback xmlns="">
            <p:pic>
              <p:nvPicPr>
                <p:cNvPr id="7" name="墨迹 6">
                  <a:extLst>
                    <a:ext uri="{FF2B5EF4-FFF2-40B4-BE49-F238E27FC236}">
                      <a16:creationId xmlns:a16="http://schemas.microsoft.com/office/drawing/2014/main" id="{5DC267C8-8C23-4503-813C-BA8398128435}"/>
                    </a:ext>
                  </a:extLst>
                </p:cNvPr>
                <p:cNvPicPr/>
                <p:nvPr/>
              </p:nvPicPr>
              <p:blipFill>
                <a:blip r:embed="rId5"/>
                <a:stretch>
                  <a:fillRect/>
                </a:stretch>
              </p:blipFill>
              <p:spPr>
                <a:xfrm>
                  <a:off x="444870" y="3650610"/>
                  <a:ext cx="5508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墨迹 7">
                  <a:extLst>
                    <a:ext uri="{FF2B5EF4-FFF2-40B4-BE49-F238E27FC236}">
                      <a16:creationId xmlns:a16="http://schemas.microsoft.com/office/drawing/2014/main" id="{58632714-9F02-4CE7-A179-2D4BB97C5E3A}"/>
                    </a:ext>
                  </a:extLst>
                </p14:cNvPr>
                <p14:cNvContentPartPr/>
                <p14:nvPr/>
              </p14:nvContentPartPr>
              <p14:xfrm>
                <a:off x="513990" y="3551610"/>
                <a:ext cx="217080" cy="433080"/>
              </p14:xfrm>
            </p:contentPart>
          </mc:Choice>
          <mc:Fallback xmlns="">
            <p:pic>
              <p:nvPicPr>
                <p:cNvPr id="8" name="墨迹 7">
                  <a:extLst>
                    <a:ext uri="{FF2B5EF4-FFF2-40B4-BE49-F238E27FC236}">
                      <a16:creationId xmlns:a16="http://schemas.microsoft.com/office/drawing/2014/main" id="{58632714-9F02-4CE7-A179-2D4BB97C5E3A}"/>
                    </a:ext>
                  </a:extLst>
                </p:cNvPr>
                <p:cNvPicPr/>
                <p:nvPr/>
              </p:nvPicPr>
              <p:blipFill>
                <a:blip r:embed="rId7"/>
                <a:stretch>
                  <a:fillRect/>
                </a:stretch>
              </p:blipFill>
              <p:spPr>
                <a:xfrm>
                  <a:off x="496350" y="3533970"/>
                  <a:ext cx="25272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墨迹 8">
                  <a:extLst>
                    <a:ext uri="{FF2B5EF4-FFF2-40B4-BE49-F238E27FC236}">
                      <a16:creationId xmlns:a16="http://schemas.microsoft.com/office/drawing/2014/main" id="{5A6FC23D-A29D-4C45-9335-B2FD5F8C6DEA}"/>
                    </a:ext>
                  </a:extLst>
                </p14:cNvPr>
                <p14:cNvContentPartPr/>
                <p14:nvPr/>
              </p14:nvContentPartPr>
              <p14:xfrm>
                <a:off x="549990" y="3705690"/>
                <a:ext cx="66600" cy="29160"/>
              </p14:xfrm>
            </p:contentPart>
          </mc:Choice>
          <mc:Fallback xmlns="">
            <p:pic>
              <p:nvPicPr>
                <p:cNvPr id="9" name="墨迹 8">
                  <a:extLst>
                    <a:ext uri="{FF2B5EF4-FFF2-40B4-BE49-F238E27FC236}">
                      <a16:creationId xmlns:a16="http://schemas.microsoft.com/office/drawing/2014/main" id="{5A6FC23D-A29D-4C45-9335-B2FD5F8C6DEA}"/>
                    </a:ext>
                  </a:extLst>
                </p:cNvPr>
                <p:cNvPicPr/>
                <p:nvPr/>
              </p:nvPicPr>
              <p:blipFill>
                <a:blip r:embed="rId9"/>
                <a:stretch>
                  <a:fillRect/>
                </a:stretch>
              </p:blipFill>
              <p:spPr>
                <a:xfrm>
                  <a:off x="532350" y="3688050"/>
                  <a:ext cx="10224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墨迹 9">
                  <a:extLst>
                    <a:ext uri="{FF2B5EF4-FFF2-40B4-BE49-F238E27FC236}">
                      <a16:creationId xmlns:a16="http://schemas.microsoft.com/office/drawing/2014/main" id="{3FA19FD9-981C-4FDD-B39C-805591F37A92}"/>
                    </a:ext>
                  </a:extLst>
                </p14:cNvPr>
                <p14:cNvContentPartPr/>
                <p14:nvPr/>
              </p14:nvContentPartPr>
              <p14:xfrm>
                <a:off x="521190" y="3791370"/>
                <a:ext cx="131760" cy="118440"/>
              </p14:xfrm>
            </p:contentPart>
          </mc:Choice>
          <mc:Fallback xmlns="">
            <p:pic>
              <p:nvPicPr>
                <p:cNvPr id="10" name="墨迹 9">
                  <a:extLst>
                    <a:ext uri="{FF2B5EF4-FFF2-40B4-BE49-F238E27FC236}">
                      <a16:creationId xmlns:a16="http://schemas.microsoft.com/office/drawing/2014/main" id="{3FA19FD9-981C-4FDD-B39C-805591F37A92}"/>
                    </a:ext>
                  </a:extLst>
                </p:cNvPr>
                <p:cNvPicPr/>
                <p:nvPr/>
              </p:nvPicPr>
              <p:blipFill>
                <a:blip r:embed="rId11"/>
                <a:stretch>
                  <a:fillRect/>
                </a:stretch>
              </p:blipFill>
              <p:spPr>
                <a:xfrm>
                  <a:off x="503190" y="3773730"/>
                  <a:ext cx="1674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墨迹 10">
                  <a:extLst>
                    <a:ext uri="{FF2B5EF4-FFF2-40B4-BE49-F238E27FC236}">
                      <a16:creationId xmlns:a16="http://schemas.microsoft.com/office/drawing/2014/main" id="{589049C1-7C8A-446B-99C0-7784EF896306}"/>
                    </a:ext>
                  </a:extLst>
                </p14:cNvPr>
                <p14:cNvContentPartPr/>
                <p14:nvPr/>
              </p14:nvContentPartPr>
              <p14:xfrm>
                <a:off x="452070" y="4030410"/>
                <a:ext cx="54720" cy="338400"/>
              </p14:xfrm>
            </p:contentPart>
          </mc:Choice>
          <mc:Fallback xmlns="">
            <p:pic>
              <p:nvPicPr>
                <p:cNvPr id="11" name="墨迹 10">
                  <a:extLst>
                    <a:ext uri="{FF2B5EF4-FFF2-40B4-BE49-F238E27FC236}">
                      <a16:creationId xmlns:a16="http://schemas.microsoft.com/office/drawing/2014/main" id="{589049C1-7C8A-446B-99C0-7784EF896306}"/>
                    </a:ext>
                  </a:extLst>
                </p:cNvPr>
                <p:cNvPicPr/>
                <p:nvPr/>
              </p:nvPicPr>
              <p:blipFill>
                <a:blip r:embed="rId13"/>
                <a:stretch>
                  <a:fillRect/>
                </a:stretch>
              </p:blipFill>
              <p:spPr>
                <a:xfrm>
                  <a:off x="434430" y="4012410"/>
                  <a:ext cx="9036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墨迹 11">
                  <a:extLst>
                    <a:ext uri="{FF2B5EF4-FFF2-40B4-BE49-F238E27FC236}">
                      <a16:creationId xmlns:a16="http://schemas.microsoft.com/office/drawing/2014/main" id="{D2355B14-C5E7-470D-B0EB-9B9C5245F669}"/>
                    </a:ext>
                  </a:extLst>
                </p14:cNvPr>
                <p14:cNvContentPartPr/>
                <p14:nvPr/>
              </p14:nvContentPartPr>
              <p14:xfrm>
                <a:off x="557910" y="4049130"/>
                <a:ext cx="28800" cy="28080"/>
              </p14:xfrm>
            </p:contentPart>
          </mc:Choice>
          <mc:Fallback xmlns="">
            <p:pic>
              <p:nvPicPr>
                <p:cNvPr id="12" name="墨迹 11">
                  <a:extLst>
                    <a:ext uri="{FF2B5EF4-FFF2-40B4-BE49-F238E27FC236}">
                      <a16:creationId xmlns:a16="http://schemas.microsoft.com/office/drawing/2014/main" id="{D2355B14-C5E7-470D-B0EB-9B9C5245F669}"/>
                    </a:ext>
                  </a:extLst>
                </p:cNvPr>
                <p:cNvPicPr/>
                <p:nvPr/>
              </p:nvPicPr>
              <p:blipFill>
                <a:blip r:embed="rId15"/>
                <a:stretch>
                  <a:fillRect/>
                </a:stretch>
              </p:blipFill>
              <p:spPr>
                <a:xfrm>
                  <a:off x="539910" y="4031490"/>
                  <a:ext cx="644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墨迹 12">
                  <a:extLst>
                    <a:ext uri="{FF2B5EF4-FFF2-40B4-BE49-F238E27FC236}">
                      <a16:creationId xmlns:a16="http://schemas.microsoft.com/office/drawing/2014/main" id="{D6806A0E-146E-482A-B088-28A744EF312A}"/>
                    </a:ext>
                  </a:extLst>
                </p14:cNvPr>
                <p14:cNvContentPartPr/>
                <p14:nvPr/>
              </p14:nvContentPartPr>
              <p14:xfrm>
                <a:off x="506430" y="4125090"/>
                <a:ext cx="102600" cy="101880"/>
              </p14:xfrm>
            </p:contentPart>
          </mc:Choice>
          <mc:Fallback xmlns="">
            <p:pic>
              <p:nvPicPr>
                <p:cNvPr id="13" name="墨迹 12">
                  <a:extLst>
                    <a:ext uri="{FF2B5EF4-FFF2-40B4-BE49-F238E27FC236}">
                      <a16:creationId xmlns:a16="http://schemas.microsoft.com/office/drawing/2014/main" id="{D6806A0E-146E-482A-B088-28A744EF312A}"/>
                    </a:ext>
                  </a:extLst>
                </p:cNvPr>
                <p:cNvPicPr/>
                <p:nvPr/>
              </p:nvPicPr>
              <p:blipFill>
                <a:blip r:embed="rId17"/>
                <a:stretch>
                  <a:fillRect/>
                </a:stretch>
              </p:blipFill>
              <p:spPr>
                <a:xfrm>
                  <a:off x="488430" y="4107090"/>
                  <a:ext cx="1382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墨迹 13">
                  <a:extLst>
                    <a:ext uri="{FF2B5EF4-FFF2-40B4-BE49-F238E27FC236}">
                      <a16:creationId xmlns:a16="http://schemas.microsoft.com/office/drawing/2014/main" id="{11CE47B3-1414-4121-AC05-49F6C6819D22}"/>
                    </a:ext>
                  </a:extLst>
                </p14:cNvPr>
                <p14:cNvContentPartPr/>
                <p14:nvPr/>
              </p14:nvContentPartPr>
              <p14:xfrm>
                <a:off x="517590" y="4193490"/>
                <a:ext cx="186840" cy="64080"/>
              </p14:xfrm>
            </p:contentPart>
          </mc:Choice>
          <mc:Fallback xmlns="">
            <p:pic>
              <p:nvPicPr>
                <p:cNvPr id="14" name="墨迹 13">
                  <a:extLst>
                    <a:ext uri="{FF2B5EF4-FFF2-40B4-BE49-F238E27FC236}">
                      <a16:creationId xmlns:a16="http://schemas.microsoft.com/office/drawing/2014/main" id="{11CE47B3-1414-4121-AC05-49F6C6819D22}"/>
                    </a:ext>
                  </a:extLst>
                </p:cNvPr>
                <p:cNvPicPr/>
                <p:nvPr/>
              </p:nvPicPr>
              <p:blipFill>
                <a:blip r:embed="rId19"/>
                <a:stretch>
                  <a:fillRect/>
                </a:stretch>
              </p:blipFill>
              <p:spPr>
                <a:xfrm>
                  <a:off x="499590" y="4175850"/>
                  <a:ext cx="2224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墨迹 14">
                  <a:extLst>
                    <a:ext uri="{FF2B5EF4-FFF2-40B4-BE49-F238E27FC236}">
                      <a16:creationId xmlns:a16="http://schemas.microsoft.com/office/drawing/2014/main" id="{D82814B5-7300-47A5-B54C-5577434A288B}"/>
                    </a:ext>
                  </a:extLst>
                </p14:cNvPr>
                <p14:cNvContentPartPr/>
                <p14:nvPr/>
              </p14:nvContentPartPr>
              <p14:xfrm>
                <a:off x="615510" y="4154970"/>
                <a:ext cx="29160" cy="55800"/>
              </p14:xfrm>
            </p:contentPart>
          </mc:Choice>
          <mc:Fallback xmlns="">
            <p:pic>
              <p:nvPicPr>
                <p:cNvPr id="15" name="墨迹 14">
                  <a:extLst>
                    <a:ext uri="{FF2B5EF4-FFF2-40B4-BE49-F238E27FC236}">
                      <a16:creationId xmlns:a16="http://schemas.microsoft.com/office/drawing/2014/main" id="{D82814B5-7300-47A5-B54C-5577434A288B}"/>
                    </a:ext>
                  </a:extLst>
                </p:cNvPr>
                <p:cNvPicPr/>
                <p:nvPr/>
              </p:nvPicPr>
              <p:blipFill>
                <a:blip r:embed="rId21"/>
                <a:stretch>
                  <a:fillRect/>
                </a:stretch>
              </p:blipFill>
              <p:spPr>
                <a:xfrm>
                  <a:off x="597870" y="4137330"/>
                  <a:ext cx="64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墨迹 15">
                  <a:extLst>
                    <a:ext uri="{FF2B5EF4-FFF2-40B4-BE49-F238E27FC236}">
                      <a16:creationId xmlns:a16="http://schemas.microsoft.com/office/drawing/2014/main" id="{57FCAFB8-D262-483B-8995-146F7C6DD4F5}"/>
                    </a:ext>
                  </a:extLst>
                </p14:cNvPr>
                <p14:cNvContentPartPr/>
                <p14:nvPr/>
              </p14:nvContentPartPr>
              <p14:xfrm>
                <a:off x="501030" y="4403370"/>
                <a:ext cx="86760" cy="28800"/>
              </p14:xfrm>
            </p:contentPart>
          </mc:Choice>
          <mc:Fallback xmlns="">
            <p:pic>
              <p:nvPicPr>
                <p:cNvPr id="16" name="墨迹 15">
                  <a:extLst>
                    <a:ext uri="{FF2B5EF4-FFF2-40B4-BE49-F238E27FC236}">
                      <a16:creationId xmlns:a16="http://schemas.microsoft.com/office/drawing/2014/main" id="{57FCAFB8-D262-483B-8995-146F7C6DD4F5}"/>
                    </a:ext>
                  </a:extLst>
                </p:cNvPr>
                <p:cNvPicPr/>
                <p:nvPr/>
              </p:nvPicPr>
              <p:blipFill>
                <a:blip r:embed="rId23"/>
                <a:stretch>
                  <a:fillRect/>
                </a:stretch>
              </p:blipFill>
              <p:spPr>
                <a:xfrm>
                  <a:off x="483030" y="4385730"/>
                  <a:ext cx="1224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墨迹 16">
                  <a:extLst>
                    <a:ext uri="{FF2B5EF4-FFF2-40B4-BE49-F238E27FC236}">
                      <a16:creationId xmlns:a16="http://schemas.microsoft.com/office/drawing/2014/main" id="{862CE678-F5E7-4751-9984-04B88D58A0D1}"/>
                    </a:ext>
                  </a:extLst>
                </p14:cNvPr>
                <p14:cNvContentPartPr/>
                <p14:nvPr/>
              </p14:nvContentPartPr>
              <p14:xfrm>
                <a:off x="506790" y="4430730"/>
                <a:ext cx="65880" cy="36000"/>
              </p14:xfrm>
            </p:contentPart>
          </mc:Choice>
          <mc:Fallback xmlns="">
            <p:pic>
              <p:nvPicPr>
                <p:cNvPr id="17" name="墨迹 16">
                  <a:extLst>
                    <a:ext uri="{FF2B5EF4-FFF2-40B4-BE49-F238E27FC236}">
                      <a16:creationId xmlns:a16="http://schemas.microsoft.com/office/drawing/2014/main" id="{862CE678-F5E7-4751-9984-04B88D58A0D1}"/>
                    </a:ext>
                  </a:extLst>
                </p:cNvPr>
                <p:cNvPicPr/>
                <p:nvPr/>
              </p:nvPicPr>
              <p:blipFill>
                <a:blip r:embed="rId25"/>
                <a:stretch>
                  <a:fillRect/>
                </a:stretch>
              </p:blipFill>
              <p:spPr>
                <a:xfrm>
                  <a:off x="489150" y="4412730"/>
                  <a:ext cx="10152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墨迹 17">
                  <a:extLst>
                    <a:ext uri="{FF2B5EF4-FFF2-40B4-BE49-F238E27FC236}">
                      <a16:creationId xmlns:a16="http://schemas.microsoft.com/office/drawing/2014/main" id="{2DEB3E80-72B9-4EE0-973C-E03FBAFA2FD2}"/>
                    </a:ext>
                  </a:extLst>
                </p14:cNvPr>
                <p14:cNvContentPartPr/>
                <p14:nvPr/>
              </p14:nvContentPartPr>
              <p14:xfrm>
                <a:off x="542430" y="4321650"/>
                <a:ext cx="6840" cy="155160"/>
              </p14:xfrm>
            </p:contentPart>
          </mc:Choice>
          <mc:Fallback xmlns="">
            <p:pic>
              <p:nvPicPr>
                <p:cNvPr id="18" name="墨迹 17">
                  <a:extLst>
                    <a:ext uri="{FF2B5EF4-FFF2-40B4-BE49-F238E27FC236}">
                      <a16:creationId xmlns:a16="http://schemas.microsoft.com/office/drawing/2014/main" id="{2DEB3E80-72B9-4EE0-973C-E03FBAFA2FD2}"/>
                    </a:ext>
                  </a:extLst>
                </p:cNvPr>
                <p:cNvPicPr/>
                <p:nvPr/>
              </p:nvPicPr>
              <p:blipFill>
                <a:blip r:embed="rId27"/>
                <a:stretch>
                  <a:fillRect/>
                </a:stretch>
              </p:blipFill>
              <p:spPr>
                <a:xfrm>
                  <a:off x="524430" y="4304010"/>
                  <a:ext cx="424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墨迹 18">
                  <a:extLst>
                    <a:ext uri="{FF2B5EF4-FFF2-40B4-BE49-F238E27FC236}">
                      <a16:creationId xmlns:a16="http://schemas.microsoft.com/office/drawing/2014/main" id="{E1515409-68A4-49C4-8785-3B0C4412163D}"/>
                    </a:ext>
                  </a:extLst>
                </p14:cNvPr>
                <p14:cNvContentPartPr/>
                <p14:nvPr/>
              </p14:nvContentPartPr>
              <p14:xfrm>
                <a:off x="439470" y="4509210"/>
                <a:ext cx="207360" cy="45720"/>
              </p14:xfrm>
            </p:contentPart>
          </mc:Choice>
          <mc:Fallback xmlns="">
            <p:pic>
              <p:nvPicPr>
                <p:cNvPr id="19" name="墨迹 18">
                  <a:extLst>
                    <a:ext uri="{FF2B5EF4-FFF2-40B4-BE49-F238E27FC236}">
                      <a16:creationId xmlns:a16="http://schemas.microsoft.com/office/drawing/2014/main" id="{E1515409-68A4-49C4-8785-3B0C4412163D}"/>
                    </a:ext>
                  </a:extLst>
                </p:cNvPr>
                <p:cNvPicPr/>
                <p:nvPr/>
              </p:nvPicPr>
              <p:blipFill>
                <a:blip r:embed="rId29"/>
                <a:stretch>
                  <a:fillRect/>
                </a:stretch>
              </p:blipFill>
              <p:spPr>
                <a:xfrm>
                  <a:off x="421830" y="4491570"/>
                  <a:ext cx="2430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墨迹 19">
                  <a:extLst>
                    <a:ext uri="{FF2B5EF4-FFF2-40B4-BE49-F238E27FC236}">
                      <a16:creationId xmlns:a16="http://schemas.microsoft.com/office/drawing/2014/main" id="{C3228686-40E5-47F0-A677-25DDA060DD6E}"/>
                    </a:ext>
                  </a:extLst>
                </p14:cNvPr>
                <p14:cNvContentPartPr/>
                <p14:nvPr/>
              </p14:nvContentPartPr>
              <p14:xfrm>
                <a:off x="502470" y="4502730"/>
                <a:ext cx="104760" cy="118440"/>
              </p14:xfrm>
            </p:contentPart>
          </mc:Choice>
          <mc:Fallback xmlns="">
            <p:pic>
              <p:nvPicPr>
                <p:cNvPr id="20" name="墨迹 19">
                  <a:extLst>
                    <a:ext uri="{FF2B5EF4-FFF2-40B4-BE49-F238E27FC236}">
                      <a16:creationId xmlns:a16="http://schemas.microsoft.com/office/drawing/2014/main" id="{C3228686-40E5-47F0-A677-25DDA060DD6E}"/>
                    </a:ext>
                  </a:extLst>
                </p:cNvPr>
                <p:cNvPicPr/>
                <p:nvPr/>
              </p:nvPicPr>
              <p:blipFill>
                <a:blip r:embed="rId31"/>
                <a:stretch>
                  <a:fillRect/>
                </a:stretch>
              </p:blipFill>
              <p:spPr>
                <a:xfrm>
                  <a:off x="484830" y="4484730"/>
                  <a:ext cx="1404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墨迹 20">
                  <a:extLst>
                    <a:ext uri="{FF2B5EF4-FFF2-40B4-BE49-F238E27FC236}">
                      <a16:creationId xmlns:a16="http://schemas.microsoft.com/office/drawing/2014/main" id="{E61D6A95-AFD9-4585-B597-4DE9251C6ADB}"/>
                    </a:ext>
                  </a:extLst>
                </p14:cNvPr>
                <p14:cNvContentPartPr/>
                <p14:nvPr/>
              </p14:nvContentPartPr>
              <p14:xfrm>
                <a:off x="519750" y="4561050"/>
                <a:ext cx="161640" cy="132120"/>
              </p14:xfrm>
            </p:contentPart>
          </mc:Choice>
          <mc:Fallback xmlns="">
            <p:pic>
              <p:nvPicPr>
                <p:cNvPr id="21" name="墨迹 20">
                  <a:extLst>
                    <a:ext uri="{FF2B5EF4-FFF2-40B4-BE49-F238E27FC236}">
                      <a16:creationId xmlns:a16="http://schemas.microsoft.com/office/drawing/2014/main" id="{E61D6A95-AFD9-4585-B597-4DE9251C6ADB}"/>
                    </a:ext>
                  </a:extLst>
                </p:cNvPr>
                <p:cNvPicPr/>
                <p:nvPr/>
              </p:nvPicPr>
              <p:blipFill>
                <a:blip r:embed="rId33"/>
                <a:stretch>
                  <a:fillRect/>
                </a:stretch>
              </p:blipFill>
              <p:spPr>
                <a:xfrm>
                  <a:off x="501750" y="4543410"/>
                  <a:ext cx="1972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墨迹 21">
                  <a:extLst>
                    <a:ext uri="{FF2B5EF4-FFF2-40B4-BE49-F238E27FC236}">
                      <a16:creationId xmlns:a16="http://schemas.microsoft.com/office/drawing/2014/main" id="{A444BFD2-DBA8-4216-AADB-9FD72922CFC6}"/>
                    </a:ext>
                  </a:extLst>
                </p14:cNvPr>
                <p14:cNvContentPartPr/>
                <p14:nvPr/>
              </p14:nvContentPartPr>
              <p14:xfrm>
                <a:off x="549990" y="4647450"/>
                <a:ext cx="88920" cy="121320"/>
              </p14:xfrm>
            </p:contentPart>
          </mc:Choice>
          <mc:Fallback xmlns="">
            <p:pic>
              <p:nvPicPr>
                <p:cNvPr id="22" name="墨迹 21">
                  <a:extLst>
                    <a:ext uri="{FF2B5EF4-FFF2-40B4-BE49-F238E27FC236}">
                      <a16:creationId xmlns:a16="http://schemas.microsoft.com/office/drawing/2014/main" id="{A444BFD2-DBA8-4216-AADB-9FD72922CFC6}"/>
                    </a:ext>
                  </a:extLst>
                </p:cNvPr>
                <p:cNvPicPr/>
                <p:nvPr/>
              </p:nvPicPr>
              <p:blipFill>
                <a:blip r:embed="rId35"/>
                <a:stretch>
                  <a:fillRect/>
                </a:stretch>
              </p:blipFill>
              <p:spPr>
                <a:xfrm>
                  <a:off x="532350" y="4629450"/>
                  <a:ext cx="1245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墨迹 22">
                  <a:extLst>
                    <a:ext uri="{FF2B5EF4-FFF2-40B4-BE49-F238E27FC236}">
                      <a16:creationId xmlns:a16="http://schemas.microsoft.com/office/drawing/2014/main" id="{F984E768-F46C-4C22-89B9-266BF9EF8B86}"/>
                    </a:ext>
                  </a:extLst>
                </p14:cNvPr>
                <p14:cNvContentPartPr/>
                <p14:nvPr/>
              </p14:nvContentPartPr>
              <p14:xfrm>
                <a:off x="504630" y="4665810"/>
                <a:ext cx="15840" cy="86760"/>
              </p14:xfrm>
            </p:contentPart>
          </mc:Choice>
          <mc:Fallback xmlns="">
            <p:pic>
              <p:nvPicPr>
                <p:cNvPr id="23" name="墨迹 22">
                  <a:extLst>
                    <a:ext uri="{FF2B5EF4-FFF2-40B4-BE49-F238E27FC236}">
                      <a16:creationId xmlns:a16="http://schemas.microsoft.com/office/drawing/2014/main" id="{F984E768-F46C-4C22-89B9-266BF9EF8B86}"/>
                    </a:ext>
                  </a:extLst>
                </p:cNvPr>
                <p:cNvPicPr/>
                <p:nvPr/>
              </p:nvPicPr>
              <p:blipFill>
                <a:blip r:embed="rId37"/>
                <a:stretch>
                  <a:fillRect/>
                </a:stretch>
              </p:blipFill>
              <p:spPr>
                <a:xfrm>
                  <a:off x="486630" y="4648170"/>
                  <a:ext cx="514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墨迹 23">
                  <a:extLst>
                    <a:ext uri="{FF2B5EF4-FFF2-40B4-BE49-F238E27FC236}">
                      <a16:creationId xmlns:a16="http://schemas.microsoft.com/office/drawing/2014/main" id="{DCDCD88A-5C07-4B32-B517-79140D8C3817}"/>
                    </a:ext>
                  </a:extLst>
                </p14:cNvPr>
                <p14:cNvContentPartPr/>
                <p14:nvPr/>
              </p14:nvContentPartPr>
              <p14:xfrm>
                <a:off x="668430" y="4649250"/>
                <a:ext cx="48960" cy="86760"/>
              </p14:xfrm>
            </p:contentPart>
          </mc:Choice>
          <mc:Fallback xmlns="">
            <p:pic>
              <p:nvPicPr>
                <p:cNvPr id="24" name="墨迹 23">
                  <a:extLst>
                    <a:ext uri="{FF2B5EF4-FFF2-40B4-BE49-F238E27FC236}">
                      <a16:creationId xmlns:a16="http://schemas.microsoft.com/office/drawing/2014/main" id="{DCDCD88A-5C07-4B32-B517-79140D8C3817}"/>
                    </a:ext>
                  </a:extLst>
                </p:cNvPr>
                <p:cNvPicPr/>
                <p:nvPr/>
              </p:nvPicPr>
              <p:blipFill>
                <a:blip r:embed="rId39"/>
                <a:stretch>
                  <a:fillRect/>
                </a:stretch>
              </p:blipFill>
              <p:spPr>
                <a:xfrm>
                  <a:off x="650430" y="4631610"/>
                  <a:ext cx="846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墨迹 24">
                  <a:extLst>
                    <a:ext uri="{FF2B5EF4-FFF2-40B4-BE49-F238E27FC236}">
                      <a16:creationId xmlns:a16="http://schemas.microsoft.com/office/drawing/2014/main" id="{6E44E22E-A57E-43A1-B5FE-C6C1202BC222}"/>
                    </a:ext>
                  </a:extLst>
                </p14:cNvPr>
                <p14:cNvContentPartPr/>
                <p14:nvPr/>
              </p14:nvContentPartPr>
              <p14:xfrm>
                <a:off x="427590" y="4909530"/>
                <a:ext cx="108000" cy="80640"/>
              </p14:xfrm>
            </p:contentPart>
          </mc:Choice>
          <mc:Fallback xmlns="">
            <p:pic>
              <p:nvPicPr>
                <p:cNvPr id="25" name="墨迹 24">
                  <a:extLst>
                    <a:ext uri="{FF2B5EF4-FFF2-40B4-BE49-F238E27FC236}">
                      <a16:creationId xmlns:a16="http://schemas.microsoft.com/office/drawing/2014/main" id="{6E44E22E-A57E-43A1-B5FE-C6C1202BC222}"/>
                    </a:ext>
                  </a:extLst>
                </p:cNvPr>
                <p:cNvPicPr/>
                <p:nvPr/>
              </p:nvPicPr>
              <p:blipFill>
                <a:blip r:embed="rId41"/>
                <a:stretch>
                  <a:fillRect/>
                </a:stretch>
              </p:blipFill>
              <p:spPr>
                <a:xfrm>
                  <a:off x="409950" y="4891530"/>
                  <a:ext cx="1436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墨迹 25">
                  <a:extLst>
                    <a:ext uri="{FF2B5EF4-FFF2-40B4-BE49-F238E27FC236}">
                      <a16:creationId xmlns:a16="http://schemas.microsoft.com/office/drawing/2014/main" id="{822E1964-9055-4FAB-A3AD-CA5A941A3051}"/>
                    </a:ext>
                  </a:extLst>
                </p14:cNvPr>
                <p14:cNvContentPartPr/>
                <p14:nvPr/>
              </p14:nvContentPartPr>
              <p14:xfrm>
                <a:off x="489870" y="4811610"/>
                <a:ext cx="32760" cy="329040"/>
              </p14:xfrm>
            </p:contentPart>
          </mc:Choice>
          <mc:Fallback xmlns="">
            <p:pic>
              <p:nvPicPr>
                <p:cNvPr id="26" name="墨迹 25">
                  <a:extLst>
                    <a:ext uri="{FF2B5EF4-FFF2-40B4-BE49-F238E27FC236}">
                      <a16:creationId xmlns:a16="http://schemas.microsoft.com/office/drawing/2014/main" id="{822E1964-9055-4FAB-A3AD-CA5A941A3051}"/>
                    </a:ext>
                  </a:extLst>
                </p:cNvPr>
                <p:cNvPicPr/>
                <p:nvPr/>
              </p:nvPicPr>
              <p:blipFill>
                <a:blip r:embed="rId43"/>
                <a:stretch>
                  <a:fillRect/>
                </a:stretch>
              </p:blipFill>
              <p:spPr>
                <a:xfrm>
                  <a:off x="471870" y="4793610"/>
                  <a:ext cx="684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墨迹 26">
                  <a:extLst>
                    <a:ext uri="{FF2B5EF4-FFF2-40B4-BE49-F238E27FC236}">
                      <a16:creationId xmlns:a16="http://schemas.microsoft.com/office/drawing/2014/main" id="{001C79DB-B19B-4770-AB6F-516BBE8FE754}"/>
                    </a:ext>
                  </a:extLst>
                </p14:cNvPr>
                <p14:cNvContentPartPr/>
                <p14:nvPr/>
              </p14:nvContentPartPr>
              <p14:xfrm>
                <a:off x="429390" y="4951290"/>
                <a:ext cx="133560" cy="149040"/>
              </p14:xfrm>
            </p:contentPart>
          </mc:Choice>
          <mc:Fallback xmlns="">
            <p:pic>
              <p:nvPicPr>
                <p:cNvPr id="27" name="墨迹 26">
                  <a:extLst>
                    <a:ext uri="{FF2B5EF4-FFF2-40B4-BE49-F238E27FC236}">
                      <a16:creationId xmlns:a16="http://schemas.microsoft.com/office/drawing/2014/main" id="{001C79DB-B19B-4770-AB6F-516BBE8FE754}"/>
                    </a:ext>
                  </a:extLst>
                </p:cNvPr>
                <p:cNvPicPr/>
                <p:nvPr/>
              </p:nvPicPr>
              <p:blipFill>
                <a:blip r:embed="rId45"/>
                <a:stretch>
                  <a:fillRect/>
                </a:stretch>
              </p:blipFill>
              <p:spPr>
                <a:xfrm>
                  <a:off x="411750" y="4933650"/>
                  <a:ext cx="1692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墨迹 27">
                  <a:extLst>
                    <a:ext uri="{FF2B5EF4-FFF2-40B4-BE49-F238E27FC236}">
                      <a16:creationId xmlns:a16="http://schemas.microsoft.com/office/drawing/2014/main" id="{F2FD1E6B-B87D-498B-9799-1E88B6C59150}"/>
                    </a:ext>
                  </a:extLst>
                </p14:cNvPr>
                <p14:cNvContentPartPr/>
                <p14:nvPr/>
              </p14:nvContentPartPr>
              <p14:xfrm>
                <a:off x="577350" y="4857330"/>
                <a:ext cx="112680" cy="30960"/>
              </p14:xfrm>
            </p:contentPart>
          </mc:Choice>
          <mc:Fallback xmlns="">
            <p:pic>
              <p:nvPicPr>
                <p:cNvPr id="28" name="墨迹 27">
                  <a:extLst>
                    <a:ext uri="{FF2B5EF4-FFF2-40B4-BE49-F238E27FC236}">
                      <a16:creationId xmlns:a16="http://schemas.microsoft.com/office/drawing/2014/main" id="{F2FD1E6B-B87D-498B-9799-1E88B6C59150}"/>
                    </a:ext>
                  </a:extLst>
                </p:cNvPr>
                <p:cNvPicPr/>
                <p:nvPr/>
              </p:nvPicPr>
              <p:blipFill>
                <a:blip r:embed="rId47"/>
                <a:stretch>
                  <a:fillRect/>
                </a:stretch>
              </p:blipFill>
              <p:spPr>
                <a:xfrm>
                  <a:off x="559350" y="4839690"/>
                  <a:ext cx="1483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墨迹 28">
                  <a:extLst>
                    <a:ext uri="{FF2B5EF4-FFF2-40B4-BE49-F238E27FC236}">
                      <a16:creationId xmlns:a16="http://schemas.microsoft.com/office/drawing/2014/main" id="{01964864-8825-4DD7-B773-B53F0BDA3611}"/>
                    </a:ext>
                  </a:extLst>
                </p14:cNvPr>
                <p14:cNvContentPartPr/>
                <p14:nvPr/>
              </p14:nvContentPartPr>
              <p14:xfrm>
                <a:off x="542790" y="4954530"/>
                <a:ext cx="154800" cy="27720"/>
              </p14:xfrm>
            </p:contentPart>
          </mc:Choice>
          <mc:Fallback xmlns="">
            <p:pic>
              <p:nvPicPr>
                <p:cNvPr id="29" name="墨迹 28">
                  <a:extLst>
                    <a:ext uri="{FF2B5EF4-FFF2-40B4-BE49-F238E27FC236}">
                      <a16:creationId xmlns:a16="http://schemas.microsoft.com/office/drawing/2014/main" id="{01964864-8825-4DD7-B773-B53F0BDA3611}"/>
                    </a:ext>
                  </a:extLst>
                </p:cNvPr>
                <p:cNvPicPr/>
                <p:nvPr/>
              </p:nvPicPr>
              <p:blipFill>
                <a:blip r:embed="rId49"/>
                <a:stretch>
                  <a:fillRect/>
                </a:stretch>
              </p:blipFill>
              <p:spPr>
                <a:xfrm>
                  <a:off x="525150" y="4936530"/>
                  <a:ext cx="1904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墨迹 29">
                  <a:extLst>
                    <a:ext uri="{FF2B5EF4-FFF2-40B4-BE49-F238E27FC236}">
                      <a16:creationId xmlns:a16="http://schemas.microsoft.com/office/drawing/2014/main" id="{A45D4E2C-91DD-42B0-B33A-37AA37D57BD0}"/>
                    </a:ext>
                  </a:extLst>
                </p14:cNvPr>
                <p14:cNvContentPartPr/>
                <p14:nvPr/>
              </p14:nvContentPartPr>
              <p14:xfrm>
                <a:off x="546390" y="4959570"/>
                <a:ext cx="137880" cy="145080"/>
              </p14:xfrm>
            </p:contentPart>
          </mc:Choice>
          <mc:Fallback xmlns="">
            <p:pic>
              <p:nvPicPr>
                <p:cNvPr id="30" name="墨迹 29">
                  <a:extLst>
                    <a:ext uri="{FF2B5EF4-FFF2-40B4-BE49-F238E27FC236}">
                      <a16:creationId xmlns:a16="http://schemas.microsoft.com/office/drawing/2014/main" id="{A45D4E2C-91DD-42B0-B33A-37AA37D57BD0}"/>
                    </a:ext>
                  </a:extLst>
                </p:cNvPr>
                <p:cNvPicPr/>
                <p:nvPr/>
              </p:nvPicPr>
              <p:blipFill>
                <a:blip r:embed="rId51"/>
                <a:stretch>
                  <a:fillRect/>
                </a:stretch>
              </p:blipFill>
              <p:spPr>
                <a:xfrm>
                  <a:off x="528750" y="4941930"/>
                  <a:ext cx="1735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墨迹 30">
                  <a:extLst>
                    <a:ext uri="{FF2B5EF4-FFF2-40B4-BE49-F238E27FC236}">
                      <a16:creationId xmlns:a16="http://schemas.microsoft.com/office/drawing/2014/main" id="{806A4906-61A8-415E-8259-3B13666697EB}"/>
                    </a:ext>
                  </a:extLst>
                </p14:cNvPr>
                <p14:cNvContentPartPr/>
                <p14:nvPr/>
              </p14:nvContentPartPr>
              <p14:xfrm>
                <a:off x="784350" y="4993410"/>
                <a:ext cx="6840" cy="44640"/>
              </p14:xfrm>
            </p:contentPart>
          </mc:Choice>
          <mc:Fallback xmlns="">
            <p:pic>
              <p:nvPicPr>
                <p:cNvPr id="31" name="墨迹 30">
                  <a:extLst>
                    <a:ext uri="{FF2B5EF4-FFF2-40B4-BE49-F238E27FC236}">
                      <a16:creationId xmlns:a16="http://schemas.microsoft.com/office/drawing/2014/main" id="{806A4906-61A8-415E-8259-3B13666697EB}"/>
                    </a:ext>
                  </a:extLst>
                </p:cNvPr>
                <p:cNvPicPr/>
                <p:nvPr/>
              </p:nvPicPr>
              <p:blipFill>
                <a:blip r:embed="rId53"/>
                <a:stretch>
                  <a:fillRect/>
                </a:stretch>
              </p:blipFill>
              <p:spPr>
                <a:xfrm>
                  <a:off x="766350" y="4975770"/>
                  <a:ext cx="424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墨迹 31">
                  <a:extLst>
                    <a:ext uri="{FF2B5EF4-FFF2-40B4-BE49-F238E27FC236}">
                      <a16:creationId xmlns:a16="http://schemas.microsoft.com/office/drawing/2014/main" id="{8599E34C-464B-4E39-936A-2E53AEABEE2F}"/>
                    </a:ext>
                  </a:extLst>
                </p14:cNvPr>
                <p14:cNvContentPartPr/>
                <p14:nvPr/>
              </p14:nvContentPartPr>
              <p14:xfrm>
                <a:off x="506430" y="5195010"/>
                <a:ext cx="34560" cy="66600"/>
              </p14:xfrm>
            </p:contentPart>
          </mc:Choice>
          <mc:Fallback xmlns="">
            <p:pic>
              <p:nvPicPr>
                <p:cNvPr id="32" name="墨迹 31">
                  <a:extLst>
                    <a:ext uri="{FF2B5EF4-FFF2-40B4-BE49-F238E27FC236}">
                      <a16:creationId xmlns:a16="http://schemas.microsoft.com/office/drawing/2014/main" id="{8599E34C-464B-4E39-936A-2E53AEABEE2F}"/>
                    </a:ext>
                  </a:extLst>
                </p:cNvPr>
                <p:cNvPicPr/>
                <p:nvPr/>
              </p:nvPicPr>
              <p:blipFill>
                <a:blip r:embed="rId55"/>
                <a:stretch>
                  <a:fillRect/>
                </a:stretch>
              </p:blipFill>
              <p:spPr>
                <a:xfrm>
                  <a:off x="488430" y="5177370"/>
                  <a:ext cx="702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墨迹 32">
                  <a:extLst>
                    <a:ext uri="{FF2B5EF4-FFF2-40B4-BE49-F238E27FC236}">
                      <a16:creationId xmlns:a16="http://schemas.microsoft.com/office/drawing/2014/main" id="{33BC057C-D93C-45E9-8A25-52E49DDCBE45}"/>
                    </a:ext>
                  </a:extLst>
                </p14:cNvPr>
                <p14:cNvContentPartPr/>
                <p14:nvPr/>
              </p14:nvContentPartPr>
              <p14:xfrm>
                <a:off x="426150" y="5330730"/>
                <a:ext cx="149040" cy="231480"/>
              </p14:xfrm>
            </p:contentPart>
          </mc:Choice>
          <mc:Fallback xmlns="">
            <p:pic>
              <p:nvPicPr>
                <p:cNvPr id="33" name="墨迹 32">
                  <a:extLst>
                    <a:ext uri="{FF2B5EF4-FFF2-40B4-BE49-F238E27FC236}">
                      <a16:creationId xmlns:a16="http://schemas.microsoft.com/office/drawing/2014/main" id="{33BC057C-D93C-45E9-8A25-52E49DDCBE45}"/>
                    </a:ext>
                  </a:extLst>
                </p:cNvPr>
                <p:cNvPicPr/>
                <p:nvPr/>
              </p:nvPicPr>
              <p:blipFill>
                <a:blip r:embed="rId57"/>
                <a:stretch>
                  <a:fillRect/>
                </a:stretch>
              </p:blipFill>
              <p:spPr>
                <a:xfrm>
                  <a:off x="408150" y="5312730"/>
                  <a:ext cx="1846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墨迹 33">
                  <a:extLst>
                    <a:ext uri="{FF2B5EF4-FFF2-40B4-BE49-F238E27FC236}">
                      <a16:creationId xmlns:a16="http://schemas.microsoft.com/office/drawing/2014/main" id="{9DB8CBF3-F31C-4EAB-971F-7FDEF1E8CC58}"/>
                    </a:ext>
                  </a:extLst>
                </p14:cNvPr>
                <p14:cNvContentPartPr/>
                <p14:nvPr/>
              </p14:nvContentPartPr>
              <p14:xfrm>
                <a:off x="607590" y="5190330"/>
                <a:ext cx="117720" cy="149760"/>
              </p14:xfrm>
            </p:contentPart>
          </mc:Choice>
          <mc:Fallback xmlns="">
            <p:pic>
              <p:nvPicPr>
                <p:cNvPr id="34" name="墨迹 33">
                  <a:extLst>
                    <a:ext uri="{FF2B5EF4-FFF2-40B4-BE49-F238E27FC236}">
                      <a16:creationId xmlns:a16="http://schemas.microsoft.com/office/drawing/2014/main" id="{9DB8CBF3-F31C-4EAB-971F-7FDEF1E8CC58}"/>
                    </a:ext>
                  </a:extLst>
                </p:cNvPr>
                <p:cNvPicPr/>
                <p:nvPr/>
              </p:nvPicPr>
              <p:blipFill>
                <a:blip r:embed="rId59"/>
                <a:stretch>
                  <a:fillRect/>
                </a:stretch>
              </p:blipFill>
              <p:spPr>
                <a:xfrm>
                  <a:off x="589950" y="5172330"/>
                  <a:ext cx="1533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墨迹 34">
                  <a:extLst>
                    <a:ext uri="{FF2B5EF4-FFF2-40B4-BE49-F238E27FC236}">
                      <a16:creationId xmlns:a16="http://schemas.microsoft.com/office/drawing/2014/main" id="{612C491C-15D1-41EC-A2C6-4DC4BDF80EF6}"/>
                    </a:ext>
                  </a:extLst>
                </p14:cNvPr>
                <p14:cNvContentPartPr/>
                <p14:nvPr/>
              </p14:nvContentPartPr>
              <p14:xfrm>
                <a:off x="629190" y="5315610"/>
                <a:ext cx="226080" cy="214560"/>
              </p14:xfrm>
            </p:contentPart>
          </mc:Choice>
          <mc:Fallback xmlns="">
            <p:pic>
              <p:nvPicPr>
                <p:cNvPr id="35" name="墨迹 34">
                  <a:extLst>
                    <a:ext uri="{FF2B5EF4-FFF2-40B4-BE49-F238E27FC236}">
                      <a16:creationId xmlns:a16="http://schemas.microsoft.com/office/drawing/2014/main" id="{612C491C-15D1-41EC-A2C6-4DC4BDF80EF6}"/>
                    </a:ext>
                  </a:extLst>
                </p:cNvPr>
                <p:cNvPicPr/>
                <p:nvPr/>
              </p:nvPicPr>
              <p:blipFill>
                <a:blip r:embed="rId61"/>
                <a:stretch>
                  <a:fillRect/>
                </a:stretch>
              </p:blipFill>
              <p:spPr>
                <a:xfrm>
                  <a:off x="611550" y="5297970"/>
                  <a:ext cx="261720" cy="250200"/>
                </a:xfrm>
                <a:prstGeom prst="rect">
                  <a:avLst/>
                </a:prstGeom>
              </p:spPr>
            </p:pic>
          </mc:Fallback>
        </mc:AlternateContent>
      </p:grpSp>
      <p:grpSp>
        <p:nvGrpSpPr>
          <p:cNvPr id="56" name="组合 55">
            <a:extLst>
              <a:ext uri="{FF2B5EF4-FFF2-40B4-BE49-F238E27FC236}">
                <a16:creationId xmlns:a16="http://schemas.microsoft.com/office/drawing/2014/main" id="{281E10BF-E5B8-47E4-8063-04491C56878E}"/>
              </a:ext>
            </a:extLst>
          </p:cNvPr>
          <p:cNvGrpSpPr/>
          <p:nvPr/>
        </p:nvGrpSpPr>
        <p:grpSpPr>
          <a:xfrm>
            <a:off x="7735230" y="4178010"/>
            <a:ext cx="1006560" cy="437400"/>
            <a:chOff x="7735230" y="4178010"/>
            <a:chExt cx="1006560" cy="437400"/>
          </a:xfrm>
        </p:grpSpPr>
        <mc:AlternateContent xmlns:mc="http://schemas.openxmlformats.org/markup-compatibility/2006" xmlns:p14="http://schemas.microsoft.com/office/powerpoint/2010/main">
          <mc:Choice Requires="p14">
            <p:contentPart p14:bwMode="auto" r:id="rId62">
              <p14:nvContentPartPr>
                <p14:cNvPr id="37" name="墨迹 36">
                  <a:extLst>
                    <a:ext uri="{FF2B5EF4-FFF2-40B4-BE49-F238E27FC236}">
                      <a16:creationId xmlns:a16="http://schemas.microsoft.com/office/drawing/2014/main" id="{40FE1579-03D9-4256-B294-CD6E95B0F579}"/>
                    </a:ext>
                  </a:extLst>
                </p14:cNvPr>
                <p14:cNvContentPartPr/>
                <p14:nvPr/>
              </p14:nvContentPartPr>
              <p14:xfrm>
                <a:off x="7769430" y="4263690"/>
                <a:ext cx="47520" cy="240480"/>
              </p14:xfrm>
            </p:contentPart>
          </mc:Choice>
          <mc:Fallback xmlns="">
            <p:pic>
              <p:nvPicPr>
                <p:cNvPr id="37" name="墨迹 36">
                  <a:extLst>
                    <a:ext uri="{FF2B5EF4-FFF2-40B4-BE49-F238E27FC236}">
                      <a16:creationId xmlns:a16="http://schemas.microsoft.com/office/drawing/2014/main" id="{40FE1579-03D9-4256-B294-CD6E95B0F579}"/>
                    </a:ext>
                  </a:extLst>
                </p:cNvPr>
                <p:cNvPicPr/>
                <p:nvPr/>
              </p:nvPicPr>
              <p:blipFill>
                <a:blip r:embed="rId63"/>
                <a:stretch>
                  <a:fillRect/>
                </a:stretch>
              </p:blipFill>
              <p:spPr>
                <a:xfrm>
                  <a:off x="7751790" y="4246050"/>
                  <a:ext cx="831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墨迹 37">
                  <a:extLst>
                    <a:ext uri="{FF2B5EF4-FFF2-40B4-BE49-F238E27FC236}">
                      <a16:creationId xmlns:a16="http://schemas.microsoft.com/office/drawing/2014/main" id="{7FDF6C8E-B292-45D5-9324-68268EC35D0F}"/>
                    </a:ext>
                  </a:extLst>
                </p14:cNvPr>
                <p14:cNvContentPartPr/>
                <p14:nvPr/>
              </p14:nvContentPartPr>
              <p14:xfrm>
                <a:off x="7735230" y="4383930"/>
                <a:ext cx="105480" cy="142920"/>
              </p14:xfrm>
            </p:contentPart>
          </mc:Choice>
          <mc:Fallback xmlns="">
            <p:pic>
              <p:nvPicPr>
                <p:cNvPr id="38" name="墨迹 37">
                  <a:extLst>
                    <a:ext uri="{FF2B5EF4-FFF2-40B4-BE49-F238E27FC236}">
                      <a16:creationId xmlns:a16="http://schemas.microsoft.com/office/drawing/2014/main" id="{7FDF6C8E-B292-45D5-9324-68268EC35D0F}"/>
                    </a:ext>
                  </a:extLst>
                </p:cNvPr>
                <p:cNvPicPr/>
                <p:nvPr/>
              </p:nvPicPr>
              <p:blipFill>
                <a:blip r:embed="rId65"/>
                <a:stretch>
                  <a:fillRect/>
                </a:stretch>
              </p:blipFill>
              <p:spPr>
                <a:xfrm>
                  <a:off x="7717230" y="4365930"/>
                  <a:ext cx="1411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墨迹 38">
                  <a:extLst>
                    <a:ext uri="{FF2B5EF4-FFF2-40B4-BE49-F238E27FC236}">
                      <a16:creationId xmlns:a16="http://schemas.microsoft.com/office/drawing/2014/main" id="{39E7230E-0DBF-4930-A0AC-4EAA580432AE}"/>
                    </a:ext>
                  </a:extLst>
                </p14:cNvPr>
                <p14:cNvContentPartPr/>
                <p14:nvPr/>
              </p14:nvContentPartPr>
              <p14:xfrm>
                <a:off x="7872030" y="4178010"/>
                <a:ext cx="136080" cy="212400"/>
              </p14:xfrm>
            </p:contentPart>
          </mc:Choice>
          <mc:Fallback xmlns="">
            <p:pic>
              <p:nvPicPr>
                <p:cNvPr id="39" name="墨迹 38">
                  <a:extLst>
                    <a:ext uri="{FF2B5EF4-FFF2-40B4-BE49-F238E27FC236}">
                      <a16:creationId xmlns:a16="http://schemas.microsoft.com/office/drawing/2014/main" id="{39E7230E-0DBF-4930-A0AC-4EAA580432AE}"/>
                    </a:ext>
                  </a:extLst>
                </p:cNvPr>
                <p:cNvPicPr/>
                <p:nvPr/>
              </p:nvPicPr>
              <p:blipFill>
                <a:blip r:embed="rId67"/>
                <a:stretch>
                  <a:fillRect/>
                </a:stretch>
              </p:blipFill>
              <p:spPr>
                <a:xfrm>
                  <a:off x="7854390" y="4160370"/>
                  <a:ext cx="17172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0" name="墨迹 39">
                  <a:extLst>
                    <a:ext uri="{FF2B5EF4-FFF2-40B4-BE49-F238E27FC236}">
                      <a16:creationId xmlns:a16="http://schemas.microsoft.com/office/drawing/2014/main" id="{5B09A6CE-0C49-4754-9DCF-6D6252DAA63E}"/>
                    </a:ext>
                  </a:extLst>
                </p14:cNvPr>
                <p14:cNvContentPartPr/>
                <p14:nvPr/>
              </p14:nvContentPartPr>
              <p14:xfrm>
                <a:off x="7895430" y="4261890"/>
                <a:ext cx="236520" cy="76320"/>
              </p14:xfrm>
            </p:contentPart>
          </mc:Choice>
          <mc:Fallback xmlns="">
            <p:pic>
              <p:nvPicPr>
                <p:cNvPr id="40" name="墨迹 39">
                  <a:extLst>
                    <a:ext uri="{FF2B5EF4-FFF2-40B4-BE49-F238E27FC236}">
                      <a16:creationId xmlns:a16="http://schemas.microsoft.com/office/drawing/2014/main" id="{5B09A6CE-0C49-4754-9DCF-6D6252DAA63E}"/>
                    </a:ext>
                  </a:extLst>
                </p:cNvPr>
                <p:cNvPicPr/>
                <p:nvPr/>
              </p:nvPicPr>
              <p:blipFill>
                <a:blip r:embed="rId69"/>
                <a:stretch>
                  <a:fillRect/>
                </a:stretch>
              </p:blipFill>
              <p:spPr>
                <a:xfrm>
                  <a:off x="7877790" y="4243890"/>
                  <a:ext cx="2721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墨迹 40">
                  <a:extLst>
                    <a:ext uri="{FF2B5EF4-FFF2-40B4-BE49-F238E27FC236}">
                      <a16:creationId xmlns:a16="http://schemas.microsoft.com/office/drawing/2014/main" id="{71EE9FFC-FE6B-44AD-80C4-ABFAB8409969}"/>
                    </a:ext>
                  </a:extLst>
                </p14:cNvPr>
                <p14:cNvContentPartPr/>
                <p14:nvPr/>
              </p14:nvContentPartPr>
              <p14:xfrm>
                <a:off x="7946550" y="4374570"/>
                <a:ext cx="103680" cy="78840"/>
              </p14:xfrm>
            </p:contentPart>
          </mc:Choice>
          <mc:Fallback xmlns="">
            <p:pic>
              <p:nvPicPr>
                <p:cNvPr id="41" name="墨迹 40">
                  <a:extLst>
                    <a:ext uri="{FF2B5EF4-FFF2-40B4-BE49-F238E27FC236}">
                      <a16:creationId xmlns:a16="http://schemas.microsoft.com/office/drawing/2014/main" id="{71EE9FFC-FE6B-44AD-80C4-ABFAB8409969}"/>
                    </a:ext>
                  </a:extLst>
                </p:cNvPr>
                <p:cNvPicPr/>
                <p:nvPr/>
              </p:nvPicPr>
              <p:blipFill>
                <a:blip r:embed="rId71"/>
                <a:stretch>
                  <a:fillRect/>
                </a:stretch>
              </p:blipFill>
              <p:spPr>
                <a:xfrm>
                  <a:off x="7928550" y="4356570"/>
                  <a:ext cx="1393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墨迹 41">
                  <a:extLst>
                    <a:ext uri="{FF2B5EF4-FFF2-40B4-BE49-F238E27FC236}">
                      <a16:creationId xmlns:a16="http://schemas.microsoft.com/office/drawing/2014/main" id="{54F72D52-3D6C-4C66-8760-A126EE4BEEAD}"/>
                    </a:ext>
                  </a:extLst>
                </p14:cNvPr>
                <p14:cNvContentPartPr/>
                <p14:nvPr/>
              </p14:nvContentPartPr>
              <p14:xfrm>
                <a:off x="7887150" y="4483650"/>
                <a:ext cx="190080" cy="24120"/>
              </p14:xfrm>
            </p:contentPart>
          </mc:Choice>
          <mc:Fallback xmlns="">
            <p:pic>
              <p:nvPicPr>
                <p:cNvPr id="42" name="墨迹 41">
                  <a:extLst>
                    <a:ext uri="{FF2B5EF4-FFF2-40B4-BE49-F238E27FC236}">
                      <a16:creationId xmlns:a16="http://schemas.microsoft.com/office/drawing/2014/main" id="{54F72D52-3D6C-4C66-8760-A126EE4BEEAD}"/>
                    </a:ext>
                  </a:extLst>
                </p:cNvPr>
                <p:cNvPicPr/>
                <p:nvPr/>
              </p:nvPicPr>
              <p:blipFill>
                <a:blip r:embed="rId73"/>
                <a:stretch>
                  <a:fillRect/>
                </a:stretch>
              </p:blipFill>
              <p:spPr>
                <a:xfrm>
                  <a:off x="7869510" y="4466010"/>
                  <a:ext cx="2257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3" name="墨迹 42">
                  <a:extLst>
                    <a:ext uri="{FF2B5EF4-FFF2-40B4-BE49-F238E27FC236}">
                      <a16:creationId xmlns:a16="http://schemas.microsoft.com/office/drawing/2014/main" id="{7CD2E0A2-5B30-4FA1-9532-5DAC3EA83BA1}"/>
                    </a:ext>
                  </a:extLst>
                </p14:cNvPr>
                <p14:cNvContentPartPr/>
                <p14:nvPr/>
              </p14:nvContentPartPr>
              <p14:xfrm>
                <a:off x="7991910" y="4325610"/>
                <a:ext cx="13320" cy="289800"/>
              </p14:xfrm>
            </p:contentPart>
          </mc:Choice>
          <mc:Fallback xmlns="">
            <p:pic>
              <p:nvPicPr>
                <p:cNvPr id="43" name="墨迹 42">
                  <a:extLst>
                    <a:ext uri="{FF2B5EF4-FFF2-40B4-BE49-F238E27FC236}">
                      <a16:creationId xmlns:a16="http://schemas.microsoft.com/office/drawing/2014/main" id="{7CD2E0A2-5B30-4FA1-9532-5DAC3EA83BA1}"/>
                    </a:ext>
                  </a:extLst>
                </p:cNvPr>
                <p:cNvPicPr/>
                <p:nvPr/>
              </p:nvPicPr>
              <p:blipFill>
                <a:blip r:embed="rId75"/>
                <a:stretch>
                  <a:fillRect/>
                </a:stretch>
              </p:blipFill>
              <p:spPr>
                <a:xfrm>
                  <a:off x="7974270" y="4307610"/>
                  <a:ext cx="4896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4" name="墨迹 43">
                  <a:extLst>
                    <a:ext uri="{FF2B5EF4-FFF2-40B4-BE49-F238E27FC236}">
                      <a16:creationId xmlns:a16="http://schemas.microsoft.com/office/drawing/2014/main" id="{BE43D29C-F190-42C5-9207-3223DE27F98D}"/>
                    </a:ext>
                  </a:extLst>
                </p14:cNvPr>
                <p14:cNvContentPartPr/>
                <p14:nvPr/>
              </p14:nvContentPartPr>
              <p14:xfrm>
                <a:off x="8154630" y="4253970"/>
                <a:ext cx="99720" cy="154800"/>
              </p14:xfrm>
            </p:contentPart>
          </mc:Choice>
          <mc:Fallback xmlns="">
            <p:pic>
              <p:nvPicPr>
                <p:cNvPr id="44" name="墨迹 43">
                  <a:extLst>
                    <a:ext uri="{FF2B5EF4-FFF2-40B4-BE49-F238E27FC236}">
                      <a16:creationId xmlns:a16="http://schemas.microsoft.com/office/drawing/2014/main" id="{BE43D29C-F190-42C5-9207-3223DE27F98D}"/>
                    </a:ext>
                  </a:extLst>
                </p:cNvPr>
                <p:cNvPicPr/>
                <p:nvPr/>
              </p:nvPicPr>
              <p:blipFill>
                <a:blip r:embed="rId77"/>
                <a:stretch>
                  <a:fillRect/>
                </a:stretch>
              </p:blipFill>
              <p:spPr>
                <a:xfrm>
                  <a:off x="8136630" y="4235970"/>
                  <a:ext cx="1353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5" name="墨迹 44">
                  <a:extLst>
                    <a:ext uri="{FF2B5EF4-FFF2-40B4-BE49-F238E27FC236}">
                      <a16:creationId xmlns:a16="http://schemas.microsoft.com/office/drawing/2014/main" id="{6DD68834-BC06-42F3-8284-2F33A6FD9D99}"/>
                    </a:ext>
                  </a:extLst>
                </p14:cNvPr>
                <p14:cNvContentPartPr/>
                <p14:nvPr/>
              </p14:nvContentPartPr>
              <p14:xfrm>
                <a:off x="8135550" y="4419210"/>
                <a:ext cx="12600" cy="111600"/>
              </p14:xfrm>
            </p:contentPart>
          </mc:Choice>
          <mc:Fallback xmlns="">
            <p:pic>
              <p:nvPicPr>
                <p:cNvPr id="45" name="墨迹 44">
                  <a:extLst>
                    <a:ext uri="{FF2B5EF4-FFF2-40B4-BE49-F238E27FC236}">
                      <a16:creationId xmlns:a16="http://schemas.microsoft.com/office/drawing/2014/main" id="{6DD68834-BC06-42F3-8284-2F33A6FD9D99}"/>
                    </a:ext>
                  </a:extLst>
                </p:cNvPr>
                <p:cNvPicPr/>
                <p:nvPr/>
              </p:nvPicPr>
              <p:blipFill>
                <a:blip r:embed="rId79"/>
                <a:stretch>
                  <a:fillRect/>
                </a:stretch>
              </p:blipFill>
              <p:spPr>
                <a:xfrm>
                  <a:off x="8117910" y="4401570"/>
                  <a:ext cx="482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6" name="墨迹 45">
                  <a:extLst>
                    <a:ext uri="{FF2B5EF4-FFF2-40B4-BE49-F238E27FC236}">
                      <a16:creationId xmlns:a16="http://schemas.microsoft.com/office/drawing/2014/main" id="{BB8EA46C-CF8F-4AC4-AD1F-0750758DD2AC}"/>
                    </a:ext>
                  </a:extLst>
                </p14:cNvPr>
                <p14:cNvContentPartPr/>
                <p14:nvPr/>
              </p14:nvContentPartPr>
              <p14:xfrm>
                <a:off x="8180550" y="4373850"/>
                <a:ext cx="158760" cy="203040"/>
              </p14:xfrm>
            </p:contentPart>
          </mc:Choice>
          <mc:Fallback xmlns="">
            <p:pic>
              <p:nvPicPr>
                <p:cNvPr id="46" name="墨迹 45">
                  <a:extLst>
                    <a:ext uri="{FF2B5EF4-FFF2-40B4-BE49-F238E27FC236}">
                      <a16:creationId xmlns:a16="http://schemas.microsoft.com/office/drawing/2014/main" id="{BB8EA46C-CF8F-4AC4-AD1F-0750758DD2AC}"/>
                    </a:ext>
                  </a:extLst>
                </p:cNvPr>
                <p:cNvPicPr/>
                <p:nvPr/>
              </p:nvPicPr>
              <p:blipFill>
                <a:blip r:embed="rId81"/>
                <a:stretch>
                  <a:fillRect/>
                </a:stretch>
              </p:blipFill>
              <p:spPr>
                <a:xfrm>
                  <a:off x="8162550" y="4356210"/>
                  <a:ext cx="1944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7" name="墨迹 46">
                  <a:extLst>
                    <a:ext uri="{FF2B5EF4-FFF2-40B4-BE49-F238E27FC236}">
                      <a16:creationId xmlns:a16="http://schemas.microsoft.com/office/drawing/2014/main" id="{5C38CFF5-E196-45E5-A381-5FC1903888F3}"/>
                    </a:ext>
                  </a:extLst>
                </p14:cNvPr>
                <p14:cNvContentPartPr/>
                <p14:nvPr/>
              </p14:nvContentPartPr>
              <p14:xfrm>
                <a:off x="8206470" y="4403370"/>
                <a:ext cx="48240" cy="154080"/>
              </p14:xfrm>
            </p:contentPart>
          </mc:Choice>
          <mc:Fallback xmlns="">
            <p:pic>
              <p:nvPicPr>
                <p:cNvPr id="47" name="墨迹 46">
                  <a:extLst>
                    <a:ext uri="{FF2B5EF4-FFF2-40B4-BE49-F238E27FC236}">
                      <a16:creationId xmlns:a16="http://schemas.microsoft.com/office/drawing/2014/main" id="{5C38CFF5-E196-45E5-A381-5FC1903888F3}"/>
                    </a:ext>
                  </a:extLst>
                </p:cNvPr>
                <p:cNvPicPr/>
                <p:nvPr/>
              </p:nvPicPr>
              <p:blipFill>
                <a:blip r:embed="rId83"/>
                <a:stretch>
                  <a:fillRect/>
                </a:stretch>
              </p:blipFill>
              <p:spPr>
                <a:xfrm>
                  <a:off x="8188830" y="4385730"/>
                  <a:ext cx="838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8" name="墨迹 47">
                  <a:extLst>
                    <a:ext uri="{FF2B5EF4-FFF2-40B4-BE49-F238E27FC236}">
                      <a16:creationId xmlns:a16="http://schemas.microsoft.com/office/drawing/2014/main" id="{2F51D1B9-2628-4A94-91A5-64F7D055D825}"/>
                    </a:ext>
                  </a:extLst>
                </p14:cNvPr>
                <p14:cNvContentPartPr/>
                <p14:nvPr/>
              </p14:nvContentPartPr>
              <p14:xfrm>
                <a:off x="8214750" y="4487250"/>
                <a:ext cx="47160" cy="33480"/>
              </p14:xfrm>
            </p:contentPart>
          </mc:Choice>
          <mc:Fallback xmlns="">
            <p:pic>
              <p:nvPicPr>
                <p:cNvPr id="48" name="墨迹 47">
                  <a:extLst>
                    <a:ext uri="{FF2B5EF4-FFF2-40B4-BE49-F238E27FC236}">
                      <a16:creationId xmlns:a16="http://schemas.microsoft.com/office/drawing/2014/main" id="{2F51D1B9-2628-4A94-91A5-64F7D055D825}"/>
                    </a:ext>
                  </a:extLst>
                </p:cNvPr>
                <p:cNvPicPr/>
                <p:nvPr/>
              </p:nvPicPr>
              <p:blipFill>
                <a:blip r:embed="rId85"/>
                <a:stretch>
                  <a:fillRect/>
                </a:stretch>
              </p:blipFill>
              <p:spPr>
                <a:xfrm>
                  <a:off x="8197110" y="4469610"/>
                  <a:ext cx="828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9" name="墨迹 48">
                  <a:extLst>
                    <a:ext uri="{FF2B5EF4-FFF2-40B4-BE49-F238E27FC236}">
                      <a16:creationId xmlns:a16="http://schemas.microsoft.com/office/drawing/2014/main" id="{C7643A32-F05A-48B6-BCC5-CE33D8DE4103}"/>
                    </a:ext>
                  </a:extLst>
                </p14:cNvPr>
                <p14:cNvContentPartPr/>
                <p14:nvPr/>
              </p14:nvContentPartPr>
              <p14:xfrm>
                <a:off x="8198190" y="4511010"/>
                <a:ext cx="95400" cy="75600"/>
              </p14:xfrm>
            </p:contentPart>
          </mc:Choice>
          <mc:Fallback xmlns="">
            <p:pic>
              <p:nvPicPr>
                <p:cNvPr id="49" name="墨迹 48">
                  <a:extLst>
                    <a:ext uri="{FF2B5EF4-FFF2-40B4-BE49-F238E27FC236}">
                      <a16:creationId xmlns:a16="http://schemas.microsoft.com/office/drawing/2014/main" id="{C7643A32-F05A-48B6-BCC5-CE33D8DE4103}"/>
                    </a:ext>
                  </a:extLst>
                </p:cNvPr>
                <p:cNvPicPr/>
                <p:nvPr/>
              </p:nvPicPr>
              <p:blipFill>
                <a:blip r:embed="rId87"/>
                <a:stretch>
                  <a:fillRect/>
                </a:stretch>
              </p:blipFill>
              <p:spPr>
                <a:xfrm>
                  <a:off x="8180550" y="4493010"/>
                  <a:ext cx="1310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0" name="墨迹 49">
                  <a:extLst>
                    <a:ext uri="{FF2B5EF4-FFF2-40B4-BE49-F238E27FC236}">
                      <a16:creationId xmlns:a16="http://schemas.microsoft.com/office/drawing/2014/main" id="{99CBF3B3-706B-4299-A0E2-249790BB9810}"/>
                    </a:ext>
                  </a:extLst>
                </p14:cNvPr>
                <p14:cNvContentPartPr/>
                <p14:nvPr/>
              </p14:nvContentPartPr>
              <p14:xfrm>
                <a:off x="8351550" y="4293930"/>
                <a:ext cx="138600" cy="156600"/>
              </p14:xfrm>
            </p:contentPart>
          </mc:Choice>
          <mc:Fallback xmlns="">
            <p:pic>
              <p:nvPicPr>
                <p:cNvPr id="50" name="墨迹 49">
                  <a:extLst>
                    <a:ext uri="{FF2B5EF4-FFF2-40B4-BE49-F238E27FC236}">
                      <a16:creationId xmlns:a16="http://schemas.microsoft.com/office/drawing/2014/main" id="{99CBF3B3-706B-4299-A0E2-249790BB9810}"/>
                    </a:ext>
                  </a:extLst>
                </p:cNvPr>
                <p:cNvPicPr/>
                <p:nvPr/>
              </p:nvPicPr>
              <p:blipFill>
                <a:blip r:embed="rId89"/>
                <a:stretch>
                  <a:fillRect/>
                </a:stretch>
              </p:blipFill>
              <p:spPr>
                <a:xfrm>
                  <a:off x="8333550" y="4276290"/>
                  <a:ext cx="1742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1" name="墨迹 50">
                  <a:extLst>
                    <a:ext uri="{FF2B5EF4-FFF2-40B4-BE49-F238E27FC236}">
                      <a16:creationId xmlns:a16="http://schemas.microsoft.com/office/drawing/2014/main" id="{AFDECFCB-2CDE-4942-AC8F-497D03CBB6C3}"/>
                    </a:ext>
                  </a:extLst>
                </p14:cNvPr>
                <p14:cNvContentPartPr/>
                <p14:nvPr/>
              </p14:nvContentPartPr>
              <p14:xfrm>
                <a:off x="8466750" y="4336410"/>
                <a:ext cx="18000" cy="276840"/>
              </p14:xfrm>
            </p:contentPart>
          </mc:Choice>
          <mc:Fallback xmlns="">
            <p:pic>
              <p:nvPicPr>
                <p:cNvPr id="51" name="墨迹 50">
                  <a:extLst>
                    <a:ext uri="{FF2B5EF4-FFF2-40B4-BE49-F238E27FC236}">
                      <a16:creationId xmlns:a16="http://schemas.microsoft.com/office/drawing/2014/main" id="{AFDECFCB-2CDE-4942-AC8F-497D03CBB6C3}"/>
                    </a:ext>
                  </a:extLst>
                </p:cNvPr>
                <p:cNvPicPr/>
                <p:nvPr/>
              </p:nvPicPr>
              <p:blipFill>
                <a:blip r:embed="rId91"/>
                <a:stretch>
                  <a:fillRect/>
                </a:stretch>
              </p:blipFill>
              <p:spPr>
                <a:xfrm>
                  <a:off x="8448750" y="4318410"/>
                  <a:ext cx="5364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2" name="墨迹 51">
                  <a:extLst>
                    <a:ext uri="{FF2B5EF4-FFF2-40B4-BE49-F238E27FC236}">
                      <a16:creationId xmlns:a16="http://schemas.microsoft.com/office/drawing/2014/main" id="{80E92D2F-D779-4EAB-ACA2-15E6F5E55BBD}"/>
                    </a:ext>
                  </a:extLst>
                </p14:cNvPr>
                <p14:cNvContentPartPr/>
                <p14:nvPr/>
              </p14:nvContentPartPr>
              <p14:xfrm>
                <a:off x="8406990" y="4425330"/>
                <a:ext cx="121680" cy="101880"/>
              </p14:xfrm>
            </p:contentPart>
          </mc:Choice>
          <mc:Fallback xmlns="">
            <p:pic>
              <p:nvPicPr>
                <p:cNvPr id="52" name="墨迹 51">
                  <a:extLst>
                    <a:ext uri="{FF2B5EF4-FFF2-40B4-BE49-F238E27FC236}">
                      <a16:creationId xmlns:a16="http://schemas.microsoft.com/office/drawing/2014/main" id="{80E92D2F-D779-4EAB-ACA2-15E6F5E55BBD}"/>
                    </a:ext>
                  </a:extLst>
                </p:cNvPr>
                <p:cNvPicPr/>
                <p:nvPr/>
              </p:nvPicPr>
              <p:blipFill>
                <a:blip r:embed="rId93"/>
                <a:stretch>
                  <a:fillRect/>
                </a:stretch>
              </p:blipFill>
              <p:spPr>
                <a:xfrm>
                  <a:off x="8388990" y="4407330"/>
                  <a:ext cx="1573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3" name="墨迹 52">
                  <a:extLst>
                    <a:ext uri="{FF2B5EF4-FFF2-40B4-BE49-F238E27FC236}">
                      <a16:creationId xmlns:a16="http://schemas.microsoft.com/office/drawing/2014/main" id="{F1ABC4A9-B56F-4243-9FED-C090EAE57D28}"/>
                    </a:ext>
                  </a:extLst>
                </p14:cNvPr>
                <p14:cNvContentPartPr/>
                <p14:nvPr/>
              </p14:nvContentPartPr>
              <p14:xfrm>
                <a:off x="8603190" y="4282770"/>
                <a:ext cx="100080" cy="142560"/>
              </p14:xfrm>
            </p:contentPart>
          </mc:Choice>
          <mc:Fallback xmlns="">
            <p:pic>
              <p:nvPicPr>
                <p:cNvPr id="53" name="墨迹 52">
                  <a:extLst>
                    <a:ext uri="{FF2B5EF4-FFF2-40B4-BE49-F238E27FC236}">
                      <a16:creationId xmlns:a16="http://schemas.microsoft.com/office/drawing/2014/main" id="{F1ABC4A9-B56F-4243-9FED-C090EAE57D28}"/>
                    </a:ext>
                  </a:extLst>
                </p:cNvPr>
                <p:cNvPicPr/>
                <p:nvPr/>
              </p:nvPicPr>
              <p:blipFill>
                <a:blip r:embed="rId95"/>
                <a:stretch>
                  <a:fillRect/>
                </a:stretch>
              </p:blipFill>
              <p:spPr>
                <a:xfrm>
                  <a:off x="8585190" y="4265130"/>
                  <a:ext cx="1357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4" name="墨迹 53">
                  <a:extLst>
                    <a:ext uri="{FF2B5EF4-FFF2-40B4-BE49-F238E27FC236}">
                      <a16:creationId xmlns:a16="http://schemas.microsoft.com/office/drawing/2014/main" id="{29B97665-AB80-404B-9E91-440D015AF6C9}"/>
                    </a:ext>
                  </a:extLst>
                </p14:cNvPr>
                <p14:cNvContentPartPr/>
                <p14:nvPr/>
              </p14:nvContentPartPr>
              <p14:xfrm>
                <a:off x="8585550" y="4505610"/>
                <a:ext cx="22680" cy="61920"/>
              </p14:xfrm>
            </p:contentPart>
          </mc:Choice>
          <mc:Fallback xmlns="">
            <p:pic>
              <p:nvPicPr>
                <p:cNvPr id="54" name="墨迹 53">
                  <a:extLst>
                    <a:ext uri="{FF2B5EF4-FFF2-40B4-BE49-F238E27FC236}">
                      <a16:creationId xmlns:a16="http://schemas.microsoft.com/office/drawing/2014/main" id="{29B97665-AB80-404B-9E91-440D015AF6C9}"/>
                    </a:ext>
                  </a:extLst>
                </p:cNvPr>
                <p:cNvPicPr/>
                <p:nvPr/>
              </p:nvPicPr>
              <p:blipFill>
                <a:blip r:embed="rId97"/>
                <a:stretch>
                  <a:fillRect/>
                </a:stretch>
              </p:blipFill>
              <p:spPr>
                <a:xfrm>
                  <a:off x="8567550" y="4487970"/>
                  <a:ext cx="583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5" name="墨迹 54">
                  <a:extLst>
                    <a:ext uri="{FF2B5EF4-FFF2-40B4-BE49-F238E27FC236}">
                      <a16:creationId xmlns:a16="http://schemas.microsoft.com/office/drawing/2014/main" id="{B14A2899-B6B6-42A2-B344-60D294012EE6}"/>
                    </a:ext>
                  </a:extLst>
                </p14:cNvPr>
                <p14:cNvContentPartPr/>
                <p14:nvPr/>
              </p14:nvContentPartPr>
              <p14:xfrm>
                <a:off x="8659350" y="4509210"/>
                <a:ext cx="82440" cy="83880"/>
              </p14:xfrm>
            </p:contentPart>
          </mc:Choice>
          <mc:Fallback xmlns="">
            <p:pic>
              <p:nvPicPr>
                <p:cNvPr id="55" name="墨迹 54">
                  <a:extLst>
                    <a:ext uri="{FF2B5EF4-FFF2-40B4-BE49-F238E27FC236}">
                      <a16:creationId xmlns:a16="http://schemas.microsoft.com/office/drawing/2014/main" id="{B14A2899-B6B6-42A2-B344-60D294012EE6}"/>
                    </a:ext>
                  </a:extLst>
                </p:cNvPr>
                <p:cNvPicPr/>
                <p:nvPr/>
              </p:nvPicPr>
              <p:blipFill>
                <a:blip r:embed="rId99"/>
                <a:stretch>
                  <a:fillRect/>
                </a:stretch>
              </p:blipFill>
              <p:spPr>
                <a:xfrm>
                  <a:off x="8641710" y="4491570"/>
                  <a:ext cx="118080" cy="119520"/>
                </a:xfrm>
                <a:prstGeom prst="rect">
                  <a:avLst/>
                </a:prstGeom>
              </p:spPr>
            </p:pic>
          </mc:Fallback>
        </mc:AlternateContent>
      </p:gr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085"/>
                                        </p:tgtEl>
                                        <p:attrNameLst>
                                          <p:attrName>style.visibility</p:attrName>
                                        </p:attrNameLst>
                                      </p:cBhvr>
                                      <p:to>
                                        <p:strVal val="visible"/>
                                      </p:to>
                                    </p:set>
                                    <p:animEffect transition="in" filter="blinds(horizontal)">
                                      <p:cBhvr>
                                        <p:cTn id="7" dur="500"/>
                                        <p:tgtEl>
                                          <p:spTgt spid="46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p:cNvPicPr>
            <a:picLocks noChangeAspect="1"/>
          </p:cNvPicPr>
          <p:nvPr/>
        </p:nvPicPr>
        <p:blipFill>
          <a:blip r:embed="rId2"/>
          <a:stretch>
            <a:fillRect/>
          </a:stretch>
        </p:blipFill>
        <p:spPr>
          <a:xfrm>
            <a:off x="4067175" y="1114425"/>
            <a:ext cx="5076825" cy="5153025"/>
          </a:xfrm>
          <a:prstGeom prst="rect">
            <a:avLst/>
          </a:prstGeom>
          <a:noFill/>
          <a:ln w="9525">
            <a:noFill/>
          </a:ln>
        </p:spPr>
      </p:pic>
      <p:sp>
        <p:nvSpPr>
          <p:cNvPr id="47107" name="Rectangle 3"/>
          <p:cNvSpPr>
            <a:spLocks noGrp="1" noChangeArrowheads="1"/>
          </p:cNvSpPr>
          <p:nvPr>
            <p:ph type="title" idx="4294967295"/>
          </p:nvPr>
        </p:nvSpPr>
        <p:spPr>
          <a:xfrm>
            <a:off x="1835150" y="188913"/>
            <a:ext cx="6443663" cy="64135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Stable Isotope Labeling</a:t>
            </a:r>
          </a:p>
        </p:txBody>
      </p:sp>
      <p:sp>
        <p:nvSpPr>
          <p:cNvPr id="2" name="Text Box 4"/>
          <p:cNvSpPr txBox="1"/>
          <p:nvPr/>
        </p:nvSpPr>
        <p:spPr>
          <a:xfrm>
            <a:off x="179388" y="1773238"/>
            <a:ext cx="3924300" cy="3508375"/>
          </a:xfrm>
          <a:prstGeom prst="rect">
            <a:avLst/>
          </a:prstGeom>
          <a:noFill/>
          <a:ln w="9525">
            <a:noFill/>
          </a:ln>
        </p:spPr>
        <p:txBody>
          <a:bodyPr anchor="t">
            <a:spAutoFit/>
          </a:bodyPr>
          <a:lstStyle/>
          <a:p>
            <a:r>
              <a:rPr lang="en-US" altLang="zh-CN" sz="2800" b="1" dirty="0">
                <a:latin typeface="Arial" panose="020B0604020202020204" pitchFamily="34" charset="0"/>
                <a:ea typeface="宋体" panose="02010600030101010101" pitchFamily="2" charset="-122"/>
              </a:rPr>
              <a:t>According to labeling method</a:t>
            </a:r>
          </a:p>
          <a:p>
            <a:pPr>
              <a:buChar char="•"/>
            </a:pPr>
            <a:endParaRPr lang="en-US" altLang="zh-CN" sz="2800" b="1" dirty="0">
              <a:latin typeface="Arial" panose="020B0604020202020204" pitchFamily="34" charset="0"/>
              <a:ea typeface="宋体" panose="02010600030101010101" pitchFamily="2" charset="-122"/>
            </a:endParaRPr>
          </a:p>
          <a:p>
            <a:pPr>
              <a:buChar char="•"/>
            </a:pPr>
            <a:r>
              <a:rPr lang="en-US" altLang="zh-CN" sz="2800" b="1" dirty="0">
                <a:latin typeface="Arial" panose="020B0604020202020204" pitchFamily="34" charset="0"/>
                <a:ea typeface="宋体" panose="02010600030101010101" pitchFamily="2" charset="-122"/>
              </a:rPr>
              <a:t>Metabolic labeling</a:t>
            </a:r>
          </a:p>
          <a:p>
            <a:pPr>
              <a:buChar char="•"/>
            </a:pPr>
            <a:endParaRPr lang="en-US" altLang="zh-CN" sz="2800" b="1" dirty="0">
              <a:latin typeface="Arial" panose="020B0604020202020204" pitchFamily="34" charset="0"/>
              <a:ea typeface="宋体" panose="02010600030101010101" pitchFamily="2" charset="-122"/>
            </a:endParaRPr>
          </a:p>
          <a:p>
            <a:pPr>
              <a:buChar char="•"/>
            </a:pPr>
            <a:r>
              <a:rPr lang="en-US" altLang="zh-CN" sz="2800" b="1" dirty="0">
                <a:latin typeface="Arial" panose="020B0604020202020204" pitchFamily="34" charset="0"/>
                <a:ea typeface="宋体" panose="02010600030101010101" pitchFamily="2" charset="-122"/>
              </a:rPr>
              <a:t>Chemical labeling</a:t>
            </a:r>
          </a:p>
          <a:p>
            <a:pPr>
              <a:buChar char="•"/>
            </a:pPr>
            <a:endParaRPr lang="en-US" altLang="zh-CN" sz="2800" b="1" dirty="0">
              <a:latin typeface="Arial" panose="020B0604020202020204" pitchFamily="34" charset="0"/>
              <a:ea typeface="宋体" panose="02010600030101010101" pitchFamily="2" charset="-122"/>
            </a:endParaRPr>
          </a:p>
          <a:p>
            <a:pPr>
              <a:buChar char="•"/>
            </a:pPr>
            <a:r>
              <a:rPr lang="en-US" altLang="zh-CN" sz="2800" b="1" dirty="0">
                <a:latin typeface="Arial" panose="020B0604020202020204" pitchFamily="34" charset="0"/>
                <a:ea typeface="宋体" panose="02010600030101010101" pitchFamily="2" charset="-122"/>
              </a:rPr>
              <a:t>Enzymatic labeling</a:t>
            </a:r>
          </a:p>
        </p:txBody>
      </p:sp>
      <p:grpSp>
        <p:nvGrpSpPr>
          <p:cNvPr id="19" name="组合 18">
            <a:extLst>
              <a:ext uri="{FF2B5EF4-FFF2-40B4-BE49-F238E27FC236}">
                <a16:creationId xmlns:a16="http://schemas.microsoft.com/office/drawing/2014/main" id="{EF448D4F-DD41-4D2F-9B87-9C4E7BE2D9C0}"/>
              </a:ext>
            </a:extLst>
          </p:cNvPr>
          <p:cNvGrpSpPr/>
          <p:nvPr/>
        </p:nvGrpSpPr>
        <p:grpSpPr>
          <a:xfrm>
            <a:off x="3497310" y="732090"/>
            <a:ext cx="1035000" cy="493920"/>
            <a:chOff x="3497310" y="732090"/>
            <a:chExt cx="1035000" cy="493920"/>
          </a:xfrm>
        </p:grpSpPr>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4D73928E-E299-4AFE-AF39-9ECA0D7A3B13}"/>
                    </a:ext>
                  </a:extLst>
                </p14:cNvPr>
                <p14:cNvContentPartPr/>
                <p14:nvPr/>
              </p14:nvContentPartPr>
              <p14:xfrm>
                <a:off x="3497310" y="830730"/>
                <a:ext cx="40680" cy="304560"/>
              </p14:xfrm>
            </p:contentPart>
          </mc:Choice>
          <mc:Fallback xmlns="">
            <p:pic>
              <p:nvPicPr>
                <p:cNvPr id="3" name="墨迹 2">
                  <a:extLst>
                    <a:ext uri="{FF2B5EF4-FFF2-40B4-BE49-F238E27FC236}">
                      <a16:creationId xmlns:a16="http://schemas.microsoft.com/office/drawing/2014/main" id="{4D73928E-E299-4AFE-AF39-9ECA0D7A3B13}"/>
                    </a:ext>
                  </a:extLst>
                </p:cNvPr>
                <p:cNvPicPr/>
                <p:nvPr/>
              </p:nvPicPr>
              <p:blipFill>
                <a:blip r:embed="rId4"/>
                <a:stretch>
                  <a:fillRect/>
                </a:stretch>
              </p:blipFill>
              <p:spPr>
                <a:xfrm>
                  <a:off x="3479310" y="813090"/>
                  <a:ext cx="763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id="{B023C5BB-F807-416A-A2B1-812E2CE7EFCE}"/>
                    </a:ext>
                  </a:extLst>
                </p14:cNvPr>
                <p14:cNvContentPartPr/>
                <p14:nvPr/>
              </p14:nvContentPartPr>
              <p14:xfrm>
                <a:off x="3562470" y="766650"/>
                <a:ext cx="234000" cy="394200"/>
              </p14:xfrm>
            </p:contentPart>
          </mc:Choice>
          <mc:Fallback xmlns="">
            <p:pic>
              <p:nvPicPr>
                <p:cNvPr id="4" name="墨迹 3">
                  <a:extLst>
                    <a:ext uri="{FF2B5EF4-FFF2-40B4-BE49-F238E27FC236}">
                      <a16:creationId xmlns:a16="http://schemas.microsoft.com/office/drawing/2014/main" id="{B023C5BB-F807-416A-A2B1-812E2CE7EFCE}"/>
                    </a:ext>
                  </a:extLst>
                </p:cNvPr>
                <p:cNvPicPr/>
                <p:nvPr/>
              </p:nvPicPr>
              <p:blipFill>
                <a:blip r:embed="rId6"/>
                <a:stretch>
                  <a:fillRect/>
                </a:stretch>
              </p:blipFill>
              <p:spPr>
                <a:xfrm>
                  <a:off x="3544470" y="749010"/>
                  <a:ext cx="26964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149F32BC-3F93-4394-BBA4-2D5C96E8EBCC}"/>
                    </a:ext>
                  </a:extLst>
                </p14:cNvPr>
                <p14:cNvContentPartPr/>
                <p14:nvPr/>
              </p14:nvContentPartPr>
              <p14:xfrm>
                <a:off x="3602070" y="875730"/>
                <a:ext cx="105120" cy="41040"/>
              </p14:xfrm>
            </p:contentPart>
          </mc:Choice>
          <mc:Fallback xmlns="">
            <p:pic>
              <p:nvPicPr>
                <p:cNvPr id="5" name="墨迹 4">
                  <a:extLst>
                    <a:ext uri="{FF2B5EF4-FFF2-40B4-BE49-F238E27FC236}">
                      <a16:creationId xmlns:a16="http://schemas.microsoft.com/office/drawing/2014/main" id="{149F32BC-3F93-4394-BBA4-2D5C96E8EBCC}"/>
                    </a:ext>
                  </a:extLst>
                </p:cNvPr>
                <p:cNvPicPr/>
                <p:nvPr/>
              </p:nvPicPr>
              <p:blipFill>
                <a:blip r:embed="rId8"/>
                <a:stretch>
                  <a:fillRect/>
                </a:stretch>
              </p:blipFill>
              <p:spPr>
                <a:xfrm>
                  <a:off x="3584070" y="857730"/>
                  <a:ext cx="1407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0D42A552-FA74-45A2-85F2-A70EBA144C65}"/>
                    </a:ext>
                  </a:extLst>
                </p14:cNvPr>
                <p14:cNvContentPartPr/>
                <p14:nvPr/>
              </p14:nvContentPartPr>
              <p14:xfrm>
                <a:off x="3591630" y="971490"/>
                <a:ext cx="143640" cy="108360"/>
              </p14:xfrm>
            </p:contentPart>
          </mc:Choice>
          <mc:Fallback xmlns="">
            <p:pic>
              <p:nvPicPr>
                <p:cNvPr id="6" name="墨迹 5">
                  <a:extLst>
                    <a:ext uri="{FF2B5EF4-FFF2-40B4-BE49-F238E27FC236}">
                      <a16:creationId xmlns:a16="http://schemas.microsoft.com/office/drawing/2014/main" id="{0D42A552-FA74-45A2-85F2-A70EBA144C65}"/>
                    </a:ext>
                  </a:extLst>
                </p:cNvPr>
                <p:cNvPicPr/>
                <p:nvPr/>
              </p:nvPicPr>
              <p:blipFill>
                <a:blip r:embed="rId10"/>
                <a:stretch>
                  <a:fillRect/>
                </a:stretch>
              </p:blipFill>
              <p:spPr>
                <a:xfrm>
                  <a:off x="3573630" y="953490"/>
                  <a:ext cx="179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墨迹 6">
                  <a:extLst>
                    <a:ext uri="{FF2B5EF4-FFF2-40B4-BE49-F238E27FC236}">
                      <a16:creationId xmlns:a16="http://schemas.microsoft.com/office/drawing/2014/main" id="{533AAABE-5FF2-42D7-B95A-DD909AC41B03}"/>
                    </a:ext>
                  </a:extLst>
                </p14:cNvPr>
                <p14:cNvContentPartPr/>
                <p14:nvPr/>
              </p14:nvContentPartPr>
              <p14:xfrm>
                <a:off x="3817350" y="773850"/>
                <a:ext cx="79560" cy="370440"/>
              </p14:xfrm>
            </p:contentPart>
          </mc:Choice>
          <mc:Fallback xmlns="">
            <p:pic>
              <p:nvPicPr>
                <p:cNvPr id="7" name="墨迹 6">
                  <a:extLst>
                    <a:ext uri="{FF2B5EF4-FFF2-40B4-BE49-F238E27FC236}">
                      <a16:creationId xmlns:a16="http://schemas.microsoft.com/office/drawing/2014/main" id="{533AAABE-5FF2-42D7-B95A-DD909AC41B03}"/>
                    </a:ext>
                  </a:extLst>
                </p:cNvPr>
                <p:cNvPicPr/>
                <p:nvPr/>
              </p:nvPicPr>
              <p:blipFill>
                <a:blip r:embed="rId12"/>
                <a:stretch>
                  <a:fillRect/>
                </a:stretch>
              </p:blipFill>
              <p:spPr>
                <a:xfrm>
                  <a:off x="3799350" y="756210"/>
                  <a:ext cx="11520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墨迹 7">
                  <a:extLst>
                    <a:ext uri="{FF2B5EF4-FFF2-40B4-BE49-F238E27FC236}">
                      <a16:creationId xmlns:a16="http://schemas.microsoft.com/office/drawing/2014/main" id="{C89EA560-CA15-4F52-909D-3F5291E5EACD}"/>
                    </a:ext>
                  </a:extLst>
                </p14:cNvPr>
                <p14:cNvContentPartPr/>
                <p14:nvPr/>
              </p14:nvContentPartPr>
              <p14:xfrm>
                <a:off x="4040190" y="775650"/>
                <a:ext cx="18000" cy="65880"/>
              </p14:xfrm>
            </p:contentPart>
          </mc:Choice>
          <mc:Fallback xmlns="">
            <p:pic>
              <p:nvPicPr>
                <p:cNvPr id="8" name="墨迹 7">
                  <a:extLst>
                    <a:ext uri="{FF2B5EF4-FFF2-40B4-BE49-F238E27FC236}">
                      <a16:creationId xmlns:a16="http://schemas.microsoft.com/office/drawing/2014/main" id="{C89EA560-CA15-4F52-909D-3F5291E5EACD}"/>
                    </a:ext>
                  </a:extLst>
                </p:cNvPr>
                <p:cNvPicPr/>
                <p:nvPr/>
              </p:nvPicPr>
              <p:blipFill>
                <a:blip r:embed="rId14"/>
                <a:stretch>
                  <a:fillRect/>
                </a:stretch>
              </p:blipFill>
              <p:spPr>
                <a:xfrm>
                  <a:off x="4022190" y="758010"/>
                  <a:ext cx="536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墨迹 8">
                  <a:extLst>
                    <a:ext uri="{FF2B5EF4-FFF2-40B4-BE49-F238E27FC236}">
                      <a16:creationId xmlns:a16="http://schemas.microsoft.com/office/drawing/2014/main" id="{D90CE165-9F20-4DC9-AC33-5FAA3C2049C6}"/>
                    </a:ext>
                  </a:extLst>
                </p14:cNvPr>
                <p14:cNvContentPartPr/>
                <p14:nvPr/>
              </p14:nvContentPartPr>
              <p14:xfrm>
                <a:off x="3936510" y="873930"/>
                <a:ext cx="122040" cy="130320"/>
              </p14:xfrm>
            </p:contentPart>
          </mc:Choice>
          <mc:Fallback xmlns="">
            <p:pic>
              <p:nvPicPr>
                <p:cNvPr id="9" name="墨迹 8">
                  <a:extLst>
                    <a:ext uri="{FF2B5EF4-FFF2-40B4-BE49-F238E27FC236}">
                      <a16:creationId xmlns:a16="http://schemas.microsoft.com/office/drawing/2014/main" id="{D90CE165-9F20-4DC9-AC33-5FAA3C2049C6}"/>
                    </a:ext>
                  </a:extLst>
                </p:cNvPr>
                <p:cNvPicPr/>
                <p:nvPr/>
              </p:nvPicPr>
              <p:blipFill>
                <a:blip r:embed="rId16"/>
                <a:stretch>
                  <a:fillRect/>
                </a:stretch>
              </p:blipFill>
              <p:spPr>
                <a:xfrm>
                  <a:off x="3918870" y="855930"/>
                  <a:ext cx="1576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墨迹 9">
                  <a:extLst>
                    <a:ext uri="{FF2B5EF4-FFF2-40B4-BE49-F238E27FC236}">
                      <a16:creationId xmlns:a16="http://schemas.microsoft.com/office/drawing/2014/main" id="{2BD4367A-1431-4493-8403-17AB354A217E}"/>
                    </a:ext>
                  </a:extLst>
                </p14:cNvPr>
                <p14:cNvContentPartPr/>
                <p14:nvPr/>
              </p14:nvContentPartPr>
              <p14:xfrm>
                <a:off x="3960270" y="911730"/>
                <a:ext cx="189720" cy="168480"/>
              </p14:xfrm>
            </p:contentPart>
          </mc:Choice>
          <mc:Fallback xmlns="">
            <p:pic>
              <p:nvPicPr>
                <p:cNvPr id="10" name="墨迹 9">
                  <a:extLst>
                    <a:ext uri="{FF2B5EF4-FFF2-40B4-BE49-F238E27FC236}">
                      <a16:creationId xmlns:a16="http://schemas.microsoft.com/office/drawing/2014/main" id="{2BD4367A-1431-4493-8403-17AB354A217E}"/>
                    </a:ext>
                  </a:extLst>
                </p:cNvPr>
                <p:cNvPicPr/>
                <p:nvPr/>
              </p:nvPicPr>
              <p:blipFill>
                <a:blip r:embed="rId18"/>
                <a:stretch>
                  <a:fillRect/>
                </a:stretch>
              </p:blipFill>
              <p:spPr>
                <a:xfrm>
                  <a:off x="3942630" y="894090"/>
                  <a:ext cx="2253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墨迹 10">
                  <a:extLst>
                    <a:ext uri="{FF2B5EF4-FFF2-40B4-BE49-F238E27FC236}">
                      <a16:creationId xmlns:a16="http://schemas.microsoft.com/office/drawing/2014/main" id="{92F6CB4E-249A-43AA-A41E-48E7624367EB}"/>
                    </a:ext>
                  </a:extLst>
                </p14:cNvPr>
                <p14:cNvContentPartPr/>
                <p14:nvPr/>
              </p14:nvContentPartPr>
              <p14:xfrm>
                <a:off x="4235670" y="792210"/>
                <a:ext cx="119880" cy="18000"/>
              </p14:xfrm>
            </p:contentPart>
          </mc:Choice>
          <mc:Fallback xmlns="">
            <p:pic>
              <p:nvPicPr>
                <p:cNvPr id="11" name="墨迹 10">
                  <a:extLst>
                    <a:ext uri="{FF2B5EF4-FFF2-40B4-BE49-F238E27FC236}">
                      <a16:creationId xmlns:a16="http://schemas.microsoft.com/office/drawing/2014/main" id="{92F6CB4E-249A-43AA-A41E-48E7624367EB}"/>
                    </a:ext>
                  </a:extLst>
                </p:cNvPr>
                <p:cNvPicPr/>
                <p:nvPr/>
              </p:nvPicPr>
              <p:blipFill>
                <a:blip r:embed="rId20"/>
                <a:stretch>
                  <a:fillRect/>
                </a:stretch>
              </p:blipFill>
              <p:spPr>
                <a:xfrm>
                  <a:off x="4218030" y="774570"/>
                  <a:ext cx="1555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墨迹 11">
                  <a:extLst>
                    <a:ext uri="{FF2B5EF4-FFF2-40B4-BE49-F238E27FC236}">
                      <a16:creationId xmlns:a16="http://schemas.microsoft.com/office/drawing/2014/main" id="{A7FB2AEB-0925-4D4C-8D64-2746AF166BF6}"/>
                    </a:ext>
                  </a:extLst>
                </p14:cNvPr>
                <p14:cNvContentPartPr/>
                <p14:nvPr/>
              </p14:nvContentPartPr>
              <p14:xfrm>
                <a:off x="4247190" y="847290"/>
                <a:ext cx="117360" cy="5760"/>
              </p14:xfrm>
            </p:contentPart>
          </mc:Choice>
          <mc:Fallback xmlns="">
            <p:pic>
              <p:nvPicPr>
                <p:cNvPr id="12" name="墨迹 11">
                  <a:extLst>
                    <a:ext uri="{FF2B5EF4-FFF2-40B4-BE49-F238E27FC236}">
                      <a16:creationId xmlns:a16="http://schemas.microsoft.com/office/drawing/2014/main" id="{A7FB2AEB-0925-4D4C-8D64-2746AF166BF6}"/>
                    </a:ext>
                  </a:extLst>
                </p:cNvPr>
                <p:cNvPicPr/>
                <p:nvPr/>
              </p:nvPicPr>
              <p:blipFill>
                <a:blip r:embed="rId22"/>
                <a:stretch>
                  <a:fillRect/>
                </a:stretch>
              </p:blipFill>
              <p:spPr>
                <a:xfrm>
                  <a:off x="4229190" y="829290"/>
                  <a:ext cx="1530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墨迹 12">
                  <a:extLst>
                    <a:ext uri="{FF2B5EF4-FFF2-40B4-BE49-F238E27FC236}">
                      <a16:creationId xmlns:a16="http://schemas.microsoft.com/office/drawing/2014/main" id="{84F486BE-C6A4-4623-84F0-F0A3B630B4EF}"/>
                    </a:ext>
                  </a:extLst>
                </p14:cNvPr>
                <p14:cNvContentPartPr/>
                <p14:nvPr/>
              </p14:nvContentPartPr>
              <p14:xfrm>
                <a:off x="4169430" y="732090"/>
                <a:ext cx="237960" cy="271800"/>
              </p14:xfrm>
            </p:contentPart>
          </mc:Choice>
          <mc:Fallback xmlns="">
            <p:pic>
              <p:nvPicPr>
                <p:cNvPr id="13" name="墨迹 12">
                  <a:extLst>
                    <a:ext uri="{FF2B5EF4-FFF2-40B4-BE49-F238E27FC236}">
                      <a16:creationId xmlns:a16="http://schemas.microsoft.com/office/drawing/2014/main" id="{84F486BE-C6A4-4623-84F0-F0A3B630B4EF}"/>
                    </a:ext>
                  </a:extLst>
                </p:cNvPr>
                <p:cNvPicPr/>
                <p:nvPr/>
              </p:nvPicPr>
              <p:blipFill>
                <a:blip r:embed="rId24"/>
                <a:stretch>
                  <a:fillRect/>
                </a:stretch>
              </p:blipFill>
              <p:spPr>
                <a:xfrm>
                  <a:off x="4151790" y="714090"/>
                  <a:ext cx="27360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墨迹 13">
                  <a:extLst>
                    <a:ext uri="{FF2B5EF4-FFF2-40B4-BE49-F238E27FC236}">
                      <a16:creationId xmlns:a16="http://schemas.microsoft.com/office/drawing/2014/main" id="{72840D84-C560-4DBC-85EB-2B96A4ADE1EB}"/>
                    </a:ext>
                  </a:extLst>
                </p14:cNvPr>
                <p14:cNvContentPartPr/>
                <p14:nvPr/>
              </p14:nvContentPartPr>
              <p14:xfrm>
                <a:off x="4233150" y="927210"/>
                <a:ext cx="131760" cy="158040"/>
              </p14:xfrm>
            </p:contentPart>
          </mc:Choice>
          <mc:Fallback xmlns="">
            <p:pic>
              <p:nvPicPr>
                <p:cNvPr id="14" name="墨迹 13">
                  <a:extLst>
                    <a:ext uri="{FF2B5EF4-FFF2-40B4-BE49-F238E27FC236}">
                      <a16:creationId xmlns:a16="http://schemas.microsoft.com/office/drawing/2014/main" id="{72840D84-C560-4DBC-85EB-2B96A4ADE1EB}"/>
                    </a:ext>
                  </a:extLst>
                </p:cNvPr>
                <p:cNvPicPr/>
                <p:nvPr/>
              </p:nvPicPr>
              <p:blipFill>
                <a:blip r:embed="rId26"/>
                <a:stretch>
                  <a:fillRect/>
                </a:stretch>
              </p:blipFill>
              <p:spPr>
                <a:xfrm>
                  <a:off x="4215510" y="909210"/>
                  <a:ext cx="1674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墨迹 14">
                  <a:extLst>
                    <a:ext uri="{FF2B5EF4-FFF2-40B4-BE49-F238E27FC236}">
                      <a16:creationId xmlns:a16="http://schemas.microsoft.com/office/drawing/2014/main" id="{7FB05DF9-5EA9-4A13-AF9A-D47710E02F4D}"/>
                    </a:ext>
                  </a:extLst>
                </p14:cNvPr>
                <p14:cNvContentPartPr/>
                <p14:nvPr/>
              </p14:nvContentPartPr>
              <p14:xfrm>
                <a:off x="4271670" y="1021170"/>
                <a:ext cx="108360" cy="92160"/>
              </p14:xfrm>
            </p:contentPart>
          </mc:Choice>
          <mc:Fallback xmlns="">
            <p:pic>
              <p:nvPicPr>
                <p:cNvPr id="15" name="墨迹 14">
                  <a:extLst>
                    <a:ext uri="{FF2B5EF4-FFF2-40B4-BE49-F238E27FC236}">
                      <a16:creationId xmlns:a16="http://schemas.microsoft.com/office/drawing/2014/main" id="{7FB05DF9-5EA9-4A13-AF9A-D47710E02F4D}"/>
                    </a:ext>
                  </a:extLst>
                </p:cNvPr>
                <p:cNvPicPr/>
                <p:nvPr/>
              </p:nvPicPr>
              <p:blipFill>
                <a:blip r:embed="rId28"/>
                <a:stretch>
                  <a:fillRect/>
                </a:stretch>
              </p:blipFill>
              <p:spPr>
                <a:xfrm>
                  <a:off x="4253670" y="1003170"/>
                  <a:ext cx="144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墨迹 15">
                  <a:extLst>
                    <a:ext uri="{FF2B5EF4-FFF2-40B4-BE49-F238E27FC236}">
                      <a16:creationId xmlns:a16="http://schemas.microsoft.com/office/drawing/2014/main" id="{CAA91175-23D8-463B-949C-27B31C3EDD34}"/>
                    </a:ext>
                  </a:extLst>
                </p14:cNvPr>
                <p14:cNvContentPartPr/>
                <p14:nvPr/>
              </p14:nvContentPartPr>
              <p14:xfrm>
                <a:off x="4384350" y="1020450"/>
                <a:ext cx="19440" cy="132120"/>
              </p14:xfrm>
            </p:contentPart>
          </mc:Choice>
          <mc:Fallback xmlns="">
            <p:pic>
              <p:nvPicPr>
                <p:cNvPr id="16" name="墨迹 15">
                  <a:extLst>
                    <a:ext uri="{FF2B5EF4-FFF2-40B4-BE49-F238E27FC236}">
                      <a16:creationId xmlns:a16="http://schemas.microsoft.com/office/drawing/2014/main" id="{CAA91175-23D8-463B-949C-27B31C3EDD34}"/>
                    </a:ext>
                  </a:extLst>
                </p:cNvPr>
                <p:cNvPicPr/>
                <p:nvPr/>
              </p:nvPicPr>
              <p:blipFill>
                <a:blip r:embed="rId30"/>
                <a:stretch>
                  <a:fillRect/>
                </a:stretch>
              </p:blipFill>
              <p:spPr>
                <a:xfrm>
                  <a:off x="4366350" y="1002810"/>
                  <a:ext cx="550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墨迹 16">
                  <a:extLst>
                    <a:ext uri="{FF2B5EF4-FFF2-40B4-BE49-F238E27FC236}">
                      <a16:creationId xmlns:a16="http://schemas.microsoft.com/office/drawing/2014/main" id="{51094426-AF9C-404C-86A1-0C64394DAA50}"/>
                    </a:ext>
                  </a:extLst>
                </p14:cNvPr>
                <p14:cNvContentPartPr/>
                <p14:nvPr/>
              </p14:nvContentPartPr>
              <p14:xfrm>
                <a:off x="4254750" y="1103610"/>
                <a:ext cx="108720" cy="108720"/>
              </p14:xfrm>
            </p:contentPart>
          </mc:Choice>
          <mc:Fallback xmlns="">
            <p:pic>
              <p:nvPicPr>
                <p:cNvPr id="17" name="墨迹 16">
                  <a:extLst>
                    <a:ext uri="{FF2B5EF4-FFF2-40B4-BE49-F238E27FC236}">
                      <a16:creationId xmlns:a16="http://schemas.microsoft.com/office/drawing/2014/main" id="{51094426-AF9C-404C-86A1-0C64394DAA50}"/>
                    </a:ext>
                  </a:extLst>
                </p:cNvPr>
                <p:cNvPicPr/>
                <p:nvPr/>
              </p:nvPicPr>
              <p:blipFill>
                <a:blip r:embed="rId32"/>
                <a:stretch>
                  <a:fillRect/>
                </a:stretch>
              </p:blipFill>
              <p:spPr>
                <a:xfrm>
                  <a:off x="4236750" y="1085610"/>
                  <a:ext cx="1443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墨迹 17">
                  <a:extLst>
                    <a:ext uri="{FF2B5EF4-FFF2-40B4-BE49-F238E27FC236}">
                      <a16:creationId xmlns:a16="http://schemas.microsoft.com/office/drawing/2014/main" id="{C6E5A3F7-70CD-4D2F-99BC-0ABC7E4BC909}"/>
                    </a:ext>
                  </a:extLst>
                </p14:cNvPr>
                <p14:cNvContentPartPr/>
                <p14:nvPr/>
              </p14:nvContentPartPr>
              <p14:xfrm>
                <a:off x="4234590" y="1142850"/>
                <a:ext cx="297720" cy="83160"/>
              </p14:xfrm>
            </p:contentPart>
          </mc:Choice>
          <mc:Fallback xmlns="">
            <p:pic>
              <p:nvPicPr>
                <p:cNvPr id="18" name="墨迹 17">
                  <a:extLst>
                    <a:ext uri="{FF2B5EF4-FFF2-40B4-BE49-F238E27FC236}">
                      <a16:creationId xmlns:a16="http://schemas.microsoft.com/office/drawing/2014/main" id="{C6E5A3F7-70CD-4D2F-99BC-0ABC7E4BC909}"/>
                    </a:ext>
                  </a:extLst>
                </p:cNvPr>
                <p:cNvPicPr/>
                <p:nvPr/>
              </p:nvPicPr>
              <p:blipFill>
                <a:blip r:embed="rId34"/>
                <a:stretch>
                  <a:fillRect/>
                </a:stretch>
              </p:blipFill>
              <p:spPr>
                <a:xfrm>
                  <a:off x="4216950" y="1125210"/>
                  <a:ext cx="333360" cy="118800"/>
                </a:xfrm>
                <a:prstGeom prst="rect">
                  <a:avLst/>
                </a:prstGeom>
              </p:spPr>
            </p:pic>
          </mc:Fallback>
        </mc:AlternateContent>
      </p:grpSp>
      <p:grpSp>
        <p:nvGrpSpPr>
          <p:cNvPr id="47128" name="组合 47127">
            <a:extLst>
              <a:ext uri="{FF2B5EF4-FFF2-40B4-BE49-F238E27FC236}">
                <a16:creationId xmlns:a16="http://schemas.microsoft.com/office/drawing/2014/main" id="{1EC9578A-7DBC-4887-8D9E-A1689859E452}"/>
              </a:ext>
            </a:extLst>
          </p:cNvPr>
          <p:cNvGrpSpPr/>
          <p:nvPr/>
        </p:nvGrpSpPr>
        <p:grpSpPr>
          <a:xfrm>
            <a:off x="984510" y="3474210"/>
            <a:ext cx="1424880" cy="426960"/>
            <a:chOff x="984510" y="3474210"/>
            <a:chExt cx="1424880" cy="426960"/>
          </a:xfrm>
        </p:grpSpPr>
        <mc:AlternateContent xmlns:mc="http://schemas.openxmlformats.org/markup-compatibility/2006" xmlns:p14="http://schemas.microsoft.com/office/powerpoint/2010/main">
          <mc:Choice Requires="p14">
            <p:contentPart p14:bwMode="auto" r:id="rId35">
              <p14:nvContentPartPr>
                <p14:cNvPr id="20" name="墨迹 19">
                  <a:extLst>
                    <a:ext uri="{FF2B5EF4-FFF2-40B4-BE49-F238E27FC236}">
                      <a16:creationId xmlns:a16="http://schemas.microsoft.com/office/drawing/2014/main" id="{47C96EB5-2C90-41AC-B405-119DA0CBF7D2}"/>
                    </a:ext>
                  </a:extLst>
                </p14:cNvPr>
                <p14:cNvContentPartPr/>
                <p14:nvPr/>
              </p14:nvContentPartPr>
              <p14:xfrm>
                <a:off x="984510" y="3474210"/>
                <a:ext cx="95040" cy="236160"/>
              </p14:xfrm>
            </p:contentPart>
          </mc:Choice>
          <mc:Fallback xmlns="">
            <p:pic>
              <p:nvPicPr>
                <p:cNvPr id="20" name="墨迹 19">
                  <a:extLst>
                    <a:ext uri="{FF2B5EF4-FFF2-40B4-BE49-F238E27FC236}">
                      <a16:creationId xmlns:a16="http://schemas.microsoft.com/office/drawing/2014/main" id="{47C96EB5-2C90-41AC-B405-119DA0CBF7D2}"/>
                    </a:ext>
                  </a:extLst>
                </p:cNvPr>
                <p:cNvPicPr/>
                <p:nvPr/>
              </p:nvPicPr>
              <p:blipFill>
                <a:blip r:embed="rId36"/>
                <a:stretch>
                  <a:fillRect/>
                </a:stretch>
              </p:blipFill>
              <p:spPr>
                <a:xfrm>
                  <a:off x="966870" y="3456570"/>
                  <a:ext cx="1306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墨迹 20">
                  <a:extLst>
                    <a:ext uri="{FF2B5EF4-FFF2-40B4-BE49-F238E27FC236}">
                      <a16:creationId xmlns:a16="http://schemas.microsoft.com/office/drawing/2014/main" id="{E73D8856-8AEA-4ACB-92E8-C5ACE5C4AB3C}"/>
                    </a:ext>
                  </a:extLst>
                </p14:cNvPr>
                <p14:cNvContentPartPr/>
                <p14:nvPr/>
              </p14:nvContentPartPr>
              <p14:xfrm>
                <a:off x="1054350" y="3554490"/>
                <a:ext cx="9720" cy="246960"/>
              </p14:xfrm>
            </p:contentPart>
          </mc:Choice>
          <mc:Fallback xmlns="">
            <p:pic>
              <p:nvPicPr>
                <p:cNvPr id="21" name="墨迹 20">
                  <a:extLst>
                    <a:ext uri="{FF2B5EF4-FFF2-40B4-BE49-F238E27FC236}">
                      <a16:creationId xmlns:a16="http://schemas.microsoft.com/office/drawing/2014/main" id="{E73D8856-8AEA-4ACB-92E8-C5ACE5C4AB3C}"/>
                    </a:ext>
                  </a:extLst>
                </p:cNvPr>
                <p:cNvPicPr/>
                <p:nvPr/>
              </p:nvPicPr>
              <p:blipFill>
                <a:blip r:embed="rId38"/>
                <a:stretch>
                  <a:fillRect/>
                </a:stretch>
              </p:blipFill>
              <p:spPr>
                <a:xfrm>
                  <a:off x="1036710" y="3536490"/>
                  <a:ext cx="4536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墨迹 21">
                  <a:extLst>
                    <a:ext uri="{FF2B5EF4-FFF2-40B4-BE49-F238E27FC236}">
                      <a16:creationId xmlns:a16="http://schemas.microsoft.com/office/drawing/2014/main" id="{6A5A2D5F-D6A7-4B30-93FE-B5785D0DCA26}"/>
                    </a:ext>
                  </a:extLst>
                </p14:cNvPr>
                <p14:cNvContentPartPr/>
                <p14:nvPr/>
              </p14:nvContentPartPr>
              <p14:xfrm>
                <a:off x="1091790" y="3571050"/>
                <a:ext cx="133920" cy="65880"/>
              </p14:xfrm>
            </p:contentPart>
          </mc:Choice>
          <mc:Fallback xmlns="">
            <p:pic>
              <p:nvPicPr>
                <p:cNvPr id="22" name="墨迹 21">
                  <a:extLst>
                    <a:ext uri="{FF2B5EF4-FFF2-40B4-BE49-F238E27FC236}">
                      <a16:creationId xmlns:a16="http://schemas.microsoft.com/office/drawing/2014/main" id="{6A5A2D5F-D6A7-4B30-93FE-B5785D0DCA26}"/>
                    </a:ext>
                  </a:extLst>
                </p:cNvPr>
                <p:cNvPicPr/>
                <p:nvPr/>
              </p:nvPicPr>
              <p:blipFill>
                <a:blip r:embed="rId40"/>
                <a:stretch>
                  <a:fillRect/>
                </a:stretch>
              </p:blipFill>
              <p:spPr>
                <a:xfrm>
                  <a:off x="1073790" y="3553050"/>
                  <a:ext cx="1695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墨迹 22">
                  <a:extLst>
                    <a:ext uri="{FF2B5EF4-FFF2-40B4-BE49-F238E27FC236}">
                      <a16:creationId xmlns:a16="http://schemas.microsoft.com/office/drawing/2014/main" id="{32EA9E6E-A6C3-4116-93FB-3FD10DB11692}"/>
                    </a:ext>
                  </a:extLst>
                </p14:cNvPr>
                <p14:cNvContentPartPr/>
                <p14:nvPr/>
              </p14:nvContentPartPr>
              <p14:xfrm>
                <a:off x="1138950" y="3487530"/>
                <a:ext cx="140040" cy="313200"/>
              </p14:xfrm>
            </p:contentPart>
          </mc:Choice>
          <mc:Fallback xmlns="">
            <p:pic>
              <p:nvPicPr>
                <p:cNvPr id="23" name="墨迹 22">
                  <a:extLst>
                    <a:ext uri="{FF2B5EF4-FFF2-40B4-BE49-F238E27FC236}">
                      <a16:creationId xmlns:a16="http://schemas.microsoft.com/office/drawing/2014/main" id="{32EA9E6E-A6C3-4116-93FB-3FD10DB11692}"/>
                    </a:ext>
                  </a:extLst>
                </p:cNvPr>
                <p:cNvPicPr/>
                <p:nvPr/>
              </p:nvPicPr>
              <p:blipFill>
                <a:blip r:embed="rId42"/>
                <a:stretch>
                  <a:fillRect/>
                </a:stretch>
              </p:blipFill>
              <p:spPr>
                <a:xfrm>
                  <a:off x="1120950" y="3469890"/>
                  <a:ext cx="1756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墨迹 23">
                  <a:extLst>
                    <a:ext uri="{FF2B5EF4-FFF2-40B4-BE49-F238E27FC236}">
                      <a16:creationId xmlns:a16="http://schemas.microsoft.com/office/drawing/2014/main" id="{8F0FAC67-DA6C-48B9-A536-F166CE3C694D}"/>
                    </a:ext>
                  </a:extLst>
                </p14:cNvPr>
                <p14:cNvContentPartPr/>
                <p14:nvPr/>
              </p14:nvContentPartPr>
              <p14:xfrm>
                <a:off x="1394910" y="3485730"/>
                <a:ext cx="32400" cy="64800"/>
              </p14:xfrm>
            </p:contentPart>
          </mc:Choice>
          <mc:Fallback xmlns="">
            <p:pic>
              <p:nvPicPr>
                <p:cNvPr id="24" name="墨迹 23">
                  <a:extLst>
                    <a:ext uri="{FF2B5EF4-FFF2-40B4-BE49-F238E27FC236}">
                      <a16:creationId xmlns:a16="http://schemas.microsoft.com/office/drawing/2014/main" id="{8F0FAC67-DA6C-48B9-A536-F166CE3C694D}"/>
                    </a:ext>
                  </a:extLst>
                </p:cNvPr>
                <p:cNvPicPr/>
                <p:nvPr/>
              </p:nvPicPr>
              <p:blipFill>
                <a:blip r:embed="rId44"/>
                <a:stretch>
                  <a:fillRect/>
                </a:stretch>
              </p:blipFill>
              <p:spPr>
                <a:xfrm>
                  <a:off x="1377270" y="3468090"/>
                  <a:ext cx="680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墨迹 24">
                  <a:extLst>
                    <a:ext uri="{FF2B5EF4-FFF2-40B4-BE49-F238E27FC236}">
                      <a16:creationId xmlns:a16="http://schemas.microsoft.com/office/drawing/2014/main" id="{4F2F6164-D991-4B13-BC60-04A926EE3FBD}"/>
                    </a:ext>
                  </a:extLst>
                </p14:cNvPr>
                <p14:cNvContentPartPr/>
                <p14:nvPr/>
              </p14:nvContentPartPr>
              <p14:xfrm>
                <a:off x="1318590" y="3635490"/>
                <a:ext cx="161640" cy="110520"/>
              </p14:xfrm>
            </p:contentPart>
          </mc:Choice>
          <mc:Fallback xmlns="">
            <p:pic>
              <p:nvPicPr>
                <p:cNvPr id="25" name="墨迹 24">
                  <a:extLst>
                    <a:ext uri="{FF2B5EF4-FFF2-40B4-BE49-F238E27FC236}">
                      <a16:creationId xmlns:a16="http://schemas.microsoft.com/office/drawing/2014/main" id="{4F2F6164-D991-4B13-BC60-04A926EE3FBD}"/>
                    </a:ext>
                  </a:extLst>
                </p:cNvPr>
                <p:cNvPicPr/>
                <p:nvPr/>
              </p:nvPicPr>
              <p:blipFill>
                <a:blip r:embed="rId46"/>
                <a:stretch>
                  <a:fillRect/>
                </a:stretch>
              </p:blipFill>
              <p:spPr>
                <a:xfrm>
                  <a:off x="1300950" y="3617490"/>
                  <a:ext cx="1972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 name="墨迹 25">
                  <a:extLst>
                    <a:ext uri="{FF2B5EF4-FFF2-40B4-BE49-F238E27FC236}">
                      <a16:creationId xmlns:a16="http://schemas.microsoft.com/office/drawing/2014/main" id="{DD4048BE-7A87-4C54-A6B4-FFE39BC94781}"/>
                    </a:ext>
                  </a:extLst>
                </p14:cNvPr>
                <p14:cNvContentPartPr/>
                <p14:nvPr/>
              </p14:nvContentPartPr>
              <p14:xfrm>
                <a:off x="1486350" y="3499770"/>
                <a:ext cx="33120" cy="196200"/>
              </p14:xfrm>
            </p:contentPart>
          </mc:Choice>
          <mc:Fallback xmlns="">
            <p:pic>
              <p:nvPicPr>
                <p:cNvPr id="26" name="墨迹 25">
                  <a:extLst>
                    <a:ext uri="{FF2B5EF4-FFF2-40B4-BE49-F238E27FC236}">
                      <a16:creationId xmlns:a16="http://schemas.microsoft.com/office/drawing/2014/main" id="{DD4048BE-7A87-4C54-A6B4-FFE39BC94781}"/>
                    </a:ext>
                  </a:extLst>
                </p:cNvPr>
                <p:cNvPicPr/>
                <p:nvPr/>
              </p:nvPicPr>
              <p:blipFill>
                <a:blip r:embed="rId48"/>
                <a:stretch>
                  <a:fillRect/>
                </a:stretch>
              </p:blipFill>
              <p:spPr>
                <a:xfrm>
                  <a:off x="1468350" y="3482130"/>
                  <a:ext cx="687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 name="墨迹 26">
                  <a:extLst>
                    <a:ext uri="{FF2B5EF4-FFF2-40B4-BE49-F238E27FC236}">
                      <a16:creationId xmlns:a16="http://schemas.microsoft.com/office/drawing/2014/main" id="{AD5D8B85-F72B-46E9-BBB0-97BF356F6070}"/>
                    </a:ext>
                  </a:extLst>
                </p14:cNvPr>
                <p14:cNvContentPartPr/>
                <p14:nvPr/>
              </p14:nvContentPartPr>
              <p14:xfrm>
                <a:off x="1525590" y="3502290"/>
                <a:ext cx="87480" cy="398880"/>
              </p14:xfrm>
            </p:contentPart>
          </mc:Choice>
          <mc:Fallback xmlns="">
            <p:pic>
              <p:nvPicPr>
                <p:cNvPr id="27" name="墨迹 26">
                  <a:extLst>
                    <a:ext uri="{FF2B5EF4-FFF2-40B4-BE49-F238E27FC236}">
                      <a16:creationId xmlns:a16="http://schemas.microsoft.com/office/drawing/2014/main" id="{AD5D8B85-F72B-46E9-BBB0-97BF356F6070}"/>
                    </a:ext>
                  </a:extLst>
                </p:cNvPr>
                <p:cNvPicPr/>
                <p:nvPr/>
              </p:nvPicPr>
              <p:blipFill>
                <a:blip r:embed="rId50"/>
                <a:stretch>
                  <a:fillRect/>
                </a:stretch>
              </p:blipFill>
              <p:spPr>
                <a:xfrm>
                  <a:off x="1507950" y="3484290"/>
                  <a:ext cx="12312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8" name="墨迹 27">
                  <a:extLst>
                    <a:ext uri="{FF2B5EF4-FFF2-40B4-BE49-F238E27FC236}">
                      <a16:creationId xmlns:a16="http://schemas.microsoft.com/office/drawing/2014/main" id="{6DE4EFD9-8815-4F50-94FB-38A6AEF2E652}"/>
                    </a:ext>
                  </a:extLst>
                </p14:cNvPr>
                <p14:cNvContentPartPr/>
                <p14:nvPr/>
              </p14:nvContentPartPr>
              <p14:xfrm>
                <a:off x="1521630" y="3585810"/>
                <a:ext cx="52560" cy="37440"/>
              </p14:xfrm>
            </p:contentPart>
          </mc:Choice>
          <mc:Fallback xmlns="">
            <p:pic>
              <p:nvPicPr>
                <p:cNvPr id="28" name="墨迹 27">
                  <a:extLst>
                    <a:ext uri="{FF2B5EF4-FFF2-40B4-BE49-F238E27FC236}">
                      <a16:creationId xmlns:a16="http://schemas.microsoft.com/office/drawing/2014/main" id="{6DE4EFD9-8815-4F50-94FB-38A6AEF2E652}"/>
                    </a:ext>
                  </a:extLst>
                </p:cNvPr>
                <p:cNvPicPr/>
                <p:nvPr/>
              </p:nvPicPr>
              <p:blipFill>
                <a:blip r:embed="rId52"/>
                <a:stretch>
                  <a:fillRect/>
                </a:stretch>
              </p:blipFill>
              <p:spPr>
                <a:xfrm>
                  <a:off x="1503630" y="3567810"/>
                  <a:ext cx="882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9" name="墨迹 28">
                  <a:extLst>
                    <a:ext uri="{FF2B5EF4-FFF2-40B4-BE49-F238E27FC236}">
                      <a16:creationId xmlns:a16="http://schemas.microsoft.com/office/drawing/2014/main" id="{FEB5C8C8-EF41-40F2-8390-83479327BC4B}"/>
                    </a:ext>
                  </a:extLst>
                </p14:cNvPr>
                <p14:cNvContentPartPr/>
                <p14:nvPr/>
              </p14:nvContentPartPr>
              <p14:xfrm>
                <a:off x="1489590" y="3616050"/>
                <a:ext cx="93240" cy="135000"/>
              </p14:xfrm>
            </p:contentPart>
          </mc:Choice>
          <mc:Fallback xmlns="">
            <p:pic>
              <p:nvPicPr>
                <p:cNvPr id="29" name="墨迹 28">
                  <a:extLst>
                    <a:ext uri="{FF2B5EF4-FFF2-40B4-BE49-F238E27FC236}">
                      <a16:creationId xmlns:a16="http://schemas.microsoft.com/office/drawing/2014/main" id="{FEB5C8C8-EF41-40F2-8390-83479327BC4B}"/>
                    </a:ext>
                  </a:extLst>
                </p:cNvPr>
                <p:cNvPicPr/>
                <p:nvPr/>
              </p:nvPicPr>
              <p:blipFill>
                <a:blip r:embed="rId54"/>
                <a:stretch>
                  <a:fillRect/>
                </a:stretch>
              </p:blipFill>
              <p:spPr>
                <a:xfrm>
                  <a:off x="1471590" y="3598050"/>
                  <a:ext cx="1288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0" name="墨迹 29">
                  <a:extLst>
                    <a:ext uri="{FF2B5EF4-FFF2-40B4-BE49-F238E27FC236}">
                      <a16:creationId xmlns:a16="http://schemas.microsoft.com/office/drawing/2014/main" id="{EC9C1D05-A62B-4F47-9E75-1E2D820E64B5}"/>
                    </a:ext>
                  </a:extLst>
                </p14:cNvPr>
                <p14:cNvContentPartPr/>
                <p14:nvPr/>
              </p14:nvContentPartPr>
              <p14:xfrm>
                <a:off x="1518750" y="3678690"/>
                <a:ext cx="72360" cy="182880"/>
              </p14:xfrm>
            </p:contentPart>
          </mc:Choice>
          <mc:Fallback xmlns="">
            <p:pic>
              <p:nvPicPr>
                <p:cNvPr id="30" name="墨迹 29">
                  <a:extLst>
                    <a:ext uri="{FF2B5EF4-FFF2-40B4-BE49-F238E27FC236}">
                      <a16:creationId xmlns:a16="http://schemas.microsoft.com/office/drawing/2014/main" id="{EC9C1D05-A62B-4F47-9E75-1E2D820E64B5}"/>
                    </a:ext>
                  </a:extLst>
                </p:cNvPr>
                <p:cNvPicPr/>
                <p:nvPr/>
              </p:nvPicPr>
              <p:blipFill>
                <a:blip r:embed="rId56"/>
                <a:stretch>
                  <a:fillRect/>
                </a:stretch>
              </p:blipFill>
              <p:spPr>
                <a:xfrm>
                  <a:off x="1500750" y="3661050"/>
                  <a:ext cx="1080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墨迹 30">
                  <a:extLst>
                    <a:ext uri="{FF2B5EF4-FFF2-40B4-BE49-F238E27FC236}">
                      <a16:creationId xmlns:a16="http://schemas.microsoft.com/office/drawing/2014/main" id="{EAC2C71F-E258-4FC6-B9E7-BAE2DE7C02C7}"/>
                    </a:ext>
                  </a:extLst>
                </p14:cNvPr>
                <p14:cNvContentPartPr/>
                <p14:nvPr/>
              </p14:nvContentPartPr>
              <p14:xfrm>
                <a:off x="1605510" y="3546570"/>
                <a:ext cx="134640" cy="92520"/>
              </p14:xfrm>
            </p:contentPart>
          </mc:Choice>
          <mc:Fallback xmlns="">
            <p:pic>
              <p:nvPicPr>
                <p:cNvPr id="31" name="墨迹 30">
                  <a:extLst>
                    <a:ext uri="{FF2B5EF4-FFF2-40B4-BE49-F238E27FC236}">
                      <a16:creationId xmlns:a16="http://schemas.microsoft.com/office/drawing/2014/main" id="{EAC2C71F-E258-4FC6-B9E7-BAE2DE7C02C7}"/>
                    </a:ext>
                  </a:extLst>
                </p:cNvPr>
                <p:cNvPicPr/>
                <p:nvPr/>
              </p:nvPicPr>
              <p:blipFill>
                <a:blip r:embed="rId58"/>
                <a:stretch>
                  <a:fillRect/>
                </a:stretch>
              </p:blipFill>
              <p:spPr>
                <a:xfrm>
                  <a:off x="1587510" y="3528930"/>
                  <a:ext cx="1702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墨迹 31">
                  <a:extLst>
                    <a:ext uri="{FF2B5EF4-FFF2-40B4-BE49-F238E27FC236}">
                      <a16:creationId xmlns:a16="http://schemas.microsoft.com/office/drawing/2014/main" id="{59FD685B-1952-4E2F-A630-DC2C775993AB}"/>
                    </a:ext>
                  </a:extLst>
                </p14:cNvPr>
                <p14:cNvContentPartPr/>
                <p14:nvPr/>
              </p14:nvContentPartPr>
              <p14:xfrm>
                <a:off x="1600110" y="3493290"/>
                <a:ext cx="238320" cy="327240"/>
              </p14:xfrm>
            </p:contentPart>
          </mc:Choice>
          <mc:Fallback xmlns="">
            <p:pic>
              <p:nvPicPr>
                <p:cNvPr id="32" name="墨迹 31">
                  <a:extLst>
                    <a:ext uri="{FF2B5EF4-FFF2-40B4-BE49-F238E27FC236}">
                      <a16:creationId xmlns:a16="http://schemas.microsoft.com/office/drawing/2014/main" id="{59FD685B-1952-4E2F-A630-DC2C775993AB}"/>
                    </a:ext>
                  </a:extLst>
                </p:cNvPr>
                <p:cNvPicPr/>
                <p:nvPr/>
              </p:nvPicPr>
              <p:blipFill>
                <a:blip r:embed="rId60"/>
                <a:stretch>
                  <a:fillRect/>
                </a:stretch>
              </p:blipFill>
              <p:spPr>
                <a:xfrm>
                  <a:off x="1582470" y="3475290"/>
                  <a:ext cx="27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墨迹 32">
                  <a:extLst>
                    <a:ext uri="{FF2B5EF4-FFF2-40B4-BE49-F238E27FC236}">
                      <a16:creationId xmlns:a16="http://schemas.microsoft.com/office/drawing/2014/main" id="{0F52D761-5FB7-43D6-BAFA-6DEE986C80F9}"/>
                    </a:ext>
                  </a:extLst>
                </p14:cNvPr>
                <p14:cNvContentPartPr/>
                <p14:nvPr/>
              </p14:nvContentPartPr>
              <p14:xfrm>
                <a:off x="1816470" y="3477810"/>
                <a:ext cx="23040" cy="357840"/>
              </p14:xfrm>
            </p:contentPart>
          </mc:Choice>
          <mc:Fallback xmlns="">
            <p:pic>
              <p:nvPicPr>
                <p:cNvPr id="33" name="墨迹 32">
                  <a:extLst>
                    <a:ext uri="{FF2B5EF4-FFF2-40B4-BE49-F238E27FC236}">
                      <a16:creationId xmlns:a16="http://schemas.microsoft.com/office/drawing/2014/main" id="{0F52D761-5FB7-43D6-BAFA-6DEE986C80F9}"/>
                    </a:ext>
                  </a:extLst>
                </p:cNvPr>
                <p:cNvPicPr/>
                <p:nvPr/>
              </p:nvPicPr>
              <p:blipFill>
                <a:blip r:embed="rId62"/>
                <a:stretch>
                  <a:fillRect/>
                </a:stretch>
              </p:blipFill>
              <p:spPr>
                <a:xfrm>
                  <a:off x="1798830" y="3459810"/>
                  <a:ext cx="5868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4" name="墨迹 33">
                  <a:extLst>
                    <a:ext uri="{FF2B5EF4-FFF2-40B4-BE49-F238E27FC236}">
                      <a16:creationId xmlns:a16="http://schemas.microsoft.com/office/drawing/2014/main" id="{D473B499-2ED6-4125-9881-326C3743E97F}"/>
                    </a:ext>
                  </a:extLst>
                </p14:cNvPr>
                <p14:cNvContentPartPr/>
                <p14:nvPr/>
              </p14:nvContentPartPr>
              <p14:xfrm>
                <a:off x="1759230" y="3591570"/>
                <a:ext cx="145800" cy="179640"/>
              </p14:xfrm>
            </p:contentPart>
          </mc:Choice>
          <mc:Fallback xmlns="">
            <p:pic>
              <p:nvPicPr>
                <p:cNvPr id="34" name="墨迹 33">
                  <a:extLst>
                    <a:ext uri="{FF2B5EF4-FFF2-40B4-BE49-F238E27FC236}">
                      <a16:creationId xmlns:a16="http://schemas.microsoft.com/office/drawing/2014/main" id="{D473B499-2ED6-4125-9881-326C3743E97F}"/>
                    </a:ext>
                  </a:extLst>
                </p:cNvPr>
                <p:cNvPicPr/>
                <p:nvPr/>
              </p:nvPicPr>
              <p:blipFill>
                <a:blip r:embed="rId64"/>
                <a:stretch>
                  <a:fillRect/>
                </a:stretch>
              </p:blipFill>
              <p:spPr>
                <a:xfrm>
                  <a:off x="1741230" y="3573930"/>
                  <a:ext cx="1814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5" name="墨迹 34">
                  <a:extLst>
                    <a:ext uri="{FF2B5EF4-FFF2-40B4-BE49-F238E27FC236}">
                      <a16:creationId xmlns:a16="http://schemas.microsoft.com/office/drawing/2014/main" id="{FFE7495F-1333-4618-8DC9-9A893B9217FC}"/>
                    </a:ext>
                  </a:extLst>
                </p14:cNvPr>
                <p14:cNvContentPartPr/>
                <p14:nvPr/>
              </p14:nvContentPartPr>
              <p14:xfrm>
                <a:off x="1883430" y="3515250"/>
                <a:ext cx="114480" cy="33480"/>
              </p14:xfrm>
            </p:contentPart>
          </mc:Choice>
          <mc:Fallback xmlns="">
            <p:pic>
              <p:nvPicPr>
                <p:cNvPr id="35" name="墨迹 34">
                  <a:extLst>
                    <a:ext uri="{FF2B5EF4-FFF2-40B4-BE49-F238E27FC236}">
                      <a16:creationId xmlns:a16="http://schemas.microsoft.com/office/drawing/2014/main" id="{FFE7495F-1333-4618-8DC9-9A893B9217FC}"/>
                    </a:ext>
                  </a:extLst>
                </p:cNvPr>
                <p:cNvPicPr/>
                <p:nvPr/>
              </p:nvPicPr>
              <p:blipFill>
                <a:blip r:embed="rId66"/>
                <a:stretch>
                  <a:fillRect/>
                </a:stretch>
              </p:blipFill>
              <p:spPr>
                <a:xfrm>
                  <a:off x="1865430" y="3497610"/>
                  <a:ext cx="1501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6" name="墨迹 35">
                  <a:extLst>
                    <a:ext uri="{FF2B5EF4-FFF2-40B4-BE49-F238E27FC236}">
                      <a16:creationId xmlns:a16="http://schemas.microsoft.com/office/drawing/2014/main" id="{5194E627-0773-4EC8-9F05-28A5242A7B8F}"/>
                    </a:ext>
                  </a:extLst>
                </p14:cNvPr>
                <p14:cNvContentPartPr/>
                <p14:nvPr/>
              </p14:nvContentPartPr>
              <p14:xfrm>
                <a:off x="1902150" y="3543690"/>
                <a:ext cx="104400" cy="57240"/>
              </p14:xfrm>
            </p:contentPart>
          </mc:Choice>
          <mc:Fallback xmlns="">
            <p:pic>
              <p:nvPicPr>
                <p:cNvPr id="36" name="墨迹 35">
                  <a:extLst>
                    <a:ext uri="{FF2B5EF4-FFF2-40B4-BE49-F238E27FC236}">
                      <a16:creationId xmlns:a16="http://schemas.microsoft.com/office/drawing/2014/main" id="{5194E627-0773-4EC8-9F05-28A5242A7B8F}"/>
                    </a:ext>
                  </a:extLst>
                </p:cNvPr>
                <p:cNvPicPr/>
                <p:nvPr/>
              </p:nvPicPr>
              <p:blipFill>
                <a:blip r:embed="rId68"/>
                <a:stretch>
                  <a:fillRect/>
                </a:stretch>
              </p:blipFill>
              <p:spPr>
                <a:xfrm>
                  <a:off x="1884510" y="3526050"/>
                  <a:ext cx="1400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7" name="墨迹 36">
                  <a:extLst>
                    <a:ext uri="{FF2B5EF4-FFF2-40B4-BE49-F238E27FC236}">
                      <a16:creationId xmlns:a16="http://schemas.microsoft.com/office/drawing/2014/main" id="{036FDB0E-771E-47BD-B5F6-DA8999029595}"/>
                    </a:ext>
                  </a:extLst>
                </p14:cNvPr>
                <p14:cNvContentPartPr/>
                <p14:nvPr/>
              </p14:nvContentPartPr>
              <p14:xfrm>
                <a:off x="1878390" y="3586890"/>
                <a:ext cx="137160" cy="212760"/>
              </p14:xfrm>
            </p:contentPart>
          </mc:Choice>
          <mc:Fallback xmlns="">
            <p:pic>
              <p:nvPicPr>
                <p:cNvPr id="37" name="墨迹 36">
                  <a:extLst>
                    <a:ext uri="{FF2B5EF4-FFF2-40B4-BE49-F238E27FC236}">
                      <a16:creationId xmlns:a16="http://schemas.microsoft.com/office/drawing/2014/main" id="{036FDB0E-771E-47BD-B5F6-DA8999029595}"/>
                    </a:ext>
                  </a:extLst>
                </p:cNvPr>
                <p:cNvPicPr/>
                <p:nvPr/>
              </p:nvPicPr>
              <p:blipFill>
                <a:blip r:embed="rId70"/>
                <a:stretch>
                  <a:fillRect/>
                </a:stretch>
              </p:blipFill>
              <p:spPr>
                <a:xfrm>
                  <a:off x="1860750" y="3569250"/>
                  <a:ext cx="1728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8" name="墨迹 37">
                  <a:extLst>
                    <a:ext uri="{FF2B5EF4-FFF2-40B4-BE49-F238E27FC236}">
                      <a16:creationId xmlns:a16="http://schemas.microsoft.com/office/drawing/2014/main" id="{6830BD51-409F-45D3-A0EA-E3EC4ECFA41A}"/>
                    </a:ext>
                  </a:extLst>
                </p14:cNvPr>
                <p14:cNvContentPartPr/>
                <p14:nvPr/>
              </p14:nvContentPartPr>
              <p14:xfrm>
                <a:off x="2056950" y="3498690"/>
                <a:ext cx="145800" cy="268920"/>
              </p14:xfrm>
            </p:contentPart>
          </mc:Choice>
          <mc:Fallback xmlns="">
            <p:pic>
              <p:nvPicPr>
                <p:cNvPr id="38" name="墨迹 37">
                  <a:extLst>
                    <a:ext uri="{FF2B5EF4-FFF2-40B4-BE49-F238E27FC236}">
                      <a16:creationId xmlns:a16="http://schemas.microsoft.com/office/drawing/2014/main" id="{6830BD51-409F-45D3-A0EA-E3EC4ECFA41A}"/>
                    </a:ext>
                  </a:extLst>
                </p:cNvPr>
                <p:cNvPicPr/>
                <p:nvPr/>
              </p:nvPicPr>
              <p:blipFill>
                <a:blip r:embed="rId72"/>
                <a:stretch>
                  <a:fillRect/>
                </a:stretch>
              </p:blipFill>
              <p:spPr>
                <a:xfrm>
                  <a:off x="2039310" y="3481050"/>
                  <a:ext cx="18144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9" name="墨迹 38">
                  <a:extLst>
                    <a:ext uri="{FF2B5EF4-FFF2-40B4-BE49-F238E27FC236}">
                      <a16:creationId xmlns:a16="http://schemas.microsoft.com/office/drawing/2014/main" id="{C09697A7-6F54-4B7F-8BFA-4D820DA52DCD}"/>
                    </a:ext>
                  </a:extLst>
                </p14:cNvPr>
                <p14:cNvContentPartPr/>
                <p14:nvPr/>
              </p14:nvContentPartPr>
              <p14:xfrm>
                <a:off x="2106270" y="3618210"/>
                <a:ext cx="137520" cy="202680"/>
              </p14:xfrm>
            </p:contentPart>
          </mc:Choice>
          <mc:Fallback xmlns="">
            <p:pic>
              <p:nvPicPr>
                <p:cNvPr id="39" name="墨迹 38">
                  <a:extLst>
                    <a:ext uri="{FF2B5EF4-FFF2-40B4-BE49-F238E27FC236}">
                      <a16:creationId xmlns:a16="http://schemas.microsoft.com/office/drawing/2014/main" id="{C09697A7-6F54-4B7F-8BFA-4D820DA52DCD}"/>
                    </a:ext>
                  </a:extLst>
                </p:cNvPr>
                <p:cNvPicPr/>
                <p:nvPr/>
              </p:nvPicPr>
              <p:blipFill>
                <a:blip r:embed="rId74"/>
                <a:stretch>
                  <a:fillRect/>
                </a:stretch>
              </p:blipFill>
              <p:spPr>
                <a:xfrm>
                  <a:off x="2088270" y="3600570"/>
                  <a:ext cx="1731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0" name="墨迹 39">
                  <a:extLst>
                    <a:ext uri="{FF2B5EF4-FFF2-40B4-BE49-F238E27FC236}">
                      <a16:creationId xmlns:a16="http://schemas.microsoft.com/office/drawing/2014/main" id="{980664F1-16D0-49F7-AB52-915C4F891A11}"/>
                    </a:ext>
                  </a:extLst>
                </p14:cNvPr>
                <p14:cNvContentPartPr/>
                <p14:nvPr/>
              </p14:nvContentPartPr>
              <p14:xfrm>
                <a:off x="2242350" y="3546210"/>
                <a:ext cx="167040" cy="270360"/>
              </p14:xfrm>
            </p:contentPart>
          </mc:Choice>
          <mc:Fallback xmlns="">
            <p:pic>
              <p:nvPicPr>
                <p:cNvPr id="40" name="墨迹 39">
                  <a:extLst>
                    <a:ext uri="{FF2B5EF4-FFF2-40B4-BE49-F238E27FC236}">
                      <a16:creationId xmlns:a16="http://schemas.microsoft.com/office/drawing/2014/main" id="{980664F1-16D0-49F7-AB52-915C4F891A11}"/>
                    </a:ext>
                  </a:extLst>
                </p:cNvPr>
                <p:cNvPicPr/>
                <p:nvPr/>
              </p:nvPicPr>
              <p:blipFill>
                <a:blip r:embed="rId76"/>
                <a:stretch>
                  <a:fillRect/>
                </a:stretch>
              </p:blipFill>
              <p:spPr>
                <a:xfrm>
                  <a:off x="2224350" y="3528210"/>
                  <a:ext cx="202680" cy="306000"/>
                </a:xfrm>
                <a:prstGeom prst="rect">
                  <a:avLst/>
                </a:prstGeom>
              </p:spPr>
            </p:pic>
          </mc:Fallback>
        </mc:AlternateContent>
      </p:grpSp>
      <p:grpSp>
        <p:nvGrpSpPr>
          <p:cNvPr id="47127" name="组合 47126">
            <a:extLst>
              <a:ext uri="{FF2B5EF4-FFF2-40B4-BE49-F238E27FC236}">
                <a16:creationId xmlns:a16="http://schemas.microsoft.com/office/drawing/2014/main" id="{EB950103-C515-49A8-8E13-007CC44A8869}"/>
              </a:ext>
            </a:extLst>
          </p:cNvPr>
          <p:cNvGrpSpPr/>
          <p:nvPr/>
        </p:nvGrpSpPr>
        <p:grpSpPr>
          <a:xfrm>
            <a:off x="976230" y="4269090"/>
            <a:ext cx="1329480" cy="446400"/>
            <a:chOff x="976230" y="4269090"/>
            <a:chExt cx="1329480" cy="446400"/>
          </a:xfrm>
        </p:grpSpPr>
        <mc:AlternateContent xmlns:mc="http://schemas.openxmlformats.org/markup-compatibility/2006" xmlns:p14="http://schemas.microsoft.com/office/powerpoint/2010/main">
          <mc:Choice Requires="p14">
            <p:contentPart p14:bwMode="auto" r:id="rId77">
              <p14:nvContentPartPr>
                <p14:cNvPr id="41" name="墨迹 40">
                  <a:extLst>
                    <a:ext uri="{FF2B5EF4-FFF2-40B4-BE49-F238E27FC236}">
                      <a16:creationId xmlns:a16="http://schemas.microsoft.com/office/drawing/2014/main" id="{CA45B4AC-9704-453D-B888-A009B6D2AE0B}"/>
                    </a:ext>
                  </a:extLst>
                </p14:cNvPr>
                <p14:cNvContentPartPr/>
                <p14:nvPr/>
              </p14:nvContentPartPr>
              <p14:xfrm>
                <a:off x="976230" y="4361970"/>
                <a:ext cx="73440" cy="226800"/>
              </p14:xfrm>
            </p:contentPart>
          </mc:Choice>
          <mc:Fallback xmlns="">
            <p:pic>
              <p:nvPicPr>
                <p:cNvPr id="41" name="墨迹 40">
                  <a:extLst>
                    <a:ext uri="{FF2B5EF4-FFF2-40B4-BE49-F238E27FC236}">
                      <a16:creationId xmlns:a16="http://schemas.microsoft.com/office/drawing/2014/main" id="{CA45B4AC-9704-453D-B888-A009B6D2AE0B}"/>
                    </a:ext>
                  </a:extLst>
                </p:cNvPr>
                <p:cNvPicPr/>
                <p:nvPr/>
              </p:nvPicPr>
              <p:blipFill>
                <a:blip r:embed="rId78"/>
                <a:stretch>
                  <a:fillRect/>
                </a:stretch>
              </p:blipFill>
              <p:spPr>
                <a:xfrm>
                  <a:off x="958590" y="4344330"/>
                  <a:ext cx="1090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2" name="墨迹 41">
                  <a:extLst>
                    <a:ext uri="{FF2B5EF4-FFF2-40B4-BE49-F238E27FC236}">
                      <a16:creationId xmlns:a16="http://schemas.microsoft.com/office/drawing/2014/main" id="{E801DE6C-AE3C-4E03-88EB-B13966AE6EE5}"/>
                    </a:ext>
                  </a:extLst>
                </p14:cNvPr>
                <p14:cNvContentPartPr/>
                <p14:nvPr/>
              </p14:nvContentPartPr>
              <p14:xfrm>
                <a:off x="1028790" y="4476090"/>
                <a:ext cx="17640" cy="214920"/>
              </p14:xfrm>
            </p:contentPart>
          </mc:Choice>
          <mc:Fallback xmlns="">
            <p:pic>
              <p:nvPicPr>
                <p:cNvPr id="42" name="墨迹 41">
                  <a:extLst>
                    <a:ext uri="{FF2B5EF4-FFF2-40B4-BE49-F238E27FC236}">
                      <a16:creationId xmlns:a16="http://schemas.microsoft.com/office/drawing/2014/main" id="{E801DE6C-AE3C-4E03-88EB-B13966AE6EE5}"/>
                    </a:ext>
                  </a:extLst>
                </p:cNvPr>
                <p:cNvPicPr/>
                <p:nvPr/>
              </p:nvPicPr>
              <p:blipFill>
                <a:blip r:embed="rId80"/>
                <a:stretch>
                  <a:fillRect/>
                </a:stretch>
              </p:blipFill>
              <p:spPr>
                <a:xfrm>
                  <a:off x="1011150" y="4458450"/>
                  <a:ext cx="532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3" name="墨迹 42">
                  <a:extLst>
                    <a:ext uri="{FF2B5EF4-FFF2-40B4-BE49-F238E27FC236}">
                      <a16:creationId xmlns:a16="http://schemas.microsoft.com/office/drawing/2014/main" id="{CE28763B-93C6-40CE-9A4E-C9F2F522096B}"/>
                    </a:ext>
                  </a:extLst>
                </p14:cNvPr>
                <p14:cNvContentPartPr/>
                <p14:nvPr/>
              </p14:nvContentPartPr>
              <p14:xfrm>
                <a:off x="1076670" y="4449090"/>
                <a:ext cx="122760" cy="145080"/>
              </p14:xfrm>
            </p:contentPart>
          </mc:Choice>
          <mc:Fallback xmlns="">
            <p:pic>
              <p:nvPicPr>
                <p:cNvPr id="43" name="墨迹 42">
                  <a:extLst>
                    <a:ext uri="{FF2B5EF4-FFF2-40B4-BE49-F238E27FC236}">
                      <a16:creationId xmlns:a16="http://schemas.microsoft.com/office/drawing/2014/main" id="{CE28763B-93C6-40CE-9A4E-C9F2F522096B}"/>
                    </a:ext>
                  </a:extLst>
                </p:cNvPr>
                <p:cNvPicPr/>
                <p:nvPr/>
              </p:nvPicPr>
              <p:blipFill>
                <a:blip r:embed="rId82"/>
                <a:stretch>
                  <a:fillRect/>
                </a:stretch>
              </p:blipFill>
              <p:spPr>
                <a:xfrm>
                  <a:off x="1059030" y="4431090"/>
                  <a:ext cx="1584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4" name="墨迹 43">
                  <a:extLst>
                    <a:ext uri="{FF2B5EF4-FFF2-40B4-BE49-F238E27FC236}">
                      <a16:creationId xmlns:a16="http://schemas.microsoft.com/office/drawing/2014/main" id="{2B96FB7A-5670-4F7B-9F6B-EF97C728FFA5}"/>
                    </a:ext>
                  </a:extLst>
                </p14:cNvPr>
                <p14:cNvContentPartPr/>
                <p14:nvPr/>
              </p14:nvContentPartPr>
              <p14:xfrm>
                <a:off x="1110510" y="4454850"/>
                <a:ext cx="195480" cy="203040"/>
              </p14:xfrm>
            </p:contentPart>
          </mc:Choice>
          <mc:Fallback xmlns="">
            <p:pic>
              <p:nvPicPr>
                <p:cNvPr id="44" name="墨迹 43">
                  <a:extLst>
                    <a:ext uri="{FF2B5EF4-FFF2-40B4-BE49-F238E27FC236}">
                      <a16:creationId xmlns:a16="http://schemas.microsoft.com/office/drawing/2014/main" id="{2B96FB7A-5670-4F7B-9F6B-EF97C728FFA5}"/>
                    </a:ext>
                  </a:extLst>
                </p:cNvPr>
                <p:cNvPicPr/>
                <p:nvPr/>
              </p:nvPicPr>
              <p:blipFill>
                <a:blip r:embed="rId84"/>
                <a:stretch>
                  <a:fillRect/>
                </a:stretch>
              </p:blipFill>
              <p:spPr>
                <a:xfrm>
                  <a:off x="1092870" y="4437210"/>
                  <a:ext cx="2311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5" name="墨迹 44">
                  <a:extLst>
                    <a:ext uri="{FF2B5EF4-FFF2-40B4-BE49-F238E27FC236}">
                      <a16:creationId xmlns:a16="http://schemas.microsoft.com/office/drawing/2014/main" id="{D08FB51C-9484-4E1B-90C5-29B115A842CE}"/>
                    </a:ext>
                  </a:extLst>
                </p14:cNvPr>
                <p14:cNvContentPartPr/>
                <p14:nvPr/>
              </p14:nvContentPartPr>
              <p14:xfrm>
                <a:off x="1309230" y="4296810"/>
                <a:ext cx="159480" cy="126720"/>
              </p14:xfrm>
            </p:contentPart>
          </mc:Choice>
          <mc:Fallback xmlns="">
            <p:pic>
              <p:nvPicPr>
                <p:cNvPr id="45" name="墨迹 44">
                  <a:extLst>
                    <a:ext uri="{FF2B5EF4-FFF2-40B4-BE49-F238E27FC236}">
                      <a16:creationId xmlns:a16="http://schemas.microsoft.com/office/drawing/2014/main" id="{D08FB51C-9484-4E1B-90C5-29B115A842CE}"/>
                    </a:ext>
                  </a:extLst>
                </p:cNvPr>
                <p:cNvPicPr/>
                <p:nvPr/>
              </p:nvPicPr>
              <p:blipFill>
                <a:blip r:embed="rId86"/>
                <a:stretch>
                  <a:fillRect/>
                </a:stretch>
              </p:blipFill>
              <p:spPr>
                <a:xfrm>
                  <a:off x="1291230" y="4279170"/>
                  <a:ext cx="1951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6" name="墨迹 45">
                  <a:extLst>
                    <a:ext uri="{FF2B5EF4-FFF2-40B4-BE49-F238E27FC236}">
                      <a16:creationId xmlns:a16="http://schemas.microsoft.com/office/drawing/2014/main" id="{426C8FA5-66D8-4BB7-8ADA-CACAC531EFB1}"/>
                    </a:ext>
                  </a:extLst>
                </p14:cNvPr>
                <p14:cNvContentPartPr/>
                <p14:nvPr/>
              </p14:nvContentPartPr>
              <p14:xfrm>
                <a:off x="1484910" y="4269090"/>
                <a:ext cx="22680" cy="93600"/>
              </p14:xfrm>
            </p:contentPart>
          </mc:Choice>
          <mc:Fallback xmlns="">
            <p:pic>
              <p:nvPicPr>
                <p:cNvPr id="46" name="墨迹 45">
                  <a:extLst>
                    <a:ext uri="{FF2B5EF4-FFF2-40B4-BE49-F238E27FC236}">
                      <a16:creationId xmlns:a16="http://schemas.microsoft.com/office/drawing/2014/main" id="{426C8FA5-66D8-4BB7-8ADA-CACAC531EFB1}"/>
                    </a:ext>
                  </a:extLst>
                </p:cNvPr>
                <p:cNvPicPr/>
                <p:nvPr/>
              </p:nvPicPr>
              <p:blipFill>
                <a:blip r:embed="rId88"/>
                <a:stretch>
                  <a:fillRect/>
                </a:stretch>
              </p:blipFill>
              <p:spPr>
                <a:xfrm>
                  <a:off x="1466910" y="4251450"/>
                  <a:ext cx="583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7" name="墨迹 46">
                  <a:extLst>
                    <a:ext uri="{FF2B5EF4-FFF2-40B4-BE49-F238E27FC236}">
                      <a16:creationId xmlns:a16="http://schemas.microsoft.com/office/drawing/2014/main" id="{1E5F6FE7-7E72-4E3F-B2BE-8AD304EBC86B}"/>
                    </a:ext>
                  </a:extLst>
                </p14:cNvPr>
                <p14:cNvContentPartPr/>
                <p14:nvPr/>
              </p14:nvContentPartPr>
              <p14:xfrm>
                <a:off x="1334070" y="4429290"/>
                <a:ext cx="80640" cy="106920"/>
              </p14:xfrm>
            </p:contentPart>
          </mc:Choice>
          <mc:Fallback xmlns="">
            <p:pic>
              <p:nvPicPr>
                <p:cNvPr id="47" name="墨迹 46">
                  <a:extLst>
                    <a:ext uri="{FF2B5EF4-FFF2-40B4-BE49-F238E27FC236}">
                      <a16:creationId xmlns:a16="http://schemas.microsoft.com/office/drawing/2014/main" id="{1E5F6FE7-7E72-4E3F-B2BE-8AD304EBC86B}"/>
                    </a:ext>
                  </a:extLst>
                </p:cNvPr>
                <p:cNvPicPr/>
                <p:nvPr/>
              </p:nvPicPr>
              <p:blipFill>
                <a:blip r:embed="rId90"/>
                <a:stretch>
                  <a:fillRect/>
                </a:stretch>
              </p:blipFill>
              <p:spPr>
                <a:xfrm>
                  <a:off x="1316070" y="4411650"/>
                  <a:ext cx="1162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8" name="墨迹 47">
                  <a:extLst>
                    <a:ext uri="{FF2B5EF4-FFF2-40B4-BE49-F238E27FC236}">
                      <a16:creationId xmlns:a16="http://schemas.microsoft.com/office/drawing/2014/main" id="{E20C733F-50AE-4FD6-B431-A1B0F3F7EAE5}"/>
                    </a:ext>
                  </a:extLst>
                </p14:cNvPr>
                <p14:cNvContentPartPr/>
                <p14:nvPr/>
              </p14:nvContentPartPr>
              <p14:xfrm>
                <a:off x="1465110" y="4404810"/>
                <a:ext cx="121680" cy="303120"/>
              </p14:xfrm>
            </p:contentPart>
          </mc:Choice>
          <mc:Fallback xmlns="">
            <p:pic>
              <p:nvPicPr>
                <p:cNvPr id="48" name="墨迹 47">
                  <a:extLst>
                    <a:ext uri="{FF2B5EF4-FFF2-40B4-BE49-F238E27FC236}">
                      <a16:creationId xmlns:a16="http://schemas.microsoft.com/office/drawing/2014/main" id="{E20C733F-50AE-4FD6-B431-A1B0F3F7EAE5}"/>
                    </a:ext>
                  </a:extLst>
                </p:cNvPr>
                <p:cNvPicPr/>
                <p:nvPr/>
              </p:nvPicPr>
              <p:blipFill>
                <a:blip r:embed="rId92"/>
                <a:stretch>
                  <a:fillRect/>
                </a:stretch>
              </p:blipFill>
              <p:spPr>
                <a:xfrm>
                  <a:off x="1447470" y="4387170"/>
                  <a:ext cx="15732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9" name="墨迹 48">
                  <a:extLst>
                    <a:ext uri="{FF2B5EF4-FFF2-40B4-BE49-F238E27FC236}">
                      <a16:creationId xmlns:a16="http://schemas.microsoft.com/office/drawing/2014/main" id="{09FBD55E-7898-49B9-B36E-FDE19734F949}"/>
                    </a:ext>
                  </a:extLst>
                </p14:cNvPr>
                <p14:cNvContentPartPr/>
                <p14:nvPr/>
              </p14:nvContentPartPr>
              <p14:xfrm>
                <a:off x="1396710" y="4541610"/>
                <a:ext cx="171360" cy="92160"/>
              </p14:xfrm>
            </p:contentPart>
          </mc:Choice>
          <mc:Fallback xmlns="">
            <p:pic>
              <p:nvPicPr>
                <p:cNvPr id="49" name="墨迹 48">
                  <a:extLst>
                    <a:ext uri="{FF2B5EF4-FFF2-40B4-BE49-F238E27FC236}">
                      <a16:creationId xmlns:a16="http://schemas.microsoft.com/office/drawing/2014/main" id="{09FBD55E-7898-49B9-B36E-FDE19734F949}"/>
                    </a:ext>
                  </a:extLst>
                </p:cNvPr>
                <p:cNvPicPr/>
                <p:nvPr/>
              </p:nvPicPr>
              <p:blipFill>
                <a:blip r:embed="rId94"/>
                <a:stretch>
                  <a:fillRect/>
                </a:stretch>
              </p:blipFill>
              <p:spPr>
                <a:xfrm>
                  <a:off x="1378710" y="4523970"/>
                  <a:ext cx="207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 name="墨迹 49">
                  <a:extLst>
                    <a:ext uri="{FF2B5EF4-FFF2-40B4-BE49-F238E27FC236}">
                      <a16:creationId xmlns:a16="http://schemas.microsoft.com/office/drawing/2014/main" id="{AA25BEA9-2964-4E8A-8CF6-24088E0116B7}"/>
                    </a:ext>
                  </a:extLst>
                </p14:cNvPr>
                <p14:cNvContentPartPr/>
                <p14:nvPr/>
              </p14:nvContentPartPr>
              <p14:xfrm>
                <a:off x="1620270" y="4430730"/>
                <a:ext cx="105480" cy="49320"/>
              </p14:xfrm>
            </p:contentPart>
          </mc:Choice>
          <mc:Fallback xmlns="">
            <p:pic>
              <p:nvPicPr>
                <p:cNvPr id="50" name="墨迹 49">
                  <a:extLst>
                    <a:ext uri="{FF2B5EF4-FFF2-40B4-BE49-F238E27FC236}">
                      <a16:creationId xmlns:a16="http://schemas.microsoft.com/office/drawing/2014/main" id="{AA25BEA9-2964-4E8A-8CF6-24088E0116B7}"/>
                    </a:ext>
                  </a:extLst>
                </p:cNvPr>
                <p:cNvPicPr/>
                <p:nvPr/>
              </p:nvPicPr>
              <p:blipFill>
                <a:blip r:embed="rId96"/>
                <a:stretch>
                  <a:fillRect/>
                </a:stretch>
              </p:blipFill>
              <p:spPr>
                <a:xfrm>
                  <a:off x="1602270" y="4412730"/>
                  <a:ext cx="1411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墨迹 50">
                  <a:extLst>
                    <a:ext uri="{FF2B5EF4-FFF2-40B4-BE49-F238E27FC236}">
                      <a16:creationId xmlns:a16="http://schemas.microsoft.com/office/drawing/2014/main" id="{BF695CA9-7979-4F52-A937-08C0A86C2836}"/>
                    </a:ext>
                  </a:extLst>
                </p14:cNvPr>
                <p14:cNvContentPartPr/>
                <p14:nvPr/>
              </p14:nvContentPartPr>
              <p14:xfrm>
                <a:off x="1656270" y="4366290"/>
                <a:ext cx="92160" cy="349200"/>
              </p14:xfrm>
            </p:contentPart>
          </mc:Choice>
          <mc:Fallback xmlns="">
            <p:pic>
              <p:nvPicPr>
                <p:cNvPr id="51" name="墨迹 50">
                  <a:extLst>
                    <a:ext uri="{FF2B5EF4-FFF2-40B4-BE49-F238E27FC236}">
                      <a16:creationId xmlns:a16="http://schemas.microsoft.com/office/drawing/2014/main" id="{BF695CA9-7979-4F52-A937-08C0A86C2836}"/>
                    </a:ext>
                  </a:extLst>
                </p:cNvPr>
                <p:cNvPicPr/>
                <p:nvPr/>
              </p:nvPicPr>
              <p:blipFill>
                <a:blip r:embed="rId98"/>
                <a:stretch>
                  <a:fillRect/>
                </a:stretch>
              </p:blipFill>
              <p:spPr>
                <a:xfrm>
                  <a:off x="1638270" y="4348290"/>
                  <a:ext cx="12780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2" name="墨迹 51">
                  <a:extLst>
                    <a:ext uri="{FF2B5EF4-FFF2-40B4-BE49-F238E27FC236}">
                      <a16:creationId xmlns:a16="http://schemas.microsoft.com/office/drawing/2014/main" id="{3304B49B-B1D3-40B2-A38C-C53DBEB42AB0}"/>
                    </a:ext>
                  </a:extLst>
                </p14:cNvPr>
                <p14:cNvContentPartPr/>
                <p14:nvPr/>
              </p14:nvContentPartPr>
              <p14:xfrm>
                <a:off x="1711350" y="4556370"/>
                <a:ext cx="90360" cy="44280"/>
              </p14:xfrm>
            </p:contentPart>
          </mc:Choice>
          <mc:Fallback xmlns="">
            <p:pic>
              <p:nvPicPr>
                <p:cNvPr id="52" name="墨迹 51">
                  <a:extLst>
                    <a:ext uri="{FF2B5EF4-FFF2-40B4-BE49-F238E27FC236}">
                      <a16:creationId xmlns:a16="http://schemas.microsoft.com/office/drawing/2014/main" id="{3304B49B-B1D3-40B2-A38C-C53DBEB42AB0}"/>
                    </a:ext>
                  </a:extLst>
                </p:cNvPr>
                <p:cNvPicPr/>
                <p:nvPr/>
              </p:nvPicPr>
              <p:blipFill>
                <a:blip r:embed="rId100"/>
                <a:stretch>
                  <a:fillRect/>
                </a:stretch>
              </p:blipFill>
              <p:spPr>
                <a:xfrm>
                  <a:off x="1693350" y="4538730"/>
                  <a:ext cx="1260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3" name="墨迹 52">
                  <a:extLst>
                    <a:ext uri="{FF2B5EF4-FFF2-40B4-BE49-F238E27FC236}">
                      <a16:creationId xmlns:a16="http://schemas.microsoft.com/office/drawing/2014/main" id="{5DBFD5BE-1DE5-4305-84DA-6E3C65E29806}"/>
                    </a:ext>
                  </a:extLst>
                </p14:cNvPr>
                <p14:cNvContentPartPr/>
                <p14:nvPr/>
              </p14:nvContentPartPr>
              <p14:xfrm>
                <a:off x="1769310" y="4392210"/>
                <a:ext cx="156960" cy="111960"/>
              </p14:xfrm>
            </p:contentPart>
          </mc:Choice>
          <mc:Fallback xmlns="">
            <p:pic>
              <p:nvPicPr>
                <p:cNvPr id="53" name="墨迹 52">
                  <a:extLst>
                    <a:ext uri="{FF2B5EF4-FFF2-40B4-BE49-F238E27FC236}">
                      <a16:creationId xmlns:a16="http://schemas.microsoft.com/office/drawing/2014/main" id="{5DBFD5BE-1DE5-4305-84DA-6E3C65E29806}"/>
                    </a:ext>
                  </a:extLst>
                </p:cNvPr>
                <p:cNvPicPr/>
                <p:nvPr/>
              </p:nvPicPr>
              <p:blipFill>
                <a:blip r:embed="rId102"/>
                <a:stretch>
                  <a:fillRect/>
                </a:stretch>
              </p:blipFill>
              <p:spPr>
                <a:xfrm>
                  <a:off x="1751310" y="4374210"/>
                  <a:ext cx="1926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4" name="墨迹 53">
                  <a:extLst>
                    <a:ext uri="{FF2B5EF4-FFF2-40B4-BE49-F238E27FC236}">
                      <a16:creationId xmlns:a16="http://schemas.microsoft.com/office/drawing/2014/main" id="{6257BA80-074A-4E09-AD61-53779EEE095F}"/>
                    </a:ext>
                  </a:extLst>
                </p14:cNvPr>
                <p14:cNvContentPartPr/>
                <p14:nvPr/>
              </p14:nvContentPartPr>
              <p14:xfrm>
                <a:off x="1844910" y="4486170"/>
                <a:ext cx="111960" cy="228960"/>
              </p14:xfrm>
            </p:contentPart>
          </mc:Choice>
          <mc:Fallback xmlns="">
            <p:pic>
              <p:nvPicPr>
                <p:cNvPr id="54" name="墨迹 53">
                  <a:extLst>
                    <a:ext uri="{FF2B5EF4-FFF2-40B4-BE49-F238E27FC236}">
                      <a16:creationId xmlns:a16="http://schemas.microsoft.com/office/drawing/2014/main" id="{6257BA80-074A-4E09-AD61-53779EEE095F}"/>
                    </a:ext>
                  </a:extLst>
                </p:cNvPr>
                <p:cNvPicPr/>
                <p:nvPr/>
              </p:nvPicPr>
              <p:blipFill>
                <a:blip r:embed="rId104"/>
                <a:stretch>
                  <a:fillRect/>
                </a:stretch>
              </p:blipFill>
              <p:spPr>
                <a:xfrm>
                  <a:off x="1826910" y="4468170"/>
                  <a:ext cx="1476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5" name="墨迹 54">
                  <a:extLst>
                    <a:ext uri="{FF2B5EF4-FFF2-40B4-BE49-F238E27FC236}">
                      <a16:creationId xmlns:a16="http://schemas.microsoft.com/office/drawing/2014/main" id="{C3F460B5-396D-4CA1-ABAA-814AAF1BE882}"/>
                    </a:ext>
                  </a:extLst>
                </p14:cNvPr>
                <p14:cNvContentPartPr/>
                <p14:nvPr/>
              </p14:nvContentPartPr>
              <p14:xfrm>
                <a:off x="1827270" y="4570770"/>
                <a:ext cx="207720" cy="87840"/>
              </p14:xfrm>
            </p:contentPart>
          </mc:Choice>
          <mc:Fallback xmlns="">
            <p:pic>
              <p:nvPicPr>
                <p:cNvPr id="55" name="墨迹 54">
                  <a:extLst>
                    <a:ext uri="{FF2B5EF4-FFF2-40B4-BE49-F238E27FC236}">
                      <a16:creationId xmlns:a16="http://schemas.microsoft.com/office/drawing/2014/main" id="{C3F460B5-396D-4CA1-ABAA-814AAF1BE882}"/>
                    </a:ext>
                  </a:extLst>
                </p:cNvPr>
                <p:cNvPicPr/>
                <p:nvPr/>
              </p:nvPicPr>
              <p:blipFill>
                <a:blip r:embed="rId106"/>
                <a:stretch>
                  <a:fillRect/>
                </a:stretch>
              </p:blipFill>
              <p:spPr>
                <a:xfrm>
                  <a:off x="1809270" y="4552770"/>
                  <a:ext cx="2433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6" name="墨迹 55">
                  <a:extLst>
                    <a:ext uri="{FF2B5EF4-FFF2-40B4-BE49-F238E27FC236}">
                      <a16:creationId xmlns:a16="http://schemas.microsoft.com/office/drawing/2014/main" id="{DBC0FC04-A22D-4201-93E3-4ED069ADCC96}"/>
                    </a:ext>
                  </a:extLst>
                </p14:cNvPr>
                <p14:cNvContentPartPr/>
                <p14:nvPr/>
              </p14:nvContentPartPr>
              <p14:xfrm>
                <a:off x="2083230" y="4414170"/>
                <a:ext cx="23400" cy="60840"/>
              </p14:xfrm>
            </p:contentPart>
          </mc:Choice>
          <mc:Fallback xmlns="">
            <p:pic>
              <p:nvPicPr>
                <p:cNvPr id="56" name="墨迹 55">
                  <a:extLst>
                    <a:ext uri="{FF2B5EF4-FFF2-40B4-BE49-F238E27FC236}">
                      <a16:creationId xmlns:a16="http://schemas.microsoft.com/office/drawing/2014/main" id="{DBC0FC04-A22D-4201-93E3-4ED069ADCC96}"/>
                    </a:ext>
                  </a:extLst>
                </p:cNvPr>
                <p:cNvPicPr/>
                <p:nvPr/>
              </p:nvPicPr>
              <p:blipFill>
                <a:blip r:embed="rId108"/>
                <a:stretch>
                  <a:fillRect/>
                </a:stretch>
              </p:blipFill>
              <p:spPr>
                <a:xfrm>
                  <a:off x="2065230" y="4396170"/>
                  <a:ext cx="590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7" name="墨迹 56">
                  <a:extLst>
                    <a:ext uri="{FF2B5EF4-FFF2-40B4-BE49-F238E27FC236}">
                      <a16:creationId xmlns:a16="http://schemas.microsoft.com/office/drawing/2014/main" id="{35166F0A-3F58-4CD9-B2BD-2EA69358D533}"/>
                    </a:ext>
                  </a:extLst>
                </p14:cNvPr>
                <p14:cNvContentPartPr/>
                <p14:nvPr/>
              </p14:nvContentPartPr>
              <p14:xfrm>
                <a:off x="2036430" y="4498410"/>
                <a:ext cx="115560" cy="207720"/>
              </p14:xfrm>
            </p:contentPart>
          </mc:Choice>
          <mc:Fallback xmlns="">
            <p:pic>
              <p:nvPicPr>
                <p:cNvPr id="57" name="墨迹 56">
                  <a:extLst>
                    <a:ext uri="{FF2B5EF4-FFF2-40B4-BE49-F238E27FC236}">
                      <a16:creationId xmlns:a16="http://schemas.microsoft.com/office/drawing/2014/main" id="{35166F0A-3F58-4CD9-B2BD-2EA69358D533}"/>
                    </a:ext>
                  </a:extLst>
                </p:cNvPr>
                <p:cNvPicPr/>
                <p:nvPr/>
              </p:nvPicPr>
              <p:blipFill>
                <a:blip r:embed="rId110"/>
                <a:stretch>
                  <a:fillRect/>
                </a:stretch>
              </p:blipFill>
              <p:spPr>
                <a:xfrm>
                  <a:off x="2018790" y="4480770"/>
                  <a:ext cx="1512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8" name="墨迹 57">
                  <a:extLst>
                    <a:ext uri="{FF2B5EF4-FFF2-40B4-BE49-F238E27FC236}">
                      <a16:creationId xmlns:a16="http://schemas.microsoft.com/office/drawing/2014/main" id="{6CA22DE8-3F51-4A02-87CE-DCF3B82B0AE0}"/>
                    </a:ext>
                  </a:extLst>
                </p14:cNvPr>
                <p14:cNvContentPartPr/>
                <p14:nvPr/>
              </p14:nvContentPartPr>
              <p14:xfrm>
                <a:off x="2134710" y="4436490"/>
                <a:ext cx="171000" cy="232560"/>
              </p14:xfrm>
            </p:contentPart>
          </mc:Choice>
          <mc:Fallback xmlns="">
            <p:pic>
              <p:nvPicPr>
                <p:cNvPr id="58" name="墨迹 57">
                  <a:extLst>
                    <a:ext uri="{FF2B5EF4-FFF2-40B4-BE49-F238E27FC236}">
                      <a16:creationId xmlns:a16="http://schemas.microsoft.com/office/drawing/2014/main" id="{6CA22DE8-3F51-4A02-87CE-DCF3B82B0AE0}"/>
                    </a:ext>
                  </a:extLst>
                </p:cNvPr>
                <p:cNvPicPr/>
                <p:nvPr/>
              </p:nvPicPr>
              <p:blipFill>
                <a:blip r:embed="rId112"/>
                <a:stretch>
                  <a:fillRect/>
                </a:stretch>
              </p:blipFill>
              <p:spPr>
                <a:xfrm>
                  <a:off x="2117070" y="4418850"/>
                  <a:ext cx="206640" cy="268200"/>
                </a:xfrm>
                <a:prstGeom prst="rect">
                  <a:avLst/>
                </a:prstGeom>
              </p:spPr>
            </p:pic>
          </mc:Fallback>
        </mc:AlternateContent>
      </p:grpSp>
      <p:grpSp>
        <p:nvGrpSpPr>
          <p:cNvPr id="47126" name="组合 47125">
            <a:extLst>
              <a:ext uri="{FF2B5EF4-FFF2-40B4-BE49-F238E27FC236}">
                <a16:creationId xmlns:a16="http://schemas.microsoft.com/office/drawing/2014/main" id="{301811D2-2846-46B4-9F53-ED9ACA442F08}"/>
              </a:ext>
            </a:extLst>
          </p:cNvPr>
          <p:cNvGrpSpPr/>
          <p:nvPr/>
        </p:nvGrpSpPr>
        <p:grpSpPr>
          <a:xfrm>
            <a:off x="1013670" y="5170170"/>
            <a:ext cx="1611000" cy="567000"/>
            <a:chOff x="1013670" y="5170170"/>
            <a:chExt cx="1611000" cy="567000"/>
          </a:xfrm>
        </p:grpSpPr>
        <mc:AlternateContent xmlns:mc="http://schemas.openxmlformats.org/markup-compatibility/2006" xmlns:p14="http://schemas.microsoft.com/office/powerpoint/2010/main">
          <mc:Choice Requires="p14">
            <p:contentPart p14:bwMode="auto" r:id="rId113">
              <p14:nvContentPartPr>
                <p14:cNvPr id="59" name="墨迹 58">
                  <a:extLst>
                    <a:ext uri="{FF2B5EF4-FFF2-40B4-BE49-F238E27FC236}">
                      <a16:creationId xmlns:a16="http://schemas.microsoft.com/office/drawing/2014/main" id="{65E4C6FA-50E5-495C-9B7B-D93569839D02}"/>
                    </a:ext>
                  </a:extLst>
                </p14:cNvPr>
                <p14:cNvContentPartPr/>
                <p14:nvPr/>
              </p14:nvContentPartPr>
              <p14:xfrm>
                <a:off x="1013670" y="5283570"/>
                <a:ext cx="108000" cy="13320"/>
              </p14:xfrm>
            </p:contentPart>
          </mc:Choice>
          <mc:Fallback xmlns="">
            <p:pic>
              <p:nvPicPr>
                <p:cNvPr id="59" name="墨迹 58">
                  <a:extLst>
                    <a:ext uri="{FF2B5EF4-FFF2-40B4-BE49-F238E27FC236}">
                      <a16:creationId xmlns:a16="http://schemas.microsoft.com/office/drawing/2014/main" id="{65E4C6FA-50E5-495C-9B7B-D93569839D02}"/>
                    </a:ext>
                  </a:extLst>
                </p:cNvPr>
                <p:cNvPicPr/>
                <p:nvPr/>
              </p:nvPicPr>
              <p:blipFill>
                <a:blip r:embed="rId114"/>
                <a:stretch>
                  <a:fillRect/>
                </a:stretch>
              </p:blipFill>
              <p:spPr>
                <a:xfrm>
                  <a:off x="995670" y="5265930"/>
                  <a:ext cx="1436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0" name="墨迹 59">
                  <a:extLst>
                    <a:ext uri="{FF2B5EF4-FFF2-40B4-BE49-F238E27FC236}">
                      <a16:creationId xmlns:a16="http://schemas.microsoft.com/office/drawing/2014/main" id="{EF09D93D-2411-4D83-9F41-A0B9865504B6}"/>
                    </a:ext>
                  </a:extLst>
                </p14:cNvPr>
                <p14:cNvContentPartPr/>
                <p14:nvPr/>
              </p14:nvContentPartPr>
              <p14:xfrm>
                <a:off x="1033110" y="5369250"/>
                <a:ext cx="18360" cy="239760"/>
              </p14:xfrm>
            </p:contentPart>
          </mc:Choice>
          <mc:Fallback xmlns="">
            <p:pic>
              <p:nvPicPr>
                <p:cNvPr id="60" name="墨迹 59">
                  <a:extLst>
                    <a:ext uri="{FF2B5EF4-FFF2-40B4-BE49-F238E27FC236}">
                      <a16:creationId xmlns:a16="http://schemas.microsoft.com/office/drawing/2014/main" id="{EF09D93D-2411-4D83-9F41-A0B9865504B6}"/>
                    </a:ext>
                  </a:extLst>
                </p:cNvPr>
                <p:cNvPicPr/>
                <p:nvPr/>
              </p:nvPicPr>
              <p:blipFill>
                <a:blip r:embed="rId116"/>
                <a:stretch>
                  <a:fillRect/>
                </a:stretch>
              </p:blipFill>
              <p:spPr>
                <a:xfrm>
                  <a:off x="1015110" y="5351610"/>
                  <a:ext cx="5400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1" name="墨迹 60">
                  <a:extLst>
                    <a:ext uri="{FF2B5EF4-FFF2-40B4-BE49-F238E27FC236}">
                      <a16:creationId xmlns:a16="http://schemas.microsoft.com/office/drawing/2014/main" id="{E5813CAE-62CF-4C13-91BE-7BFD09440A67}"/>
                    </a:ext>
                  </a:extLst>
                </p14:cNvPr>
                <p14:cNvContentPartPr/>
                <p14:nvPr/>
              </p14:nvContentPartPr>
              <p14:xfrm>
                <a:off x="1060830" y="5348010"/>
                <a:ext cx="183960" cy="255960"/>
              </p14:xfrm>
            </p:contentPart>
          </mc:Choice>
          <mc:Fallback xmlns="">
            <p:pic>
              <p:nvPicPr>
                <p:cNvPr id="61" name="墨迹 60">
                  <a:extLst>
                    <a:ext uri="{FF2B5EF4-FFF2-40B4-BE49-F238E27FC236}">
                      <a16:creationId xmlns:a16="http://schemas.microsoft.com/office/drawing/2014/main" id="{E5813CAE-62CF-4C13-91BE-7BFD09440A67}"/>
                    </a:ext>
                  </a:extLst>
                </p:cNvPr>
                <p:cNvPicPr/>
                <p:nvPr/>
              </p:nvPicPr>
              <p:blipFill>
                <a:blip r:embed="rId118"/>
                <a:stretch>
                  <a:fillRect/>
                </a:stretch>
              </p:blipFill>
              <p:spPr>
                <a:xfrm>
                  <a:off x="1043190" y="5330370"/>
                  <a:ext cx="21960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2" name="墨迹 61">
                  <a:extLst>
                    <a:ext uri="{FF2B5EF4-FFF2-40B4-BE49-F238E27FC236}">
                      <a16:creationId xmlns:a16="http://schemas.microsoft.com/office/drawing/2014/main" id="{D97662E7-AE8C-42B4-9F58-4743D72F803E}"/>
                    </a:ext>
                  </a:extLst>
                </p14:cNvPr>
                <p14:cNvContentPartPr/>
                <p14:nvPr/>
              </p14:nvContentPartPr>
              <p14:xfrm>
                <a:off x="1081710" y="5325690"/>
                <a:ext cx="30960" cy="165240"/>
              </p14:xfrm>
            </p:contentPart>
          </mc:Choice>
          <mc:Fallback xmlns="">
            <p:pic>
              <p:nvPicPr>
                <p:cNvPr id="62" name="墨迹 61">
                  <a:extLst>
                    <a:ext uri="{FF2B5EF4-FFF2-40B4-BE49-F238E27FC236}">
                      <a16:creationId xmlns:a16="http://schemas.microsoft.com/office/drawing/2014/main" id="{D97662E7-AE8C-42B4-9F58-4743D72F803E}"/>
                    </a:ext>
                  </a:extLst>
                </p:cNvPr>
                <p:cNvPicPr/>
                <p:nvPr/>
              </p:nvPicPr>
              <p:blipFill>
                <a:blip r:embed="rId120"/>
                <a:stretch>
                  <a:fillRect/>
                </a:stretch>
              </p:blipFill>
              <p:spPr>
                <a:xfrm>
                  <a:off x="1063710" y="5307690"/>
                  <a:ext cx="666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3" name="墨迹 62">
                  <a:extLst>
                    <a:ext uri="{FF2B5EF4-FFF2-40B4-BE49-F238E27FC236}">
                      <a16:creationId xmlns:a16="http://schemas.microsoft.com/office/drawing/2014/main" id="{AEFC6445-6BEB-4A06-9505-9809DB6161E0}"/>
                    </a:ext>
                  </a:extLst>
                </p14:cNvPr>
                <p14:cNvContentPartPr/>
                <p14:nvPr/>
              </p14:nvContentPartPr>
              <p14:xfrm>
                <a:off x="1164510" y="5286090"/>
                <a:ext cx="66240" cy="186840"/>
              </p14:xfrm>
            </p:contentPart>
          </mc:Choice>
          <mc:Fallback xmlns="">
            <p:pic>
              <p:nvPicPr>
                <p:cNvPr id="63" name="墨迹 62">
                  <a:extLst>
                    <a:ext uri="{FF2B5EF4-FFF2-40B4-BE49-F238E27FC236}">
                      <a16:creationId xmlns:a16="http://schemas.microsoft.com/office/drawing/2014/main" id="{AEFC6445-6BEB-4A06-9505-9809DB6161E0}"/>
                    </a:ext>
                  </a:extLst>
                </p:cNvPr>
                <p:cNvPicPr/>
                <p:nvPr/>
              </p:nvPicPr>
              <p:blipFill>
                <a:blip r:embed="rId122"/>
                <a:stretch>
                  <a:fillRect/>
                </a:stretch>
              </p:blipFill>
              <p:spPr>
                <a:xfrm>
                  <a:off x="1146870" y="5268090"/>
                  <a:ext cx="1018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47104" name="墨迹 47103">
                  <a:extLst>
                    <a:ext uri="{FF2B5EF4-FFF2-40B4-BE49-F238E27FC236}">
                      <a16:creationId xmlns:a16="http://schemas.microsoft.com/office/drawing/2014/main" id="{45DAD72E-2023-4D65-AEA8-829DB09D6FA3}"/>
                    </a:ext>
                  </a:extLst>
                </p14:cNvPr>
                <p14:cNvContentPartPr/>
                <p14:nvPr/>
              </p14:nvContentPartPr>
              <p14:xfrm>
                <a:off x="1114830" y="5514330"/>
                <a:ext cx="108720" cy="105480"/>
              </p14:xfrm>
            </p:contentPart>
          </mc:Choice>
          <mc:Fallback xmlns="">
            <p:pic>
              <p:nvPicPr>
                <p:cNvPr id="47104" name="墨迹 47103">
                  <a:extLst>
                    <a:ext uri="{FF2B5EF4-FFF2-40B4-BE49-F238E27FC236}">
                      <a16:creationId xmlns:a16="http://schemas.microsoft.com/office/drawing/2014/main" id="{45DAD72E-2023-4D65-AEA8-829DB09D6FA3}"/>
                    </a:ext>
                  </a:extLst>
                </p:cNvPr>
                <p:cNvPicPr/>
                <p:nvPr/>
              </p:nvPicPr>
              <p:blipFill>
                <a:blip r:embed="rId124"/>
                <a:stretch>
                  <a:fillRect/>
                </a:stretch>
              </p:blipFill>
              <p:spPr>
                <a:xfrm>
                  <a:off x="1096830" y="5496330"/>
                  <a:ext cx="1443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47106" name="墨迹 47105">
                  <a:extLst>
                    <a:ext uri="{FF2B5EF4-FFF2-40B4-BE49-F238E27FC236}">
                      <a16:creationId xmlns:a16="http://schemas.microsoft.com/office/drawing/2014/main" id="{E6BF461F-B102-4932-B686-98D425B9439E}"/>
                    </a:ext>
                  </a:extLst>
                </p14:cNvPr>
                <p14:cNvContentPartPr/>
                <p14:nvPr/>
              </p14:nvContentPartPr>
              <p14:xfrm>
                <a:off x="1254150" y="5201490"/>
                <a:ext cx="14040" cy="202680"/>
              </p14:xfrm>
            </p:contentPart>
          </mc:Choice>
          <mc:Fallback xmlns="">
            <p:pic>
              <p:nvPicPr>
                <p:cNvPr id="47106" name="墨迹 47105">
                  <a:extLst>
                    <a:ext uri="{FF2B5EF4-FFF2-40B4-BE49-F238E27FC236}">
                      <a16:creationId xmlns:a16="http://schemas.microsoft.com/office/drawing/2014/main" id="{E6BF461F-B102-4932-B686-98D425B9439E}"/>
                    </a:ext>
                  </a:extLst>
                </p:cNvPr>
                <p:cNvPicPr/>
                <p:nvPr/>
              </p:nvPicPr>
              <p:blipFill>
                <a:blip r:embed="rId126"/>
                <a:stretch>
                  <a:fillRect/>
                </a:stretch>
              </p:blipFill>
              <p:spPr>
                <a:xfrm>
                  <a:off x="1236510" y="5183850"/>
                  <a:ext cx="496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47108" name="墨迹 47107">
                  <a:extLst>
                    <a:ext uri="{FF2B5EF4-FFF2-40B4-BE49-F238E27FC236}">
                      <a16:creationId xmlns:a16="http://schemas.microsoft.com/office/drawing/2014/main" id="{52AFA5E4-D9D4-4C1D-BA4D-84FB32B20A7E}"/>
                    </a:ext>
                  </a:extLst>
                </p14:cNvPr>
                <p14:cNvContentPartPr/>
                <p14:nvPr/>
              </p14:nvContentPartPr>
              <p14:xfrm>
                <a:off x="1308150" y="5260530"/>
                <a:ext cx="61200" cy="14040"/>
              </p14:xfrm>
            </p:contentPart>
          </mc:Choice>
          <mc:Fallback xmlns="">
            <p:pic>
              <p:nvPicPr>
                <p:cNvPr id="47108" name="墨迹 47107">
                  <a:extLst>
                    <a:ext uri="{FF2B5EF4-FFF2-40B4-BE49-F238E27FC236}">
                      <a16:creationId xmlns:a16="http://schemas.microsoft.com/office/drawing/2014/main" id="{52AFA5E4-D9D4-4C1D-BA4D-84FB32B20A7E}"/>
                    </a:ext>
                  </a:extLst>
                </p:cNvPr>
                <p:cNvPicPr/>
                <p:nvPr/>
              </p:nvPicPr>
              <p:blipFill>
                <a:blip r:embed="rId128"/>
                <a:stretch>
                  <a:fillRect/>
                </a:stretch>
              </p:blipFill>
              <p:spPr>
                <a:xfrm>
                  <a:off x="1290150" y="5242890"/>
                  <a:ext cx="968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47109" name="墨迹 47108">
                  <a:extLst>
                    <a:ext uri="{FF2B5EF4-FFF2-40B4-BE49-F238E27FC236}">
                      <a16:creationId xmlns:a16="http://schemas.microsoft.com/office/drawing/2014/main" id="{88EE5950-A9F2-4290-B1B1-D5EBD6B421E0}"/>
                    </a:ext>
                  </a:extLst>
                </p14:cNvPr>
                <p14:cNvContentPartPr/>
                <p14:nvPr/>
              </p14:nvContentPartPr>
              <p14:xfrm>
                <a:off x="1311390" y="5412090"/>
                <a:ext cx="176040" cy="180720"/>
              </p14:xfrm>
            </p:contentPart>
          </mc:Choice>
          <mc:Fallback xmlns="">
            <p:pic>
              <p:nvPicPr>
                <p:cNvPr id="47109" name="墨迹 47108">
                  <a:extLst>
                    <a:ext uri="{FF2B5EF4-FFF2-40B4-BE49-F238E27FC236}">
                      <a16:creationId xmlns:a16="http://schemas.microsoft.com/office/drawing/2014/main" id="{88EE5950-A9F2-4290-B1B1-D5EBD6B421E0}"/>
                    </a:ext>
                  </a:extLst>
                </p:cNvPr>
                <p:cNvPicPr/>
                <p:nvPr/>
              </p:nvPicPr>
              <p:blipFill>
                <a:blip r:embed="rId130"/>
                <a:stretch>
                  <a:fillRect/>
                </a:stretch>
              </p:blipFill>
              <p:spPr>
                <a:xfrm>
                  <a:off x="1293750" y="5394090"/>
                  <a:ext cx="2116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47110" name="墨迹 47109">
                  <a:extLst>
                    <a:ext uri="{FF2B5EF4-FFF2-40B4-BE49-F238E27FC236}">
                      <a16:creationId xmlns:a16="http://schemas.microsoft.com/office/drawing/2014/main" id="{9885DE57-8BE3-498B-9D75-B95F14F37196}"/>
                    </a:ext>
                  </a:extLst>
                </p14:cNvPr>
                <p14:cNvContentPartPr/>
                <p14:nvPr/>
              </p14:nvContentPartPr>
              <p14:xfrm>
                <a:off x="1326870" y="5323170"/>
                <a:ext cx="139320" cy="414000"/>
              </p14:xfrm>
            </p:contentPart>
          </mc:Choice>
          <mc:Fallback xmlns="">
            <p:pic>
              <p:nvPicPr>
                <p:cNvPr id="47110" name="墨迹 47109">
                  <a:extLst>
                    <a:ext uri="{FF2B5EF4-FFF2-40B4-BE49-F238E27FC236}">
                      <a16:creationId xmlns:a16="http://schemas.microsoft.com/office/drawing/2014/main" id="{9885DE57-8BE3-498B-9D75-B95F14F37196}"/>
                    </a:ext>
                  </a:extLst>
                </p:cNvPr>
                <p:cNvPicPr/>
                <p:nvPr/>
              </p:nvPicPr>
              <p:blipFill>
                <a:blip r:embed="rId132"/>
                <a:stretch>
                  <a:fillRect/>
                </a:stretch>
              </p:blipFill>
              <p:spPr>
                <a:xfrm>
                  <a:off x="1308870" y="5305170"/>
                  <a:ext cx="17496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47111" name="墨迹 47110">
                  <a:extLst>
                    <a:ext uri="{FF2B5EF4-FFF2-40B4-BE49-F238E27FC236}">
                      <a16:creationId xmlns:a16="http://schemas.microsoft.com/office/drawing/2014/main" id="{6D94C683-16F9-4349-9586-EA84273D1EDC}"/>
                    </a:ext>
                  </a:extLst>
                </p14:cNvPr>
                <p14:cNvContentPartPr/>
                <p14:nvPr/>
              </p14:nvContentPartPr>
              <p14:xfrm>
                <a:off x="1232910" y="5417490"/>
                <a:ext cx="242280" cy="137520"/>
              </p14:xfrm>
            </p:contentPart>
          </mc:Choice>
          <mc:Fallback xmlns="">
            <p:pic>
              <p:nvPicPr>
                <p:cNvPr id="47111" name="墨迹 47110">
                  <a:extLst>
                    <a:ext uri="{FF2B5EF4-FFF2-40B4-BE49-F238E27FC236}">
                      <a16:creationId xmlns:a16="http://schemas.microsoft.com/office/drawing/2014/main" id="{6D94C683-16F9-4349-9586-EA84273D1EDC}"/>
                    </a:ext>
                  </a:extLst>
                </p:cNvPr>
                <p:cNvPicPr/>
                <p:nvPr/>
              </p:nvPicPr>
              <p:blipFill>
                <a:blip r:embed="rId134"/>
                <a:stretch>
                  <a:fillRect/>
                </a:stretch>
              </p:blipFill>
              <p:spPr>
                <a:xfrm>
                  <a:off x="1215270" y="5399490"/>
                  <a:ext cx="277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47112" name="墨迹 47111">
                  <a:extLst>
                    <a:ext uri="{FF2B5EF4-FFF2-40B4-BE49-F238E27FC236}">
                      <a16:creationId xmlns:a16="http://schemas.microsoft.com/office/drawing/2014/main" id="{4D58F905-B634-4DD7-9568-94042084FA88}"/>
                    </a:ext>
                  </a:extLst>
                </p14:cNvPr>
                <p14:cNvContentPartPr/>
                <p14:nvPr/>
              </p14:nvContentPartPr>
              <p14:xfrm>
                <a:off x="1408590" y="5289690"/>
                <a:ext cx="176400" cy="231480"/>
              </p14:xfrm>
            </p:contentPart>
          </mc:Choice>
          <mc:Fallback xmlns="">
            <p:pic>
              <p:nvPicPr>
                <p:cNvPr id="47112" name="墨迹 47111">
                  <a:extLst>
                    <a:ext uri="{FF2B5EF4-FFF2-40B4-BE49-F238E27FC236}">
                      <a16:creationId xmlns:a16="http://schemas.microsoft.com/office/drawing/2014/main" id="{4D58F905-B634-4DD7-9568-94042084FA88}"/>
                    </a:ext>
                  </a:extLst>
                </p:cNvPr>
                <p:cNvPicPr/>
                <p:nvPr/>
              </p:nvPicPr>
              <p:blipFill>
                <a:blip r:embed="rId136"/>
                <a:stretch>
                  <a:fillRect/>
                </a:stretch>
              </p:blipFill>
              <p:spPr>
                <a:xfrm>
                  <a:off x="1390590" y="5271690"/>
                  <a:ext cx="21204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7113" name="墨迹 47112">
                  <a:extLst>
                    <a:ext uri="{FF2B5EF4-FFF2-40B4-BE49-F238E27FC236}">
                      <a16:creationId xmlns:a16="http://schemas.microsoft.com/office/drawing/2014/main" id="{45335B7E-61DD-4FD5-B590-C0A6BE59EB76}"/>
                    </a:ext>
                  </a:extLst>
                </p14:cNvPr>
                <p14:cNvContentPartPr/>
                <p14:nvPr/>
              </p14:nvContentPartPr>
              <p14:xfrm>
                <a:off x="1535670" y="5423970"/>
                <a:ext cx="45720" cy="19800"/>
              </p14:xfrm>
            </p:contentPart>
          </mc:Choice>
          <mc:Fallback xmlns="">
            <p:pic>
              <p:nvPicPr>
                <p:cNvPr id="47113" name="墨迹 47112">
                  <a:extLst>
                    <a:ext uri="{FF2B5EF4-FFF2-40B4-BE49-F238E27FC236}">
                      <a16:creationId xmlns:a16="http://schemas.microsoft.com/office/drawing/2014/main" id="{45335B7E-61DD-4FD5-B590-C0A6BE59EB76}"/>
                    </a:ext>
                  </a:extLst>
                </p:cNvPr>
                <p:cNvPicPr/>
                <p:nvPr/>
              </p:nvPicPr>
              <p:blipFill>
                <a:blip r:embed="rId138"/>
                <a:stretch>
                  <a:fillRect/>
                </a:stretch>
              </p:blipFill>
              <p:spPr>
                <a:xfrm>
                  <a:off x="1517670" y="5405970"/>
                  <a:ext cx="813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7114" name="墨迹 47113">
                  <a:extLst>
                    <a:ext uri="{FF2B5EF4-FFF2-40B4-BE49-F238E27FC236}">
                      <a16:creationId xmlns:a16="http://schemas.microsoft.com/office/drawing/2014/main" id="{CF611273-B3A5-4798-8F53-BB352994D425}"/>
                    </a:ext>
                  </a:extLst>
                </p14:cNvPr>
                <p14:cNvContentPartPr/>
                <p14:nvPr/>
              </p14:nvContentPartPr>
              <p14:xfrm>
                <a:off x="1564110" y="5276010"/>
                <a:ext cx="199440" cy="329760"/>
              </p14:xfrm>
            </p:contentPart>
          </mc:Choice>
          <mc:Fallback xmlns="">
            <p:pic>
              <p:nvPicPr>
                <p:cNvPr id="47114" name="墨迹 47113">
                  <a:extLst>
                    <a:ext uri="{FF2B5EF4-FFF2-40B4-BE49-F238E27FC236}">
                      <a16:creationId xmlns:a16="http://schemas.microsoft.com/office/drawing/2014/main" id="{CF611273-B3A5-4798-8F53-BB352994D425}"/>
                    </a:ext>
                  </a:extLst>
                </p:cNvPr>
                <p:cNvPicPr/>
                <p:nvPr/>
              </p:nvPicPr>
              <p:blipFill>
                <a:blip r:embed="rId140"/>
                <a:stretch>
                  <a:fillRect/>
                </a:stretch>
              </p:blipFill>
              <p:spPr>
                <a:xfrm>
                  <a:off x="1546110" y="5258370"/>
                  <a:ext cx="2350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7115" name="墨迹 47114">
                  <a:extLst>
                    <a:ext uri="{FF2B5EF4-FFF2-40B4-BE49-F238E27FC236}">
                      <a16:creationId xmlns:a16="http://schemas.microsoft.com/office/drawing/2014/main" id="{3D422DAA-5DEA-46E6-AF45-AA7DF720151F}"/>
                    </a:ext>
                  </a:extLst>
                </p14:cNvPr>
                <p14:cNvContentPartPr/>
                <p14:nvPr/>
              </p14:nvContentPartPr>
              <p14:xfrm>
                <a:off x="1644390" y="5178450"/>
                <a:ext cx="152280" cy="284040"/>
              </p14:xfrm>
            </p:contentPart>
          </mc:Choice>
          <mc:Fallback xmlns="">
            <p:pic>
              <p:nvPicPr>
                <p:cNvPr id="47115" name="墨迹 47114">
                  <a:extLst>
                    <a:ext uri="{FF2B5EF4-FFF2-40B4-BE49-F238E27FC236}">
                      <a16:creationId xmlns:a16="http://schemas.microsoft.com/office/drawing/2014/main" id="{3D422DAA-5DEA-46E6-AF45-AA7DF720151F}"/>
                    </a:ext>
                  </a:extLst>
                </p:cNvPr>
                <p:cNvPicPr/>
                <p:nvPr/>
              </p:nvPicPr>
              <p:blipFill>
                <a:blip r:embed="rId142"/>
                <a:stretch>
                  <a:fillRect/>
                </a:stretch>
              </p:blipFill>
              <p:spPr>
                <a:xfrm>
                  <a:off x="1626750" y="5160810"/>
                  <a:ext cx="18792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7116" name="墨迹 47115">
                  <a:extLst>
                    <a:ext uri="{FF2B5EF4-FFF2-40B4-BE49-F238E27FC236}">
                      <a16:creationId xmlns:a16="http://schemas.microsoft.com/office/drawing/2014/main" id="{1BBFD834-A6BE-4500-9313-BD4A911043D5}"/>
                    </a:ext>
                  </a:extLst>
                </p14:cNvPr>
                <p14:cNvContentPartPr/>
                <p14:nvPr/>
              </p14:nvContentPartPr>
              <p14:xfrm>
                <a:off x="1708830" y="5441610"/>
                <a:ext cx="91800" cy="113400"/>
              </p14:xfrm>
            </p:contentPart>
          </mc:Choice>
          <mc:Fallback xmlns="">
            <p:pic>
              <p:nvPicPr>
                <p:cNvPr id="47116" name="墨迹 47115">
                  <a:extLst>
                    <a:ext uri="{FF2B5EF4-FFF2-40B4-BE49-F238E27FC236}">
                      <a16:creationId xmlns:a16="http://schemas.microsoft.com/office/drawing/2014/main" id="{1BBFD834-A6BE-4500-9313-BD4A911043D5}"/>
                    </a:ext>
                  </a:extLst>
                </p:cNvPr>
                <p:cNvPicPr/>
                <p:nvPr/>
              </p:nvPicPr>
              <p:blipFill>
                <a:blip r:embed="rId144"/>
                <a:stretch>
                  <a:fillRect/>
                </a:stretch>
              </p:blipFill>
              <p:spPr>
                <a:xfrm>
                  <a:off x="1691190" y="5423610"/>
                  <a:ext cx="1274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7117" name="墨迹 47116">
                  <a:extLst>
                    <a:ext uri="{FF2B5EF4-FFF2-40B4-BE49-F238E27FC236}">
                      <a16:creationId xmlns:a16="http://schemas.microsoft.com/office/drawing/2014/main" id="{A8C54C11-5C48-44F5-9B49-C70BF7D78AC0}"/>
                    </a:ext>
                  </a:extLst>
                </p14:cNvPr>
                <p14:cNvContentPartPr/>
                <p14:nvPr/>
              </p14:nvContentPartPr>
              <p14:xfrm>
                <a:off x="1802790" y="5403810"/>
                <a:ext cx="68400" cy="118440"/>
              </p14:xfrm>
            </p:contentPart>
          </mc:Choice>
          <mc:Fallback xmlns="">
            <p:pic>
              <p:nvPicPr>
                <p:cNvPr id="47117" name="墨迹 47116">
                  <a:extLst>
                    <a:ext uri="{FF2B5EF4-FFF2-40B4-BE49-F238E27FC236}">
                      <a16:creationId xmlns:a16="http://schemas.microsoft.com/office/drawing/2014/main" id="{A8C54C11-5C48-44F5-9B49-C70BF7D78AC0}"/>
                    </a:ext>
                  </a:extLst>
                </p:cNvPr>
                <p:cNvPicPr/>
                <p:nvPr/>
              </p:nvPicPr>
              <p:blipFill>
                <a:blip r:embed="rId146"/>
                <a:stretch>
                  <a:fillRect/>
                </a:stretch>
              </p:blipFill>
              <p:spPr>
                <a:xfrm>
                  <a:off x="1785150" y="5385810"/>
                  <a:ext cx="1040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7118" name="墨迹 47117">
                  <a:extLst>
                    <a:ext uri="{FF2B5EF4-FFF2-40B4-BE49-F238E27FC236}">
                      <a16:creationId xmlns:a16="http://schemas.microsoft.com/office/drawing/2014/main" id="{990A99B5-BB83-42C0-83B8-32E976F3B5BB}"/>
                    </a:ext>
                  </a:extLst>
                </p14:cNvPr>
                <p14:cNvContentPartPr/>
                <p14:nvPr/>
              </p14:nvContentPartPr>
              <p14:xfrm>
                <a:off x="1877310" y="5199690"/>
                <a:ext cx="104760" cy="355680"/>
              </p14:xfrm>
            </p:contentPart>
          </mc:Choice>
          <mc:Fallback xmlns="">
            <p:pic>
              <p:nvPicPr>
                <p:cNvPr id="47118" name="墨迹 47117">
                  <a:extLst>
                    <a:ext uri="{FF2B5EF4-FFF2-40B4-BE49-F238E27FC236}">
                      <a16:creationId xmlns:a16="http://schemas.microsoft.com/office/drawing/2014/main" id="{990A99B5-BB83-42C0-83B8-32E976F3B5BB}"/>
                    </a:ext>
                  </a:extLst>
                </p:cNvPr>
                <p:cNvPicPr/>
                <p:nvPr/>
              </p:nvPicPr>
              <p:blipFill>
                <a:blip r:embed="rId148"/>
                <a:stretch>
                  <a:fillRect/>
                </a:stretch>
              </p:blipFill>
              <p:spPr>
                <a:xfrm>
                  <a:off x="1859670" y="5182050"/>
                  <a:ext cx="14040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7119" name="墨迹 47118">
                  <a:extLst>
                    <a:ext uri="{FF2B5EF4-FFF2-40B4-BE49-F238E27FC236}">
                      <a16:creationId xmlns:a16="http://schemas.microsoft.com/office/drawing/2014/main" id="{F58BE87C-06E9-4B14-9FED-2276EE1F306D}"/>
                    </a:ext>
                  </a:extLst>
                </p14:cNvPr>
                <p14:cNvContentPartPr/>
                <p14:nvPr/>
              </p14:nvContentPartPr>
              <p14:xfrm>
                <a:off x="1899990" y="5325690"/>
                <a:ext cx="117360" cy="208440"/>
              </p14:xfrm>
            </p:contentPart>
          </mc:Choice>
          <mc:Fallback xmlns="">
            <p:pic>
              <p:nvPicPr>
                <p:cNvPr id="47119" name="墨迹 47118">
                  <a:extLst>
                    <a:ext uri="{FF2B5EF4-FFF2-40B4-BE49-F238E27FC236}">
                      <a16:creationId xmlns:a16="http://schemas.microsoft.com/office/drawing/2014/main" id="{F58BE87C-06E9-4B14-9FED-2276EE1F306D}"/>
                    </a:ext>
                  </a:extLst>
                </p:cNvPr>
                <p:cNvPicPr/>
                <p:nvPr/>
              </p:nvPicPr>
              <p:blipFill>
                <a:blip r:embed="rId150"/>
                <a:stretch>
                  <a:fillRect/>
                </a:stretch>
              </p:blipFill>
              <p:spPr>
                <a:xfrm>
                  <a:off x="1881990" y="5307690"/>
                  <a:ext cx="1530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7120" name="墨迹 47119">
                  <a:extLst>
                    <a:ext uri="{FF2B5EF4-FFF2-40B4-BE49-F238E27FC236}">
                      <a16:creationId xmlns:a16="http://schemas.microsoft.com/office/drawing/2014/main" id="{1C45A2BD-44F7-44CF-BD66-6E4E56111C5C}"/>
                    </a:ext>
                  </a:extLst>
                </p14:cNvPr>
                <p14:cNvContentPartPr/>
                <p14:nvPr/>
              </p14:nvContentPartPr>
              <p14:xfrm>
                <a:off x="2057670" y="5248290"/>
                <a:ext cx="43560" cy="34200"/>
              </p14:xfrm>
            </p:contentPart>
          </mc:Choice>
          <mc:Fallback xmlns="">
            <p:pic>
              <p:nvPicPr>
                <p:cNvPr id="47120" name="墨迹 47119">
                  <a:extLst>
                    <a:ext uri="{FF2B5EF4-FFF2-40B4-BE49-F238E27FC236}">
                      <a16:creationId xmlns:a16="http://schemas.microsoft.com/office/drawing/2014/main" id="{1C45A2BD-44F7-44CF-BD66-6E4E56111C5C}"/>
                    </a:ext>
                  </a:extLst>
                </p:cNvPr>
                <p:cNvPicPr/>
                <p:nvPr/>
              </p:nvPicPr>
              <p:blipFill>
                <a:blip r:embed="rId152"/>
                <a:stretch>
                  <a:fillRect/>
                </a:stretch>
              </p:blipFill>
              <p:spPr>
                <a:xfrm>
                  <a:off x="2040030" y="5230290"/>
                  <a:ext cx="792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7121" name="墨迹 47120">
                  <a:extLst>
                    <a:ext uri="{FF2B5EF4-FFF2-40B4-BE49-F238E27FC236}">
                      <a16:creationId xmlns:a16="http://schemas.microsoft.com/office/drawing/2014/main" id="{C5CD5D97-B7B9-422C-B1D8-4657543B6BE2}"/>
                    </a:ext>
                  </a:extLst>
                </p14:cNvPr>
                <p14:cNvContentPartPr/>
                <p14:nvPr/>
              </p14:nvContentPartPr>
              <p14:xfrm>
                <a:off x="2012670" y="5314890"/>
                <a:ext cx="123840" cy="221040"/>
              </p14:xfrm>
            </p:contentPart>
          </mc:Choice>
          <mc:Fallback xmlns="">
            <p:pic>
              <p:nvPicPr>
                <p:cNvPr id="47121" name="墨迹 47120">
                  <a:extLst>
                    <a:ext uri="{FF2B5EF4-FFF2-40B4-BE49-F238E27FC236}">
                      <a16:creationId xmlns:a16="http://schemas.microsoft.com/office/drawing/2014/main" id="{C5CD5D97-B7B9-422C-B1D8-4657543B6BE2}"/>
                    </a:ext>
                  </a:extLst>
                </p:cNvPr>
                <p:cNvPicPr/>
                <p:nvPr/>
              </p:nvPicPr>
              <p:blipFill>
                <a:blip r:embed="rId154"/>
                <a:stretch>
                  <a:fillRect/>
                </a:stretch>
              </p:blipFill>
              <p:spPr>
                <a:xfrm>
                  <a:off x="1995030" y="5297250"/>
                  <a:ext cx="1594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7122" name="墨迹 47121">
                  <a:extLst>
                    <a:ext uri="{FF2B5EF4-FFF2-40B4-BE49-F238E27FC236}">
                      <a16:creationId xmlns:a16="http://schemas.microsoft.com/office/drawing/2014/main" id="{40E75200-87BE-492E-9896-CFC5D54187F0}"/>
                    </a:ext>
                  </a:extLst>
                </p14:cNvPr>
                <p14:cNvContentPartPr/>
                <p14:nvPr/>
              </p14:nvContentPartPr>
              <p14:xfrm>
                <a:off x="2052990" y="5438730"/>
                <a:ext cx="6120" cy="72360"/>
              </p14:xfrm>
            </p:contentPart>
          </mc:Choice>
          <mc:Fallback xmlns="">
            <p:pic>
              <p:nvPicPr>
                <p:cNvPr id="47122" name="墨迹 47121">
                  <a:extLst>
                    <a:ext uri="{FF2B5EF4-FFF2-40B4-BE49-F238E27FC236}">
                      <a16:creationId xmlns:a16="http://schemas.microsoft.com/office/drawing/2014/main" id="{40E75200-87BE-492E-9896-CFC5D54187F0}"/>
                    </a:ext>
                  </a:extLst>
                </p:cNvPr>
                <p:cNvPicPr/>
                <p:nvPr/>
              </p:nvPicPr>
              <p:blipFill>
                <a:blip r:embed="rId156"/>
                <a:stretch>
                  <a:fillRect/>
                </a:stretch>
              </p:blipFill>
              <p:spPr>
                <a:xfrm>
                  <a:off x="2034990" y="5420730"/>
                  <a:ext cx="417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47123" name="墨迹 47122">
                  <a:extLst>
                    <a:ext uri="{FF2B5EF4-FFF2-40B4-BE49-F238E27FC236}">
                      <a16:creationId xmlns:a16="http://schemas.microsoft.com/office/drawing/2014/main" id="{F73234C8-AF02-4478-AD6C-9E13C125A44D}"/>
                    </a:ext>
                  </a:extLst>
                </p14:cNvPr>
                <p14:cNvContentPartPr/>
                <p14:nvPr/>
              </p14:nvContentPartPr>
              <p14:xfrm>
                <a:off x="2197350" y="5170170"/>
                <a:ext cx="113760" cy="302400"/>
              </p14:xfrm>
            </p:contentPart>
          </mc:Choice>
          <mc:Fallback xmlns="">
            <p:pic>
              <p:nvPicPr>
                <p:cNvPr id="47123" name="墨迹 47122">
                  <a:extLst>
                    <a:ext uri="{FF2B5EF4-FFF2-40B4-BE49-F238E27FC236}">
                      <a16:creationId xmlns:a16="http://schemas.microsoft.com/office/drawing/2014/main" id="{F73234C8-AF02-4478-AD6C-9E13C125A44D}"/>
                    </a:ext>
                  </a:extLst>
                </p:cNvPr>
                <p:cNvPicPr/>
                <p:nvPr/>
              </p:nvPicPr>
              <p:blipFill>
                <a:blip r:embed="rId158"/>
                <a:stretch>
                  <a:fillRect/>
                </a:stretch>
              </p:blipFill>
              <p:spPr>
                <a:xfrm>
                  <a:off x="2179350" y="5152530"/>
                  <a:ext cx="14940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47124" name="墨迹 47123">
                  <a:extLst>
                    <a:ext uri="{FF2B5EF4-FFF2-40B4-BE49-F238E27FC236}">
                      <a16:creationId xmlns:a16="http://schemas.microsoft.com/office/drawing/2014/main" id="{F2FA164D-5F07-466C-9871-3A58FCA3F673}"/>
                    </a:ext>
                  </a:extLst>
                </p14:cNvPr>
                <p14:cNvContentPartPr/>
                <p14:nvPr/>
              </p14:nvContentPartPr>
              <p14:xfrm>
                <a:off x="2235150" y="5331090"/>
                <a:ext cx="168120" cy="197280"/>
              </p14:xfrm>
            </p:contentPart>
          </mc:Choice>
          <mc:Fallback xmlns="">
            <p:pic>
              <p:nvPicPr>
                <p:cNvPr id="47124" name="墨迹 47123">
                  <a:extLst>
                    <a:ext uri="{FF2B5EF4-FFF2-40B4-BE49-F238E27FC236}">
                      <a16:creationId xmlns:a16="http://schemas.microsoft.com/office/drawing/2014/main" id="{F2FA164D-5F07-466C-9871-3A58FCA3F673}"/>
                    </a:ext>
                  </a:extLst>
                </p:cNvPr>
                <p:cNvPicPr/>
                <p:nvPr/>
              </p:nvPicPr>
              <p:blipFill>
                <a:blip r:embed="rId160"/>
                <a:stretch>
                  <a:fillRect/>
                </a:stretch>
              </p:blipFill>
              <p:spPr>
                <a:xfrm>
                  <a:off x="2217150" y="5313090"/>
                  <a:ext cx="2037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47125" name="墨迹 47124">
                  <a:extLst>
                    <a:ext uri="{FF2B5EF4-FFF2-40B4-BE49-F238E27FC236}">
                      <a16:creationId xmlns:a16="http://schemas.microsoft.com/office/drawing/2014/main" id="{7144E201-4087-4996-9F4E-98FFDDE917C4}"/>
                    </a:ext>
                  </a:extLst>
                </p14:cNvPr>
                <p14:cNvContentPartPr/>
                <p14:nvPr/>
              </p14:nvContentPartPr>
              <p14:xfrm>
                <a:off x="2422350" y="5232810"/>
                <a:ext cx="202320" cy="301320"/>
              </p14:xfrm>
            </p:contentPart>
          </mc:Choice>
          <mc:Fallback xmlns="">
            <p:pic>
              <p:nvPicPr>
                <p:cNvPr id="47125" name="墨迹 47124">
                  <a:extLst>
                    <a:ext uri="{FF2B5EF4-FFF2-40B4-BE49-F238E27FC236}">
                      <a16:creationId xmlns:a16="http://schemas.microsoft.com/office/drawing/2014/main" id="{7144E201-4087-4996-9F4E-98FFDDE917C4}"/>
                    </a:ext>
                  </a:extLst>
                </p:cNvPr>
                <p:cNvPicPr/>
                <p:nvPr/>
              </p:nvPicPr>
              <p:blipFill>
                <a:blip r:embed="rId162"/>
                <a:stretch>
                  <a:fillRect/>
                </a:stretch>
              </p:blipFill>
              <p:spPr>
                <a:xfrm>
                  <a:off x="2404710" y="5215170"/>
                  <a:ext cx="237960" cy="336960"/>
                </a:xfrm>
                <a:prstGeom prst="rect">
                  <a:avLst/>
                </a:prstGeom>
              </p:spPr>
            </p:pic>
          </mc:Fallback>
        </mc:AlternateContent>
      </p:grpSp>
    </p:spTree>
  </p:cSld>
  <p:clrMapOvr>
    <a:masterClrMapping/>
  </p:clrMapOvr>
  <p:transition>
    <p:randomBar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1619250" y="115888"/>
            <a:ext cx="7772400" cy="641350"/>
          </a:xfrm>
        </p:spPr>
        <p:txBody>
          <a:bodyPr vert="horz" wrap="square" lIns="91440" tIns="45720" rIns="91440" bIns="45720" numCol="1" anchor="ctr" anchorCtr="0" compatLnSpc="1">
            <a:norm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Stable Isotope Labeling Methods</a:t>
            </a:r>
          </a:p>
        </p:txBody>
      </p:sp>
      <p:sp>
        <p:nvSpPr>
          <p:cNvPr id="48131" name="Rectangle 3"/>
          <p:cNvSpPr>
            <a:spLocks noGrp="1" noChangeArrowheads="1"/>
          </p:cNvSpPr>
          <p:nvPr>
            <p:ph type="body" sz="half" idx="1"/>
          </p:nvPr>
        </p:nvSpPr>
        <p:spPr>
          <a:xfrm>
            <a:off x="1619250" y="836613"/>
            <a:ext cx="3810000" cy="41148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1" i="1"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In vivo</a:t>
            </a: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 labeling</a:t>
            </a:r>
          </a:p>
        </p:txBody>
      </p:sp>
      <p:sp>
        <p:nvSpPr>
          <p:cNvPr id="48132" name="Rectangle 4"/>
          <p:cNvSpPr>
            <a:spLocks noGrp="1" noChangeArrowheads="1"/>
          </p:cNvSpPr>
          <p:nvPr>
            <p:ph type="body" sz="half" idx="1"/>
          </p:nvPr>
        </p:nvSpPr>
        <p:spPr>
          <a:xfrm>
            <a:off x="5334000" y="908050"/>
            <a:ext cx="3810000" cy="41148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1" i="1"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In vitro</a:t>
            </a: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 labeling</a:t>
            </a:r>
          </a:p>
        </p:txBody>
      </p:sp>
      <p:sp>
        <p:nvSpPr>
          <p:cNvPr id="2" name="Line 5"/>
          <p:cNvSpPr/>
          <p:nvPr/>
        </p:nvSpPr>
        <p:spPr>
          <a:xfrm>
            <a:off x="0" y="1844675"/>
            <a:ext cx="9144000" cy="0"/>
          </a:xfrm>
          <a:prstGeom prst="line">
            <a:avLst/>
          </a:prstGeom>
          <a:ln w="9525" cap="flat" cmpd="sng">
            <a:solidFill>
              <a:schemeClr val="accent1"/>
            </a:solidFill>
            <a:prstDash val="solid"/>
            <a:round/>
            <a:headEnd type="none" w="med" len="med"/>
            <a:tailEnd type="none" w="med" len="med"/>
          </a:ln>
        </p:spPr>
      </p:sp>
      <p:pic>
        <p:nvPicPr>
          <p:cNvPr id="48134" name="Picture 6" descr="fig 1-12"/>
          <p:cNvPicPr>
            <a:picLocks noChangeAspect="1"/>
          </p:cNvPicPr>
          <p:nvPr/>
        </p:nvPicPr>
        <p:blipFill>
          <a:blip r:embed="rId3"/>
          <a:stretch>
            <a:fillRect/>
          </a:stretch>
        </p:blipFill>
        <p:spPr>
          <a:xfrm>
            <a:off x="1079500" y="1412875"/>
            <a:ext cx="8064500" cy="4392613"/>
          </a:xfrm>
          <a:prstGeom prst="rect">
            <a:avLst/>
          </a:prstGeom>
          <a:noFill/>
          <a:ln w="9525">
            <a:noFill/>
          </a:ln>
        </p:spPr>
      </p:pic>
      <p:sp>
        <p:nvSpPr>
          <p:cNvPr id="3" name="Text Box 7"/>
          <p:cNvSpPr txBox="1"/>
          <p:nvPr/>
        </p:nvSpPr>
        <p:spPr>
          <a:xfrm>
            <a:off x="5400675" y="5942013"/>
            <a:ext cx="3743325" cy="915987"/>
          </a:xfrm>
          <a:prstGeom prst="rect">
            <a:avLst/>
          </a:prstGeom>
          <a:noFill/>
          <a:ln w="9525">
            <a:noFill/>
          </a:ln>
        </p:spPr>
        <p:txBody>
          <a:bodyPr anchor="t">
            <a:spAutoFit/>
          </a:bodyPr>
          <a:lstStyle/>
          <a:p>
            <a:pPr>
              <a:spcBef>
                <a:spcPct val="50000"/>
              </a:spcBef>
            </a:pPr>
            <a:r>
              <a:rPr lang="zh-CN" altLang="en-US" sz="1800" dirty="0">
                <a:latin typeface="Times New Roman" panose="02020603050405020304" pitchFamily="18" charset="0"/>
                <a:ea typeface="黑体" panose="02010609060101010101" pitchFamily="2" charset="-122"/>
              </a:rPr>
              <a:t>体外标记：在体外采用化学反应将合成好的内标与蛋白质结合使蛋白被标记</a:t>
            </a:r>
          </a:p>
        </p:txBody>
      </p:sp>
      <p:sp>
        <p:nvSpPr>
          <p:cNvPr id="48135" name="Text Box 8"/>
          <p:cNvSpPr txBox="1"/>
          <p:nvPr/>
        </p:nvSpPr>
        <p:spPr>
          <a:xfrm>
            <a:off x="971550" y="5942013"/>
            <a:ext cx="4051300" cy="915987"/>
          </a:xfrm>
          <a:prstGeom prst="rect">
            <a:avLst/>
          </a:prstGeom>
          <a:noFill/>
          <a:ln w="9525">
            <a:noFill/>
          </a:ln>
        </p:spPr>
        <p:txBody>
          <a:bodyPr anchor="t">
            <a:spAutoFit/>
          </a:bodyPr>
          <a:lstStyle/>
          <a:p>
            <a:r>
              <a:rPr lang="zh-CN" altLang="en-US" sz="1800" dirty="0">
                <a:latin typeface="黑体" panose="02010609060101010101" pitchFamily="2" charset="-122"/>
                <a:ea typeface="黑体" panose="02010609060101010101" pitchFamily="2" charset="-122"/>
              </a:rPr>
              <a:t>体内标记</a:t>
            </a:r>
            <a:r>
              <a:rPr lang="en-US" altLang="zh-CN" sz="1800" dirty="0">
                <a:latin typeface="黑体" panose="02010609060101010101" pitchFamily="2" charset="-122"/>
                <a:ea typeface="黑体" panose="02010609060101010101" pitchFamily="2" charset="-122"/>
              </a:rPr>
              <a:t>:</a:t>
            </a:r>
            <a:r>
              <a:rPr lang="zh-CN" altLang="en-US" sz="1800" dirty="0">
                <a:latin typeface="黑体" panose="02010609060101010101" pitchFamily="2" charset="-122"/>
                <a:ea typeface="黑体" panose="02010609060101010101" pitchFamily="2" charset="-122"/>
              </a:rPr>
              <a:t>细胞或者个体在含有稳定同位素的介质中生长，稳定同位素被掺入合成的蛋白质，蛋白质被标记</a:t>
            </a:r>
          </a:p>
        </p:txBody>
      </p:sp>
      <mc:AlternateContent xmlns:mc="http://schemas.openxmlformats.org/markup-compatibility/2006" xmlns:p14="http://schemas.microsoft.com/office/powerpoint/2010/main">
        <mc:Choice Requires="p14">
          <p:contentPart p14:bwMode="auto" r:id="rId4">
            <p14:nvContentPartPr>
              <p14:cNvPr id="4" name="墨迹 3">
                <a:extLst>
                  <a:ext uri="{FF2B5EF4-FFF2-40B4-BE49-F238E27FC236}">
                    <a16:creationId xmlns:a16="http://schemas.microsoft.com/office/drawing/2014/main" id="{C23F1733-DE96-4A2E-95C9-ED6457F37B3F}"/>
                  </a:ext>
                </a:extLst>
              </p14:cNvPr>
              <p14:cNvContentPartPr/>
              <p14:nvPr/>
            </p14:nvContentPartPr>
            <p14:xfrm>
              <a:off x="1071990" y="6523740"/>
              <a:ext cx="1950840" cy="184320"/>
            </p14:xfrm>
          </p:contentPart>
        </mc:Choice>
        <mc:Fallback xmlns="">
          <p:pic>
            <p:nvPicPr>
              <p:cNvPr id="4" name="墨迹 3">
                <a:extLst>
                  <a:ext uri="{FF2B5EF4-FFF2-40B4-BE49-F238E27FC236}">
                    <a16:creationId xmlns:a16="http://schemas.microsoft.com/office/drawing/2014/main" id="{C23F1733-DE96-4A2E-95C9-ED6457F37B3F}"/>
                  </a:ext>
                </a:extLst>
              </p:cNvPr>
              <p:cNvPicPr/>
              <p:nvPr/>
            </p:nvPicPr>
            <p:blipFill>
              <a:blip r:embed="rId5"/>
              <a:stretch>
                <a:fillRect/>
              </a:stretch>
            </p:blipFill>
            <p:spPr>
              <a:xfrm>
                <a:off x="1054350" y="6505740"/>
                <a:ext cx="19864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墨迹 4">
                <a:extLst>
                  <a:ext uri="{FF2B5EF4-FFF2-40B4-BE49-F238E27FC236}">
                    <a16:creationId xmlns:a16="http://schemas.microsoft.com/office/drawing/2014/main" id="{29438F0B-C738-4CF1-B7B2-EC3C51CD3320}"/>
                  </a:ext>
                </a:extLst>
              </p14:cNvPr>
              <p14:cNvContentPartPr/>
              <p14:nvPr/>
            </p14:nvContentPartPr>
            <p14:xfrm>
              <a:off x="7180110" y="6171660"/>
              <a:ext cx="1729800" cy="178200"/>
            </p14:xfrm>
          </p:contentPart>
        </mc:Choice>
        <mc:Fallback xmlns="">
          <p:pic>
            <p:nvPicPr>
              <p:cNvPr id="5" name="墨迹 4">
                <a:extLst>
                  <a:ext uri="{FF2B5EF4-FFF2-40B4-BE49-F238E27FC236}">
                    <a16:creationId xmlns:a16="http://schemas.microsoft.com/office/drawing/2014/main" id="{29438F0B-C738-4CF1-B7B2-EC3C51CD3320}"/>
                  </a:ext>
                </a:extLst>
              </p:cNvPr>
              <p:cNvPicPr/>
              <p:nvPr/>
            </p:nvPicPr>
            <p:blipFill>
              <a:blip r:embed="rId7"/>
              <a:stretch>
                <a:fillRect/>
              </a:stretch>
            </p:blipFill>
            <p:spPr>
              <a:xfrm>
                <a:off x="7162470" y="6153660"/>
                <a:ext cx="1765440" cy="213840"/>
              </a:xfrm>
              <a:prstGeom prst="rect">
                <a:avLst/>
              </a:prstGeom>
            </p:spPr>
          </p:pic>
        </mc:Fallback>
      </mc:AlternateContent>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8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2124075" y="333375"/>
            <a:ext cx="5184775" cy="61912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900" b="0" i="0" u="none" strike="noStrike" kern="0" cap="none" spc="0" normalizeH="0" baseline="0" noProof="0">
                <a:ln>
                  <a:noFill/>
                </a:ln>
                <a:solidFill>
                  <a:srgbClr val="FF0000"/>
                </a:solidFill>
                <a:effectLst>
                  <a:outerShdw blurRad="38100" dist="38100" dir="2700000" algn="tl">
                    <a:srgbClr val="C0C0C0"/>
                  </a:outerShdw>
                </a:effectLst>
                <a:uLnTx/>
                <a:uFillTx/>
                <a:ea typeface="+mj-ea"/>
                <a:cs typeface="Arial" panose="020B0604020202020204" pitchFamily="34" charset="0"/>
                <a:sym typeface="Arial" panose="020B0604020202020204" pitchFamily="34" charset="0"/>
              </a:rPr>
              <a:t>Metabolic</a:t>
            </a:r>
            <a:r>
              <a:rPr kumimoji="0" lang="zh-CN" altLang="en-US" sz="2900" b="0" i="0" u="none" strike="noStrike" kern="0" cap="none" spc="0" normalizeH="0" baseline="0" noProof="0">
                <a:ln>
                  <a:noFill/>
                </a:ln>
                <a:solidFill>
                  <a:srgbClr val="FF0000"/>
                </a:solidFill>
                <a:effectLst>
                  <a:outerShdw blurRad="38100" dist="38100" dir="2700000" algn="tl">
                    <a:srgbClr val="C0C0C0"/>
                  </a:outerShdw>
                </a:effectLst>
                <a:uLnTx/>
                <a:uFillTx/>
                <a:ea typeface="+mj-ea"/>
                <a:cs typeface="Arial" panose="020B0604020202020204" pitchFamily="34" charset="0"/>
                <a:sym typeface="Arial" panose="020B0604020202020204" pitchFamily="34" charset="0"/>
              </a:rPr>
              <a:t> / </a:t>
            </a:r>
            <a:r>
              <a:rPr kumimoji="0" lang="zh-CN" altLang="en-US" sz="2900" b="0" i="1" u="none" strike="noStrike" kern="0" cap="none" spc="0" normalizeH="0" baseline="0" noProof="0">
                <a:ln>
                  <a:noFill/>
                </a:ln>
                <a:solidFill>
                  <a:srgbClr val="FF0000"/>
                </a:solidFill>
                <a:effectLst>
                  <a:outerShdw blurRad="38100" dist="38100" dir="2700000" algn="tl">
                    <a:srgbClr val="C0C0C0"/>
                  </a:outerShdw>
                </a:effectLst>
                <a:uLnTx/>
                <a:uFillTx/>
                <a:ea typeface="+mj-ea"/>
                <a:cs typeface="Arial" panose="020B0604020202020204" pitchFamily="34" charset="0"/>
                <a:sym typeface="Arial" panose="020B0604020202020204" pitchFamily="34" charset="0"/>
              </a:rPr>
              <a:t>in vivo</a:t>
            </a:r>
            <a:r>
              <a:rPr kumimoji="0" lang="en-US" sz="2900" b="0" i="0" u="none" strike="noStrike" kern="0" cap="none" spc="0" normalizeH="0" baseline="0" noProof="0">
                <a:ln>
                  <a:noFill/>
                </a:ln>
                <a:solidFill>
                  <a:srgbClr val="FF0000"/>
                </a:solidFill>
                <a:effectLst>
                  <a:outerShdw blurRad="38100" dist="38100" dir="2700000" algn="tl">
                    <a:srgbClr val="C0C0C0"/>
                  </a:outerShdw>
                </a:effectLst>
                <a:uLnTx/>
                <a:uFillTx/>
                <a:ea typeface="+mj-ea"/>
                <a:cs typeface="Arial" panose="020B0604020202020204" pitchFamily="34" charset="0"/>
                <a:sym typeface="Arial" panose="020B0604020202020204" pitchFamily="34" charset="0"/>
              </a:rPr>
              <a:t> labeling</a:t>
            </a:r>
          </a:p>
        </p:txBody>
      </p:sp>
      <p:sp>
        <p:nvSpPr>
          <p:cNvPr id="2" name="Text Box 27"/>
          <p:cNvSpPr txBox="1"/>
          <p:nvPr/>
        </p:nvSpPr>
        <p:spPr>
          <a:xfrm>
            <a:off x="395288" y="6597650"/>
            <a:ext cx="6049962" cy="244475"/>
          </a:xfrm>
          <a:prstGeom prst="rect">
            <a:avLst/>
          </a:prstGeom>
          <a:noFill/>
          <a:ln w="9525">
            <a:noFill/>
          </a:ln>
        </p:spPr>
        <p:txBody>
          <a:bodyPr anchor="t">
            <a:spAutoFit/>
          </a:bodyPr>
          <a:lstStyle/>
          <a:p>
            <a:pPr eaLnBrk="0" hangingPunct="0">
              <a:spcBef>
                <a:spcPct val="50000"/>
              </a:spcBef>
            </a:pPr>
            <a:r>
              <a:rPr lang="en-US" altLang="zh-CN" sz="1000" i="1" dirty="0">
                <a:solidFill>
                  <a:srgbClr val="000000"/>
                </a:solidFill>
                <a:latin typeface="Times New Roman" panose="02020603050405020304" pitchFamily="18" charset="0"/>
                <a:ea typeface="PMingLiU" pitchFamily="18" charset="-120"/>
              </a:rPr>
              <a:t>Pasa-Tolic L, et al. J Am Chem. Soc. 121 7949-7950 (1999)</a:t>
            </a:r>
          </a:p>
        </p:txBody>
      </p:sp>
      <p:sp>
        <p:nvSpPr>
          <p:cNvPr id="50179" name="Text Box 28"/>
          <p:cNvSpPr txBox="1"/>
          <p:nvPr/>
        </p:nvSpPr>
        <p:spPr>
          <a:xfrm>
            <a:off x="396875" y="6308725"/>
            <a:ext cx="6319838" cy="244475"/>
          </a:xfrm>
          <a:prstGeom prst="rect">
            <a:avLst/>
          </a:prstGeom>
          <a:noFill/>
          <a:ln w="9525">
            <a:noFill/>
          </a:ln>
        </p:spPr>
        <p:txBody>
          <a:bodyPr anchor="t">
            <a:spAutoFit/>
          </a:bodyPr>
          <a:lstStyle/>
          <a:p>
            <a:pPr eaLnBrk="0" hangingPunct="0">
              <a:spcBef>
                <a:spcPct val="50000"/>
              </a:spcBef>
            </a:pPr>
            <a:r>
              <a:rPr lang="en-US" altLang="zh-CN" sz="1000" i="1" dirty="0">
                <a:solidFill>
                  <a:srgbClr val="000000"/>
                </a:solidFill>
                <a:latin typeface="Times New Roman" panose="02020603050405020304" pitchFamily="18" charset="0"/>
                <a:ea typeface="PMingLiU" pitchFamily="18" charset="-120"/>
              </a:rPr>
              <a:t>Oda Y, et al. P Natl. Acad. Sci. USA 96  6591-6596  (1999)</a:t>
            </a:r>
          </a:p>
        </p:txBody>
      </p:sp>
      <p:grpSp>
        <p:nvGrpSpPr>
          <p:cNvPr id="50180" name="Group 5"/>
          <p:cNvGrpSpPr/>
          <p:nvPr/>
        </p:nvGrpSpPr>
        <p:grpSpPr>
          <a:xfrm>
            <a:off x="1547813" y="1270000"/>
            <a:ext cx="7201457" cy="3271838"/>
            <a:chOff x="0" y="0"/>
            <a:chExt cx="12926" cy="5719"/>
          </a:xfrm>
        </p:grpSpPr>
        <p:sp>
          <p:nvSpPr>
            <p:cNvPr id="50181" name="Text Box 4"/>
            <p:cNvSpPr txBox="1"/>
            <p:nvPr/>
          </p:nvSpPr>
          <p:spPr>
            <a:xfrm>
              <a:off x="9297" y="4536"/>
              <a:ext cx="3629" cy="912"/>
            </a:xfrm>
            <a:prstGeom prst="rect">
              <a:avLst/>
            </a:prstGeom>
            <a:noFill/>
            <a:ln w="9525">
              <a:noFill/>
            </a:ln>
          </p:spPr>
          <p:txBody>
            <a:bodyPr anchor="t">
              <a:spAutoFit/>
            </a:bodyPr>
            <a:lstStyle/>
            <a:p>
              <a:pPr algn="ctr" eaLnBrk="0" hangingPunct="0">
                <a:spcBef>
                  <a:spcPct val="50000"/>
                </a:spcBef>
              </a:pPr>
              <a:r>
                <a:rPr lang="en-US" altLang="zh-CN" sz="1600" b="1" dirty="0">
                  <a:solidFill>
                    <a:srgbClr val="000000"/>
                  </a:solidFill>
                  <a:latin typeface="Arial" panose="020B0604020202020204" pitchFamily="34" charset="0"/>
                  <a:ea typeface="PMingLiU" pitchFamily="18" charset="-120"/>
                </a:rPr>
                <a:t>MS IDENTIFICATION   and  QUANTITATION</a:t>
              </a:r>
              <a:endParaRPr lang="en-US" altLang="zh-CN" sz="1600" dirty="0">
                <a:solidFill>
                  <a:srgbClr val="000000"/>
                </a:solidFill>
                <a:latin typeface="Arial" panose="020B0604020202020204" pitchFamily="34" charset="0"/>
                <a:ea typeface="PMingLiU" pitchFamily="18" charset="-120"/>
              </a:endParaRPr>
            </a:p>
          </p:txBody>
        </p:sp>
        <p:sp>
          <p:nvSpPr>
            <p:cNvPr id="50182" name="Text Box 3"/>
            <p:cNvSpPr txBox="1"/>
            <p:nvPr/>
          </p:nvSpPr>
          <p:spPr>
            <a:xfrm>
              <a:off x="0" y="4423"/>
              <a:ext cx="3741" cy="1296"/>
            </a:xfrm>
            <a:prstGeom prst="rect">
              <a:avLst/>
            </a:prstGeom>
            <a:noFill/>
            <a:ln w="9525">
              <a:noFill/>
            </a:ln>
          </p:spPr>
          <p:txBody>
            <a:bodyPr anchor="t">
              <a:spAutoFit/>
            </a:bodyPr>
            <a:lstStyle/>
            <a:p>
              <a:pPr algn="ctr" eaLnBrk="0" hangingPunct="0">
                <a:spcBef>
                  <a:spcPct val="50000"/>
                </a:spcBef>
              </a:pPr>
              <a:r>
                <a:rPr lang="en-US" altLang="zh-CN" sz="1600" b="1" dirty="0">
                  <a:latin typeface="Arial" panose="020B0604020202020204" pitchFamily="34" charset="0"/>
                  <a:ea typeface="PMingLiU" pitchFamily="18" charset="-120"/>
                </a:rPr>
                <a:t>Enriched Medium (</a:t>
              </a:r>
              <a:r>
                <a:rPr lang="en-US" altLang="zh-CN" sz="1600" b="1" baseline="30000" dirty="0">
                  <a:latin typeface="Arial" panose="020B0604020202020204" pitchFamily="34" charset="0"/>
                  <a:ea typeface="PMingLiU" pitchFamily="18" charset="-120"/>
                </a:rPr>
                <a:t>13</a:t>
              </a:r>
              <a:r>
                <a:rPr lang="en-US" altLang="zh-CN" sz="1600" b="1" dirty="0">
                  <a:latin typeface="Arial" panose="020B0604020202020204" pitchFamily="34" charset="0"/>
                  <a:ea typeface="PMingLiU" pitchFamily="18" charset="-120"/>
                </a:rPr>
                <a:t>C, </a:t>
              </a:r>
              <a:r>
                <a:rPr lang="en-US" altLang="zh-CN" sz="1600" b="1" baseline="30000" dirty="0">
                  <a:latin typeface="Arial" panose="020B0604020202020204" pitchFamily="34" charset="0"/>
                  <a:ea typeface="PMingLiU" pitchFamily="18" charset="-120"/>
                </a:rPr>
                <a:t>15</a:t>
              </a:r>
              <a:r>
                <a:rPr lang="en-US" altLang="zh-CN" sz="1600" b="1" dirty="0">
                  <a:latin typeface="Arial" panose="020B0604020202020204" pitchFamily="34" charset="0"/>
                  <a:ea typeface="PMingLiU" pitchFamily="18" charset="-120"/>
                </a:rPr>
                <a:t>N or amino acid with deuterium)</a:t>
              </a:r>
              <a:endParaRPr lang="en-US" altLang="zh-CN" sz="1600" dirty="0">
                <a:latin typeface="Arial" panose="020B0604020202020204" pitchFamily="34" charset="0"/>
                <a:ea typeface="PMingLiU" pitchFamily="18" charset="-120"/>
              </a:endParaRPr>
            </a:p>
          </p:txBody>
        </p:sp>
        <p:sp>
          <p:nvSpPr>
            <p:cNvPr id="50183" name="Rectangle 5"/>
            <p:cNvSpPr/>
            <p:nvPr/>
          </p:nvSpPr>
          <p:spPr>
            <a:xfrm>
              <a:off x="223" y="0"/>
              <a:ext cx="2760" cy="3910"/>
            </a:xfrm>
            <a:prstGeom prst="rect">
              <a:avLst/>
            </a:prstGeom>
            <a:gradFill rotWithShape="0">
              <a:gsLst>
                <a:gs pos="0">
                  <a:srgbClr val="FFFFFF"/>
                </a:gs>
                <a:gs pos="100000">
                  <a:srgbClr val="FFCCFF"/>
                </a:gs>
              </a:gsLst>
              <a:lin ang="5400000" scaled="1"/>
              <a:tileRect/>
            </a:gradFill>
            <a:ln w="12700" cap="sq" cmpd="sng">
              <a:solidFill>
                <a:srgbClr val="000000"/>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50184" name="Oval 6"/>
            <p:cNvSpPr/>
            <p:nvPr/>
          </p:nvSpPr>
          <p:spPr>
            <a:xfrm>
              <a:off x="563" y="115"/>
              <a:ext cx="2280" cy="1440"/>
            </a:xfrm>
            <a:prstGeom prst="ellipse">
              <a:avLst/>
            </a:prstGeom>
            <a:solidFill>
              <a:schemeClr val="bg1"/>
            </a:solidFill>
            <a:ln w="12700" cap="sq"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50185" name="Text Box 7"/>
            <p:cNvSpPr txBox="1"/>
            <p:nvPr/>
          </p:nvSpPr>
          <p:spPr>
            <a:xfrm>
              <a:off x="678" y="455"/>
              <a:ext cx="2058" cy="805"/>
            </a:xfrm>
            <a:prstGeom prst="rect">
              <a:avLst/>
            </a:prstGeom>
            <a:solidFill>
              <a:schemeClr val="bg1"/>
            </a:solidFill>
            <a:ln w="12700" cap="sq" cmpd="sng">
              <a:solidFill>
                <a:schemeClr val="bg1"/>
              </a:solidFill>
              <a:prstDash val="solid"/>
              <a:miter/>
              <a:headEnd type="none" w="med" len="med"/>
              <a:tailEnd type="none" w="med" len="med"/>
            </a:ln>
          </p:spPr>
          <p:txBody>
            <a:bodyPr wrap="square" anchor="t">
              <a:spAutoFit/>
            </a:bodyPr>
            <a:lstStyle/>
            <a:p>
              <a:pPr eaLnBrk="0" hangingPunct="0">
                <a:spcBef>
                  <a:spcPct val="50000"/>
                </a:spcBef>
              </a:pPr>
              <a:r>
                <a:rPr lang="en-US" altLang="zh-CN" sz="2400" b="1" dirty="0">
                  <a:solidFill>
                    <a:schemeClr val="tx1"/>
                  </a:solidFill>
                  <a:latin typeface="Times New Roman" panose="02020603050405020304" pitchFamily="18" charset="0"/>
                  <a:ea typeface="PMingLiU" pitchFamily="18" charset="-120"/>
                </a:rPr>
                <a:t>Cells A</a:t>
              </a:r>
            </a:p>
          </p:txBody>
        </p:sp>
        <p:sp>
          <p:nvSpPr>
            <p:cNvPr id="50186" name="Oval 8"/>
            <p:cNvSpPr/>
            <p:nvPr/>
          </p:nvSpPr>
          <p:spPr>
            <a:xfrm>
              <a:off x="478" y="1862"/>
              <a:ext cx="2280" cy="1440"/>
            </a:xfrm>
            <a:prstGeom prst="ellipse">
              <a:avLst/>
            </a:prstGeom>
            <a:solidFill>
              <a:srgbClr val="FFCCFF"/>
            </a:solidFill>
            <a:ln w="12700" cap="sq" cmpd="sng">
              <a:solidFill>
                <a:srgbClr val="FF0000"/>
              </a:solidFill>
              <a:prstDash val="solid"/>
              <a:round/>
              <a:headEnd type="none" w="med" len="med"/>
              <a:tailEnd type="none" w="med" len="med"/>
            </a:ln>
          </p:spPr>
          <p:txBody>
            <a:bodyPr wrap="none" anchor="ctr"/>
            <a:lstStyle/>
            <a:p>
              <a:pPr algn="ctr" eaLnBrk="0" hangingPunct="0"/>
              <a:endParaRPr lang="zh-CN" altLang="en-US" sz="2400" dirty="0">
                <a:latin typeface="Times New Roman" panose="02020603050405020304" pitchFamily="18" charset="0"/>
                <a:ea typeface="PMingLiU" pitchFamily="18" charset="-120"/>
              </a:endParaRPr>
            </a:p>
          </p:txBody>
        </p:sp>
        <p:sp>
          <p:nvSpPr>
            <p:cNvPr id="50187" name="Text Box 9"/>
            <p:cNvSpPr txBox="1"/>
            <p:nvPr/>
          </p:nvSpPr>
          <p:spPr>
            <a:xfrm>
              <a:off x="589" y="2156"/>
              <a:ext cx="2038" cy="805"/>
            </a:xfrm>
            <a:prstGeom prst="rect">
              <a:avLst/>
            </a:prstGeom>
            <a:solidFill>
              <a:srgbClr val="FFCCFF"/>
            </a:solidFill>
            <a:ln w="9525">
              <a:noFill/>
            </a:ln>
          </p:spPr>
          <p:txBody>
            <a:bodyPr wrap="square" anchor="t">
              <a:spAutoFit/>
            </a:bodyPr>
            <a:lstStyle/>
            <a:p>
              <a:pPr eaLnBrk="0" hangingPunct="0">
                <a:spcBef>
                  <a:spcPct val="50000"/>
                </a:spcBef>
              </a:pPr>
              <a:r>
                <a:rPr lang="en-US" altLang="zh-CN" sz="2400" b="1" dirty="0">
                  <a:ln>
                    <a:noFill/>
                  </a:ln>
                  <a:solidFill>
                    <a:srgbClr val="FF0000"/>
                  </a:solidFill>
                  <a:latin typeface="Times New Roman" panose="02020603050405020304" pitchFamily="18" charset="0"/>
                  <a:ea typeface="PMingLiU" pitchFamily="18" charset="-120"/>
                </a:rPr>
                <a:t>Cells B</a:t>
              </a:r>
            </a:p>
          </p:txBody>
        </p:sp>
        <p:sp>
          <p:nvSpPr>
            <p:cNvPr id="50188" name="Text Box 10"/>
            <p:cNvSpPr txBox="1"/>
            <p:nvPr/>
          </p:nvSpPr>
          <p:spPr>
            <a:xfrm>
              <a:off x="3460" y="882"/>
              <a:ext cx="2400" cy="480"/>
            </a:xfrm>
            <a:prstGeom prst="rect">
              <a:avLst/>
            </a:prstGeom>
            <a:noFill/>
            <a:ln w="9525">
              <a:noFill/>
            </a:ln>
          </p:spPr>
          <p:txBody>
            <a:bodyPr anchor="t">
              <a:spAutoFit/>
            </a:bodyPr>
            <a:lstStyle/>
            <a:p>
              <a:pPr algn="ctr" eaLnBrk="0" hangingPunct="0">
                <a:spcBef>
                  <a:spcPct val="50000"/>
                </a:spcBef>
              </a:pPr>
              <a:r>
                <a:rPr lang="en-US" altLang="zh-CN" sz="1400" b="1" dirty="0">
                  <a:solidFill>
                    <a:srgbClr val="000000"/>
                  </a:solidFill>
                  <a:latin typeface="Arial" panose="020B0604020202020204" pitchFamily="34" charset="0"/>
                  <a:ea typeface="PMingLiU" pitchFamily="18" charset="-120"/>
                </a:rPr>
                <a:t>extraction</a:t>
              </a:r>
            </a:p>
          </p:txBody>
        </p:sp>
        <p:sp>
          <p:nvSpPr>
            <p:cNvPr id="50189" name="Text Box 11"/>
            <p:cNvSpPr txBox="1"/>
            <p:nvPr/>
          </p:nvSpPr>
          <p:spPr>
            <a:xfrm>
              <a:off x="5260" y="882"/>
              <a:ext cx="2760" cy="480"/>
            </a:xfrm>
            <a:prstGeom prst="rect">
              <a:avLst/>
            </a:prstGeom>
            <a:noFill/>
            <a:ln w="9525">
              <a:noFill/>
            </a:ln>
          </p:spPr>
          <p:txBody>
            <a:bodyPr anchor="t">
              <a:spAutoFit/>
            </a:bodyPr>
            <a:lstStyle/>
            <a:p>
              <a:pPr algn="ctr" eaLnBrk="0" hangingPunct="0">
                <a:spcBef>
                  <a:spcPct val="50000"/>
                </a:spcBef>
              </a:pPr>
              <a:r>
                <a:rPr lang="en-US" altLang="zh-CN" sz="1400" b="1" dirty="0">
                  <a:solidFill>
                    <a:srgbClr val="000000"/>
                  </a:solidFill>
                  <a:latin typeface="Arial" panose="020B0604020202020204" pitchFamily="34" charset="0"/>
                  <a:ea typeface="PMingLiU" pitchFamily="18" charset="-120"/>
                </a:rPr>
                <a:t>reduction</a:t>
              </a:r>
            </a:p>
          </p:txBody>
        </p:sp>
        <p:sp>
          <p:nvSpPr>
            <p:cNvPr id="50190" name="Text Box 12"/>
            <p:cNvSpPr txBox="1"/>
            <p:nvPr/>
          </p:nvSpPr>
          <p:spPr>
            <a:xfrm>
              <a:off x="7708" y="882"/>
              <a:ext cx="2160" cy="480"/>
            </a:xfrm>
            <a:prstGeom prst="rect">
              <a:avLst/>
            </a:prstGeom>
            <a:noFill/>
            <a:ln w="9525">
              <a:noFill/>
            </a:ln>
          </p:spPr>
          <p:txBody>
            <a:bodyPr anchor="t">
              <a:spAutoFit/>
            </a:bodyPr>
            <a:lstStyle/>
            <a:p>
              <a:pPr eaLnBrk="0" hangingPunct="0">
                <a:spcBef>
                  <a:spcPct val="50000"/>
                </a:spcBef>
              </a:pPr>
              <a:r>
                <a:rPr lang="en-US" altLang="zh-CN" sz="1400" b="1" dirty="0">
                  <a:solidFill>
                    <a:srgbClr val="000000"/>
                  </a:solidFill>
                  <a:latin typeface="Arial" panose="020B0604020202020204" pitchFamily="34" charset="0"/>
                  <a:ea typeface="PMingLiU" pitchFamily="18" charset="-120"/>
                </a:rPr>
                <a:t>alkylation</a:t>
              </a:r>
            </a:p>
          </p:txBody>
        </p:sp>
        <p:sp>
          <p:nvSpPr>
            <p:cNvPr id="50191" name="Line 13"/>
            <p:cNvSpPr/>
            <p:nvPr/>
          </p:nvSpPr>
          <p:spPr>
            <a:xfrm flipV="1">
              <a:off x="2620" y="1577"/>
              <a:ext cx="1080" cy="800"/>
            </a:xfrm>
            <a:prstGeom prst="line">
              <a:avLst/>
            </a:prstGeom>
            <a:ln w="57150" cap="flat" cmpd="sng">
              <a:solidFill>
                <a:srgbClr val="CC00CC"/>
              </a:solidFill>
              <a:prstDash val="sysDot"/>
              <a:round/>
              <a:headEnd type="none" w="med" len="med"/>
              <a:tailEnd type="triangle" w="med" len="med"/>
            </a:ln>
          </p:spPr>
        </p:sp>
        <p:sp>
          <p:nvSpPr>
            <p:cNvPr id="50192" name="Line 14"/>
            <p:cNvSpPr/>
            <p:nvPr/>
          </p:nvSpPr>
          <p:spPr>
            <a:xfrm>
              <a:off x="2490" y="680"/>
              <a:ext cx="1200" cy="840"/>
            </a:xfrm>
            <a:prstGeom prst="line">
              <a:avLst/>
            </a:prstGeom>
            <a:ln w="57150" cap="flat" cmpd="sng">
              <a:solidFill>
                <a:srgbClr val="FF0066"/>
              </a:solidFill>
              <a:prstDash val="sysDot"/>
              <a:round/>
              <a:headEnd type="none" w="med" len="med"/>
              <a:tailEnd type="triangle" w="med" len="med"/>
            </a:ln>
          </p:spPr>
        </p:sp>
        <p:sp>
          <p:nvSpPr>
            <p:cNvPr id="50193" name="Text Box 15"/>
            <p:cNvSpPr txBox="1"/>
            <p:nvPr/>
          </p:nvSpPr>
          <p:spPr>
            <a:xfrm>
              <a:off x="2945" y="227"/>
              <a:ext cx="1453" cy="720"/>
            </a:xfrm>
            <a:prstGeom prst="rect">
              <a:avLst/>
            </a:prstGeom>
            <a:noFill/>
            <a:ln w="9525">
              <a:noFill/>
            </a:ln>
          </p:spPr>
          <p:txBody>
            <a:bodyPr anchor="t">
              <a:spAutoFit/>
            </a:bodyPr>
            <a:lstStyle/>
            <a:p>
              <a:pPr eaLnBrk="0" hangingPunct="0">
                <a:spcBef>
                  <a:spcPct val="50000"/>
                </a:spcBef>
              </a:pPr>
              <a:r>
                <a:rPr lang="en-US" altLang="zh-CN" sz="2400" b="1" dirty="0">
                  <a:latin typeface="Arial" panose="020B0604020202020204" pitchFamily="34" charset="0"/>
                  <a:ea typeface="PMingLiU" pitchFamily="18" charset="-120"/>
                </a:rPr>
                <a:t>mix</a:t>
              </a:r>
            </a:p>
          </p:txBody>
        </p:sp>
        <p:sp>
          <p:nvSpPr>
            <p:cNvPr id="50194" name="Rectangle 16"/>
            <p:cNvSpPr/>
            <p:nvPr/>
          </p:nvSpPr>
          <p:spPr>
            <a:xfrm>
              <a:off x="9695" y="910"/>
              <a:ext cx="1528" cy="480"/>
            </a:xfrm>
            <a:prstGeom prst="rect">
              <a:avLst/>
            </a:prstGeom>
            <a:noFill/>
            <a:ln w="9525">
              <a:noFill/>
            </a:ln>
          </p:spPr>
          <p:txBody>
            <a:bodyPr wrap="none" anchor="t">
              <a:spAutoFit/>
            </a:bodyPr>
            <a:lstStyle/>
            <a:p>
              <a:pPr eaLnBrk="0" hangingPunct="0">
                <a:spcBef>
                  <a:spcPct val="50000"/>
                </a:spcBef>
              </a:pPr>
              <a:r>
                <a:rPr lang="en-US" altLang="zh-CN" sz="1400" b="1" dirty="0">
                  <a:solidFill>
                    <a:srgbClr val="000000"/>
                  </a:solidFill>
                  <a:latin typeface="Arial" panose="020B0604020202020204" pitchFamily="34" charset="0"/>
                  <a:ea typeface="PMingLiU" pitchFamily="18" charset="-120"/>
                </a:rPr>
                <a:t>digestion</a:t>
              </a:r>
            </a:p>
          </p:txBody>
        </p:sp>
        <p:sp>
          <p:nvSpPr>
            <p:cNvPr id="50195" name="Line 17"/>
            <p:cNvSpPr/>
            <p:nvPr/>
          </p:nvSpPr>
          <p:spPr>
            <a:xfrm>
              <a:off x="11678" y="2042"/>
              <a:ext cx="0" cy="2090"/>
            </a:xfrm>
            <a:prstGeom prst="line">
              <a:avLst/>
            </a:prstGeom>
            <a:ln w="38100" cap="flat" cmpd="sng">
              <a:solidFill>
                <a:srgbClr val="FF0066"/>
              </a:solidFill>
              <a:prstDash val="solid"/>
              <a:round/>
              <a:headEnd type="none" w="med" len="med"/>
              <a:tailEnd type="triangle" w="med" len="med"/>
            </a:ln>
          </p:spPr>
        </p:sp>
        <p:sp>
          <p:nvSpPr>
            <p:cNvPr id="50196" name="Line 18"/>
            <p:cNvSpPr/>
            <p:nvPr/>
          </p:nvSpPr>
          <p:spPr>
            <a:xfrm>
              <a:off x="4078" y="1587"/>
              <a:ext cx="1320" cy="0"/>
            </a:xfrm>
            <a:prstGeom prst="line">
              <a:avLst/>
            </a:prstGeom>
            <a:ln w="38100" cap="sq" cmpd="sng">
              <a:solidFill>
                <a:srgbClr val="FF0066"/>
              </a:solidFill>
              <a:prstDash val="solid"/>
              <a:round/>
              <a:headEnd type="none" w="med" len="med"/>
              <a:tailEnd type="triangle" w="med" len="med"/>
            </a:ln>
          </p:spPr>
        </p:sp>
        <p:sp>
          <p:nvSpPr>
            <p:cNvPr id="50197" name="Line 19"/>
            <p:cNvSpPr/>
            <p:nvPr/>
          </p:nvSpPr>
          <p:spPr>
            <a:xfrm>
              <a:off x="4060" y="1755"/>
              <a:ext cx="1320" cy="0"/>
            </a:xfrm>
            <a:prstGeom prst="line">
              <a:avLst/>
            </a:prstGeom>
            <a:ln w="38100" cap="sq" cmpd="sng">
              <a:solidFill>
                <a:srgbClr val="CC00CC"/>
              </a:solidFill>
              <a:prstDash val="solid"/>
              <a:round/>
              <a:headEnd type="none" w="med" len="med"/>
              <a:tailEnd type="triangle" w="med" len="med"/>
            </a:ln>
          </p:spPr>
        </p:sp>
        <p:sp>
          <p:nvSpPr>
            <p:cNvPr id="50198" name="Line 20"/>
            <p:cNvSpPr/>
            <p:nvPr/>
          </p:nvSpPr>
          <p:spPr>
            <a:xfrm>
              <a:off x="11335" y="2042"/>
              <a:ext cx="0" cy="2090"/>
            </a:xfrm>
            <a:prstGeom prst="line">
              <a:avLst/>
            </a:prstGeom>
            <a:ln w="38100" cap="flat" cmpd="sng">
              <a:solidFill>
                <a:srgbClr val="CC00CC"/>
              </a:solidFill>
              <a:prstDash val="solid"/>
              <a:round/>
              <a:headEnd type="none" w="med" len="med"/>
              <a:tailEnd type="triangle" w="med" len="med"/>
            </a:ln>
          </p:spPr>
        </p:sp>
        <p:sp>
          <p:nvSpPr>
            <p:cNvPr id="50199" name="Line 21"/>
            <p:cNvSpPr/>
            <p:nvPr/>
          </p:nvSpPr>
          <p:spPr>
            <a:xfrm>
              <a:off x="5980" y="1755"/>
              <a:ext cx="1320" cy="0"/>
            </a:xfrm>
            <a:prstGeom prst="line">
              <a:avLst/>
            </a:prstGeom>
            <a:ln w="38100" cap="sq" cmpd="sng">
              <a:solidFill>
                <a:srgbClr val="CC00CC"/>
              </a:solidFill>
              <a:prstDash val="solid"/>
              <a:round/>
              <a:headEnd type="none" w="med" len="med"/>
              <a:tailEnd type="triangle" w="med" len="med"/>
            </a:ln>
          </p:spPr>
        </p:sp>
        <p:sp>
          <p:nvSpPr>
            <p:cNvPr id="50200" name="Line 22"/>
            <p:cNvSpPr/>
            <p:nvPr/>
          </p:nvSpPr>
          <p:spPr>
            <a:xfrm>
              <a:off x="7900" y="1755"/>
              <a:ext cx="1320" cy="0"/>
            </a:xfrm>
            <a:prstGeom prst="line">
              <a:avLst/>
            </a:prstGeom>
            <a:ln w="38100" cap="sq" cmpd="sng">
              <a:solidFill>
                <a:srgbClr val="CC00CC"/>
              </a:solidFill>
              <a:prstDash val="solid"/>
              <a:round/>
              <a:headEnd type="none" w="med" len="med"/>
              <a:tailEnd type="triangle" w="med" len="med"/>
            </a:ln>
          </p:spPr>
        </p:sp>
        <p:sp>
          <p:nvSpPr>
            <p:cNvPr id="50201" name="Line 23"/>
            <p:cNvSpPr/>
            <p:nvPr/>
          </p:nvSpPr>
          <p:spPr>
            <a:xfrm>
              <a:off x="9820" y="1755"/>
              <a:ext cx="1320" cy="0"/>
            </a:xfrm>
            <a:prstGeom prst="line">
              <a:avLst/>
            </a:prstGeom>
            <a:ln w="38100" cap="sq" cmpd="sng">
              <a:solidFill>
                <a:srgbClr val="CC00CC"/>
              </a:solidFill>
              <a:prstDash val="solid"/>
              <a:round/>
              <a:headEnd type="none" w="med" len="med"/>
              <a:tailEnd type="triangle" w="med" len="med"/>
            </a:ln>
          </p:spPr>
        </p:sp>
        <p:sp>
          <p:nvSpPr>
            <p:cNvPr id="50202" name="Line 24"/>
            <p:cNvSpPr/>
            <p:nvPr/>
          </p:nvSpPr>
          <p:spPr>
            <a:xfrm>
              <a:off x="6008" y="1587"/>
              <a:ext cx="1320" cy="0"/>
            </a:xfrm>
            <a:prstGeom prst="line">
              <a:avLst/>
            </a:prstGeom>
            <a:ln w="38100" cap="sq" cmpd="sng">
              <a:solidFill>
                <a:srgbClr val="FF0066"/>
              </a:solidFill>
              <a:prstDash val="solid"/>
              <a:round/>
              <a:headEnd type="none" w="med" len="med"/>
              <a:tailEnd type="triangle" w="med" len="med"/>
            </a:ln>
          </p:spPr>
        </p:sp>
        <p:sp>
          <p:nvSpPr>
            <p:cNvPr id="50203" name="Line 25"/>
            <p:cNvSpPr/>
            <p:nvPr/>
          </p:nvSpPr>
          <p:spPr>
            <a:xfrm>
              <a:off x="7935" y="1587"/>
              <a:ext cx="1320" cy="0"/>
            </a:xfrm>
            <a:prstGeom prst="line">
              <a:avLst/>
            </a:prstGeom>
            <a:ln w="38100" cap="sq" cmpd="sng">
              <a:solidFill>
                <a:srgbClr val="FF0066"/>
              </a:solidFill>
              <a:prstDash val="solid"/>
              <a:round/>
              <a:headEnd type="none" w="med" len="med"/>
              <a:tailEnd type="triangle" w="med" len="med"/>
            </a:ln>
          </p:spPr>
        </p:sp>
        <p:sp>
          <p:nvSpPr>
            <p:cNvPr id="50204" name="Line 26"/>
            <p:cNvSpPr/>
            <p:nvPr/>
          </p:nvSpPr>
          <p:spPr>
            <a:xfrm>
              <a:off x="9863" y="1587"/>
              <a:ext cx="1320" cy="0"/>
            </a:xfrm>
            <a:prstGeom prst="line">
              <a:avLst/>
            </a:prstGeom>
            <a:ln w="38100" cap="sq" cmpd="sng">
              <a:solidFill>
                <a:srgbClr val="FF0066"/>
              </a:solidFill>
              <a:prstDash val="solid"/>
              <a:round/>
              <a:headEnd type="none" w="med" len="med"/>
              <a:tailEnd type="triangle" w="med" len="med"/>
            </a:ln>
          </p:spPr>
        </p:sp>
        <p:sp>
          <p:nvSpPr>
            <p:cNvPr id="50205" name="Text Box 29"/>
            <p:cNvSpPr txBox="1"/>
            <p:nvPr/>
          </p:nvSpPr>
          <p:spPr>
            <a:xfrm>
              <a:off x="9518" y="2810"/>
              <a:ext cx="2160" cy="480"/>
            </a:xfrm>
            <a:prstGeom prst="rect">
              <a:avLst/>
            </a:prstGeom>
            <a:noFill/>
            <a:ln w="9525">
              <a:noFill/>
            </a:ln>
          </p:spPr>
          <p:txBody>
            <a:bodyPr anchor="t">
              <a:spAutoFit/>
            </a:bodyPr>
            <a:lstStyle/>
            <a:p>
              <a:pPr eaLnBrk="0" hangingPunct="0">
                <a:spcBef>
                  <a:spcPct val="50000"/>
                </a:spcBef>
              </a:pPr>
              <a:r>
                <a:rPr lang="en-US" altLang="zh-CN" sz="1400" b="1" dirty="0">
                  <a:solidFill>
                    <a:srgbClr val="000000"/>
                  </a:solidFill>
                  <a:latin typeface="Arial" panose="020B0604020202020204" pitchFamily="34" charset="0"/>
                  <a:ea typeface="PMingLiU" pitchFamily="18" charset="-120"/>
                </a:rPr>
                <a:t>separation</a:t>
              </a:r>
            </a:p>
          </p:txBody>
        </p:sp>
      </p:grpSp>
      <p:sp>
        <p:nvSpPr>
          <p:cNvPr id="50206" name="Text Box 31"/>
          <p:cNvSpPr txBox="1"/>
          <p:nvPr/>
        </p:nvSpPr>
        <p:spPr>
          <a:xfrm>
            <a:off x="323850" y="5157788"/>
            <a:ext cx="8640763" cy="914400"/>
          </a:xfrm>
          <a:prstGeom prst="rect">
            <a:avLst/>
          </a:prstGeom>
          <a:noFill/>
          <a:ln w="9525">
            <a:noFill/>
          </a:ln>
        </p:spPr>
        <p:txBody>
          <a:bodyPr anchor="t">
            <a:spAutoFit/>
          </a:bodyPr>
          <a:lstStyle/>
          <a:p>
            <a:r>
              <a:rPr lang="zh-CN" altLang="en-US" sz="1800" b="1" dirty="0">
                <a:solidFill>
                  <a:schemeClr val="tx1"/>
                </a:solidFill>
                <a:latin typeface="Arial" panose="020B0604020202020204" pitchFamily="34" charset="0"/>
                <a:ea typeface="宋体" panose="02010600030101010101" pitchFamily="2" charset="-122"/>
              </a:rPr>
              <a:t>The organism under investigation is fed with stable isotope labeled versions of metabolic precursors such as amino acids, carbohydrates or organic salts in the respective growth media, which induces stable isotopes in proteins.   </a:t>
            </a:r>
          </a:p>
        </p:txBody>
      </p:sp>
    </p:spTree>
  </p:cSld>
  <p:clrMapOvr>
    <a:masterClrMapping/>
  </p:clrMapOvr>
  <p:transition>
    <p:randomBar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1371600" y="0"/>
            <a:ext cx="7521575" cy="1052513"/>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Metabolic labeling </a:t>
            </a:r>
            <a:br>
              <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br>
            <a:r>
              <a:rPr kumimoji="0" lang="zh-CN" altLang="en-US" sz="32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                                   </a:t>
            </a:r>
            <a:r>
              <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a:t>
            </a:r>
            <a:r>
              <a:rPr kumimoji="0" lang="en-US" sz="3200" b="1" i="1"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in vivo</a:t>
            </a:r>
            <a:r>
              <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 labeling</a:t>
            </a:r>
          </a:p>
        </p:txBody>
      </p:sp>
      <p:sp>
        <p:nvSpPr>
          <p:cNvPr id="51203" name="Rectangle 3"/>
          <p:cNvSpPr>
            <a:spLocks noGrp="1" noChangeArrowheads="1"/>
          </p:cNvSpPr>
          <p:nvPr>
            <p:ph type="body" idx="1"/>
          </p:nvPr>
        </p:nvSpPr>
        <p:spPr>
          <a:xfrm>
            <a:off x="323850" y="1528763"/>
            <a:ext cx="5040313" cy="5329238"/>
          </a:xfrm>
        </p:spPr>
        <p:txBody>
          <a:bodyPr vert="horz" wrap="square" lIns="91440" tIns="45720" rIns="91440" bIns="45720" numCol="1" anchor="t" anchorCtr="0" compatLnSpc="1">
            <a:normAutofit lnSpcReduction="10000"/>
          </a:bodyPr>
          <a:lstStyle/>
          <a:p>
            <a:pPr marL="342900" marR="0" lvl="0" indent="-342900" algn="l" defTabSz="914400" rtl="0" eaLnBrk="1" fontAlgn="base" latinLnBrk="0" hangingPunct="1">
              <a:lnSpc>
                <a:spcPct val="105000"/>
              </a:lnSpc>
              <a:spcBef>
                <a:spcPct val="20000"/>
              </a:spcBef>
              <a:spcAft>
                <a:spcPct val="0"/>
              </a:spcAft>
              <a:buClrTx/>
              <a:buSzTx/>
              <a:buFont typeface="Wingdings" panose="05000000000000000000" pitchFamily="2" charset="2"/>
              <a:buChar char="l"/>
              <a:defRPr/>
            </a:pPr>
            <a:r>
              <a:rPr kumimoji="0" lang="zh-CN" altLang="en-US" sz="20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Cells or individuals </a:t>
            </a:r>
            <a:r>
              <a:rPr kumimoji="0" lang="en-US" altLang="zh-CN" sz="20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are </a:t>
            </a:r>
            <a:r>
              <a:rPr kumimoji="0" lang="zh-CN" altLang="en-US" sz="20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grow</a:t>
            </a:r>
            <a:r>
              <a:rPr kumimoji="0" lang="en-US" altLang="zh-CN" sz="20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n</a:t>
            </a:r>
            <a:r>
              <a:rPr kumimoji="0" lang="zh-CN" altLang="en-US" sz="20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 in a medium rich in stable isotopes or in a medium containing stable </a:t>
            </a:r>
            <a:r>
              <a:rPr lang="zh-CN" altLang="en-US" sz="2000" b="1" kern="0" noProof="0">
                <a:ln>
                  <a:noFill/>
                </a:ln>
                <a:effectLst>
                  <a:outerShdw blurRad="38100" dist="38100" dir="2700000" algn="tl">
                    <a:srgbClr val="C0C0C0"/>
                  </a:outerShdw>
                </a:effectLst>
                <a:uLnTx/>
                <a:ea typeface="+mn-ea"/>
                <a:cs typeface="Arial" panose="020B0604020202020204" pitchFamily="34" charset="0"/>
                <a:sym typeface="+mn-ea"/>
              </a:rPr>
              <a:t>isotopes </a:t>
            </a:r>
            <a:r>
              <a:rPr kumimoji="0" lang="zh-CN" altLang="en-US" sz="20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labeled amino acids. Stable isotopes incorporate synthesized proteins </a:t>
            </a:r>
            <a:r>
              <a:rPr kumimoji="0" lang="en-US" altLang="zh-CN" sz="20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during</a:t>
            </a:r>
            <a:r>
              <a:rPr kumimoji="0" lang="zh-CN" altLang="en-US" sz="20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 the metabolic process of cells or individuals, so that proteins are labeled.</a:t>
            </a:r>
            <a:endParaRPr kumimoji="0" lang="zh-CN" altLang="en-US" sz="20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5000"/>
              </a:lnSpc>
              <a:spcBef>
                <a:spcPct val="20000"/>
              </a:spcBef>
              <a:spcAft>
                <a:spcPct val="0"/>
              </a:spcAft>
              <a:buClrTx/>
              <a:buSzTx/>
              <a:buFont typeface="Wingdings" panose="05000000000000000000" pitchFamily="2" charset="2"/>
              <a:buChar char="l"/>
              <a:defRPr/>
            </a:pPr>
            <a:endParaRPr kumimoji="0" lang="zh-CN" altLang="en-US" sz="20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5000"/>
              </a:lnSpc>
              <a:spcBef>
                <a:spcPct val="20000"/>
              </a:spcBef>
              <a:spcAft>
                <a:spcPct val="0"/>
              </a:spcAft>
              <a:buClrTx/>
              <a:buSzTx/>
              <a:buFont typeface="Wingdings" panose="05000000000000000000" pitchFamily="2" charset="2"/>
              <a:buChar char="l"/>
              <a:defRPr/>
            </a:pPr>
            <a:r>
              <a:rPr kumimoji="0" lang="en-US" altLang="zh-CN" sz="20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rPr>
              <a:t>Types</a:t>
            </a:r>
            <a:r>
              <a:rPr kumimoji="0" lang="en-US" sz="20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rPr>
              <a:t>:</a:t>
            </a:r>
          </a:p>
          <a:p>
            <a:pPr marL="800100" marR="0" lvl="1" indent="-342900" algn="l" defTabSz="914400" rtl="0" eaLnBrk="1" fontAlgn="base" latinLnBrk="0" hangingPunct="1">
              <a:lnSpc>
                <a:spcPct val="105000"/>
              </a:lnSpc>
              <a:spcBef>
                <a:spcPct val="20000"/>
              </a:spcBef>
              <a:spcAft>
                <a:spcPct val="0"/>
              </a:spcAft>
              <a:buClrTx/>
              <a:buSzPct val="70000"/>
              <a:buFont typeface="Wingdings" panose="05000000000000000000" charset="0"/>
              <a:buChar char="l"/>
              <a:defRPr/>
            </a:pPr>
            <a:r>
              <a:rPr kumimoji="0" lang="en-US" sz="2000" b="1" i="0" u="none" strike="noStrike" kern="0" cap="none" spc="0" normalizeH="0" baseline="0" noProof="0">
                <a:ln>
                  <a:noFill/>
                </a:ln>
                <a:solidFill>
                  <a:schemeClr val="tx1"/>
                </a:solidFill>
                <a:effectLst>
                  <a:outerShdw blurRad="38100" dist="38100" dir="2700000" algn="tl">
                    <a:srgbClr val="C0C0C0"/>
                  </a:outerShdw>
                </a:effectLst>
                <a:uLnTx/>
                <a:uFillTx/>
                <a:ea typeface="黑体" panose="02010609060101010101" pitchFamily="2" charset="-122"/>
                <a:cs typeface="Arial" panose="020B0604020202020204" pitchFamily="34" charset="0"/>
              </a:rPr>
              <a:t>Stable Isotope Labeling By isotope-rich medium</a:t>
            </a:r>
          </a:p>
          <a:p>
            <a:pPr marL="800100" marR="0" lvl="1" indent="-342900" algn="l" defTabSz="914400" rtl="0" eaLnBrk="1" fontAlgn="base" latinLnBrk="0" hangingPunct="1">
              <a:lnSpc>
                <a:spcPct val="105000"/>
              </a:lnSpc>
              <a:spcBef>
                <a:spcPct val="20000"/>
              </a:spcBef>
              <a:spcAft>
                <a:spcPct val="0"/>
              </a:spcAft>
              <a:buClrTx/>
              <a:buSzPct val="70000"/>
              <a:buFont typeface="Wingdings" panose="05000000000000000000" charset="0"/>
              <a:buChar char="l"/>
              <a:defRPr/>
            </a:pPr>
            <a:r>
              <a:rPr kumimoji="0" lang="en-US" sz="2000" b="1" i="0" u="none" strike="noStrike" kern="0" cap="none" spc="0" normalizeH="0" baseline="0" noProof="0">
                <a:ln>
                  <a:noFill/>
                </a:ln>
                <a:solidFill>
                  <a:schemeClr val="tx1"/>
                </a:solidFill>
                <a:effectLst>
                  <a:outerShdw blurRad="38100" dist="38100" dir="2700000" algn="tl">
                    <a:srgbClr val="C0C0C0"/>
                  </a:outerShdw>
                </a:effectLst>
                <a:uLnTx/>
                <a:uFillTx/>
                <a:ea typeface="黑体" panose="02010609060101010101" pitchFamily="2" charset="-122"/>
                <a:cs typeface="Arial" panose="020B0604020202020204" pitchFamily="34" charset="0"/>
              </a:rPr>
              <a:t>Stable Isotope Labeling By Amino Acids In Cell Culture</a:t>
            </a:r>
            <a:r>
              <a:rPr kumimoji="0" lang="zh-CN" altLang="en-US" sz="2000" b="1" i="0" u="none" strike="noStrike" kern="0" cap="none" spc="0" normalizeH="0" baseline="0" noProof="0">
                <a:ln>
                  <a:noFill/>
                </a:ln>
                <a:solidFill>
                  <a:schemeClr val="tx1"/>
                </a:solidFill>
                <a:effectLst>
                  <a:outerShdw blurRad="38100" dist="38100" dir="2700000" algn="tl">
                    <a:srgbClr val="C0C0C0"/>
                  </a:outerShdw>
                </a:effectLst>
                <a:uLnTx/>
                <a:uFillTx/>
                <a:ea typeface="黑体" panose="02010609060101010101" pitchFamily="2" charset="-122"/>
                <a:cs typeface="Arial" panose="020B0604020202020204" pitchFamily="34" charset="0"/>
              </a:rPr>
              <a:t>，</a:t>
            </a:r>
            <a:r>
              <a:rPr kumimoji="0" lang="en-US" sz="2000" b="1" i="0" u="none" strike="noStrike" kern="0" cap="none" spc="0" normalizeH="0" baseline="0" noProof="0">
                <a:ln>
                  <a:noFill/>
                </a:ln>
                <a:solidFill>
                  <a:schemeClr val="tx1"/>
                </a:solidFill>
                <a:effectLst>
                  <a:outerShdw blurRad="38100" dist="38100" dir="2700000" algn="tl">
                    <a:srgbClr val="C0C0C0"/>
                  </a:outerShdw>
                </a:effectLst>
                <a:uLnTx/>
                <a:uFillTx/>
                <a:ea typeface="黑体" panose="02010609060101010101" pitchFamily="2" charset="-122"/>
                <a:cs typeface="Arial" panose="020B0604020202020204" pitchFamily="34" charset="0"/>
              </a:rPr>
              <a:t>SILAC</a:t>
            </a:r>
            <a:br>
              <a:rPr kumimoji="0" lang="en-US" sz="2000" b="1" i="0" u="none" strike="noStrike" kern="0" cap="none" spc="0" normalizeH="0" baseline="0" noProof="0">
                <a:ln>
                  <a:noFill/>
                </a:ln>
                <a:solidFill>
                  <a:schemeClr val="tx1"/>
                </a:solidFill>
                <a:effectLst>
                  <a:outerShdw blurRad="38100" dist="38100" dir="2700000" algn="tl">
                    <a:srgbClr val="C0C0C0"/>
                  </a:outerShdw>
                </a:effectLst>
                <a:uLnTx/>
                <a:uFillTx/>
                <a:ea typeface="黑体" panose="02010609060101010101" pitchFamily="2" charset="-122"/>
                <a:cs typeface="Arial" panose="020B0604020202020204" pitchFamily="34" charset="0"/>
              </a:rPr>
            </a:br>
            <a:endParaRPr kumimoji="0" lang="en-US" sz="2000" b="1" i="0" u="none" strike="noStrike" kern="0" cap="none" spc="0" normalizeH="0" baseline="0" noProof="0">
              <a:ln>
                <a:noFill/>
              </a:ln>
              <a:solidFill>
                <a:schemeClr val="tx1"/>
              </a:solidFill>
              <a:effectLst>
                <a:outerShdw blurRad="38100" dist="38100" dir="2700000" algn="tl">
                  <a:srgbClr val="C0C0C0"/>
                </a:outerShdw>
              </a:effectLst>
              <a:uLnTx/>
              <a:uFillTx/>
              <a:ea typeface="黑体" panose="02010609060101010101" pitchFamily="2" charset="-122"/>
              <a:cs typeface="Arial" panose="020B0604020202020204" pitchFamily="34" charset="0"/>
            </a:endParaRPr>
          </a:p>
        </p:txBody>
      </p:sp>
      <p:pic>
        <p:nvPicPr>
          <p:cNvPr id="2" name="Picture 4" descr="Stable isotope 3"/>
          <p:cNvPicPr>
            <a:picLocks noChangeAspect="1"/>
          </p:cNvPicPr>
          <p:nvPr/>
        </p:nvPicPr>
        <p:blipFill>
          <a:blip r:embed="rId2">
            <a:lum bright="-10001" contrast="10000"/>
          </a:blip>
          <a:srcRect b="2727"/>
          <a:stretch>
            <a:fillRect/>
          </a:stretch>
        </p:blipFill>
        <p:spPr>
          <a:xfrm>
            <a:off x="5578475" y="1196975"/>
            <a:ext cx="3565525" cy="5330825"/>
          </a:xfrm>
          <a:prstGeom prst="rect">
            <a:avLst/>
          </a:prstGeom>
          <a:noFill/>
          <a:ln w="9525">
            <a:noFill/>
          </a:ln>
        </p:spPr>
      </p:pic>
    </p:spTree>
  </p:cSld>
  <p:clrMapOvr>
    <a:masterClrMapping/>
  </p:clrMapOvr>
  <p:transition>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692275" y="333375"/>
            <a:ext cx="6624638" cy="64135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4000" b="1" i="0" u="none" strike="noStrike" kern="0" cap="none" spc="0" normalizeH="0" baseline="0" noProof="0">
                <a:ln>
                  <a:noFill/>
                </a:ln>
                <a:solidFill>
                  <a:schemeClr val="tx1"/>
                </a:solidFill>
                <a:effectLst>
                  <a:outerShdw blurRad="38100" dist="38100" dir="2700000" algn="tl">
                    <a:srgbClr val="C0C0C0"/>
                  </a:outerShdw>
                </a:effectLst>
                <a:uLnTx/>
                <a:uFillTx/>
                <a:ea typeface="+mj-ea"/>
                <a:cs typeface="Arial" panose="020B0604020202020204" pitchFamily="34" charset="0"/>
              </a:rPr>
              <a:t>Differential proteomics</a:t>
            </a:r>
          </a:p>
        </p:txBody>
      </p:sp>
      <p:sp>
        <p:nvSpPr>
          <p:cNvPr id="7171" name="Rectangle 3"/>
          <p:cNvSpPr>
            <a:spLocks noGrp="1" noChangeArrowheads="1"/>
          </p:cNvSpPr>
          <p:nvPr>
            <p:ph type="body" idx="1"/>
          </p:nvPr>
        </p:nvSpPr>
        <p:spPr>
          <a:xfrm>
            <a:off x="1371600" y="1196975"/>
            <a:ext cx="7160260" cy="5256530"/>
          </a:xfrm>
        </p:spPr>
        <p:txBody>
          <a:bodyPr vert="horz" wrap="square" lIns="91440" tIns="45720" rIns="91440" bIns="45720" numCol="1" anchor="t" anchorCtr="0" compatLnSpc="1"/>
          <a:lstStyle/>
          <a:p>
            <a:pPr marL="342900" marR="0" lvl="0" indent="-342900" algn="l" defTabSz="914400" rtl="0" eaLnBrk="1" fontAlgn="base" latinLnBrk="0" hangingPunct="1">
              <a:lnSpc>
                <a:spcPct val="105000"/>
              </a:lnSpc>
              <a:spcBef>
                <a:spcPct val="20000"/>
              </a:spcBef>
              <a:spcAft>
                <a:spcPct val="0"/>
              </a:spcAft>
              <a:buClrTx/>
              <a:buSzTx/>
              <a:buFont typeface="Wingdings" panose="05000000000000000000" pitchFamily="2" charset="2"/>
              <a:buChar char="l"/>
              <a:defRPr/>
            </a:pP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Identify protein dynamic changes or behaves</a:t>
            </a:r>
          </a:p>
          <a:p>
            <a:pPr marL="342900" marR="0" lvl="0" indent="-342900" algn="l" defTabSz="914400" rtl="0" eaLnBrk="1" fontAlgn="base" latinLnBrk="0" hangingPunct="1">
              <a:lnSpc>
                <a:spcPct val="105000"/>
              </a:lnSpc>
              <a:spcBef>
                <a:spcPct val="20000"/>
              </a:spcBef>
              <a:spcAft>
                <a:spcPct val="0"/>
              </a:spcAft>
              <a:buClrTx/>
              <a:buSzTx/>
              <a:buFont typeface="Wingdings" panose="05000000000000000000" pitchFamily="2" charset="2"/>
              <a:buChar char="l"/>
              <a:defRPr/>
            </a:pP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Identify proteins whose abundance </a:t>
            </a:r>
            <a:r>
              <a:rPr kumimoji="0" lang="en-US" sz="2400" b="1" i="0" u="none" strike="noStrike" kern="0" cap="none" spc="0" normalizeH="0" baseline="0" noProof="0">
                <a:ln>
                  <a:noFill/>
                </a:ln>
                <a:solidFill>
                  <a:srgbClr val="FF0000"/>
                </a:solidFill>
                <a:effectLst>
                  <a:outerShdw blurRad="38100" dist="38100" dir="2700000" algn="tl">
                    <a:srgbClr val="C0C0C0"/>
                  </a:outerShdw>
                </a:effectLst>
                <a:uLnTx/>
                <a:uFillTx/>
                <a:ea typeface="+mn-ea"/>
                <a:cs typeface="Arial" panose="020B0604020202020204" pitchFamily="34" charset="0"/>
              </a:rPr>
              <a:t>differs</a:t>
            </a: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 across two or more related samples </a:t>
            </a:r>
          </a:p>
          <a:p>
            <a:pPr marL="800100" marR="0" lvl="1" indent="-342900" algn="l" defTabSz="914400" rtl="0" eaLnBrk="1" fontAlgn="base" latinLnBrk="0" hangingPunct="1">
              <a:lnSpc>
                <a:spcPct val="105000"/>
              </a:lnSpc>
              <a:spcBef>
                <a:spcPct val="20000"/>
              </a:spcBef>
              <a:spcAft>
                <a:spcPct val="0"/>
              </a:spcAft>
              <a:buClrTx/>
              <a:buSzPct val="60000"/>
              <a:buFont typeface="Wingdings" panose="05000000000000000000" charset="0"/>
              <a:buChar char="l"/>
              <a:defRPr/>
            </a:pP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cell type</a:t>
            </a:r>
          </a:p>
          <a:p>
            <a:pPr marL="800100" marR="0" lvl="1" indent="-342900" algn="l" defTabSz="914400" rtl="0" eaLnBrk="1" fontAlgn="base" latinLnBrk="0" hangingPunct="1">
              <a:lnSpc>
                <a:spcPct val="105000"/>
              </a:lnSpc>
              <a:spcBef>
                <a:spcPct val="20000"/>
              </a:spcBef>
              <a:spcAft>
                <a:spcPct val="0"/>
              </a:spcAft>
              <a:buClrTx/>
              <a:buSzPct val="60000"/>
              <a:buFont typeface="Wingdings" panose="05000000000000000000" charset="0"/>
              <a:buChar char="l"/>
              <a:defRPr/>
            </a:pP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developmental stage</a:t>
            </a:r>
          </a:p>
          <a:p>
            <a:pPr marL="800100" marR="0" lvl="1" indent="-342900" algn="l" defTabSz="914400" rtl="0" eaLnBrk="1" fontAlgn="base" latinLnBrk="0" hangingPunct="1">
              <a:lnSpc>
                <a:spcPct val="105000"/>
              </a:lnSpc>
              <a:spcBef>
                <a:spcPct val="20000"/>
              </a:spcBef>
              <a:spcAft>
                <a:spcPct val="0"/>
              </a:spcAft>
              <a:buClrTx/>
              <a:buSzPct val="60000"/>
              <a:buFont typeface="Wingdings" panose="05000000000000000000" charset="0"/>
              <a:buChar char="l"/>
              <a:defRPr/>
            </a:pP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the cell state </a:t>
            </a:r>
          </a:p>
          <a:p>
            <a:pPr marL="1257300" marR="0" lvl="2" indent="-342900" algn="l" defTabSz="914400" rtl="0" eaLnBrk="1" fontAlgn="base" latinLnBrk="0" hangingPunct="1">
              <a:lnSpc>
                <a:spcPct val="105000"/>
              </a:lnSpc>
              <a:spcBef>
                <a:spcPct val="20000"/>
              </a:spcBef>
              <a:spcAft>
                <a:spcPct val="0"/>
              </a:spcAft>
              <a:buClrTx/>
              <a:buSzPct val="60000"/>
              <a:buFont typeface="Wingdings" panose="05000000000000000000" charset="0"/>
              <a:buChar char="l"/>
              <a:defRPr/>
            </a:pP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stage of the cell cycle</a:t>
            </a:r>
          </a:p>
          <a:p>
            <a:pPr marL="800100" marR="0" lvl="1" indent="-342900" algn="l" defTabSz="914400" rtl="0" eaLnBrk="1" fontAlgn="base" latinLnBrk="0" hangingPunct="1">
              <a:lnSpc>
                <a:spcPct val="105000"/>
              </a:lnSpc>
              <a:spcBef>
                <a:spcPct val="20000"/>
              </a:spcBef>
              <a:spcAft>
                <a:spcPct val="0"/>
              </a:spcAft>
              <a:buClrTx/>
              <a:buSzPct val="60000"/>
              <a:buFont typeface="Wingdings" panose="05000000000000000000" charset="0"/>
              <a:buChar char="l"/>
              <a:defRPr/>
            </a:pP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environment</a:t>
            </a:r>
          </a:p>
          <a:p>
            <a:pPr marL="800100" marR="0" lvl="1" indent="-342900" algn="l" defTabSz="914400" rtl="0" eaLnBrk="1" fontAlgn="base" latinLnBrk="0" hangingPunct="1">
              <a:lnSpc>
                <a:spcPct val="105000"/>
              </a:lnSpc>
              <a:spcBef>
                <a:spcPct val="20000"/>
              </a:spcBef>
              <a:spcAft>
                <a:spcPct val="0"/>
              </a:spcAft>
              <a:buClrTx/>
              <a:buSzPct val="60000"/>
              <a:buFont typeface="Wingdings" panose="05000000000000000000" charset="0"/>
              <a:buChar char="l"/>
              <a:defRPr/>
            </a:pP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disease</a:t>
            </a:r>
          </a:p>
          <a:p>
            <a:pPr marL="1257300" marR="0" lvl="2" indent="-342900" algn="l" defTabSz="914400" rtl="0" eaLnBrk="1" fontAlgn="base" latinLnBrk="0" hangingPunct="1">
              <a:lnSpc>
                <a:spcPct val="105000"/>
              </a:lnSpc>
              <a:spcBef>
                <a:spcPct val="20000"/>
              </a:spcBef>
              <a:spcAft>
                <a:spcPct val="0"/>
              </a:spcAft>
              <a:buClrTx/>
              <a:buSzPct val="60000"/>
              <a:buFont typeface="Wingdings" panose="05000000000000000000" charset="0"/>
              <a:buChar char="l"/>
              <a:defRPr/>
            </a:pP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normal skin </a:t>
            </a:r>
            <a:r>
              <a:rPr kumimoji="0" lang="en-US" sz="2400" b="1" i="1"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vs.</a:t>
            </a: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 squamous(</a:t>
            </a:r>
            <a:r>
              <a:rPr kumimoji="0" lang="zh-CN" altLang="en-US" sz="2400" b="0"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鳞状</a:t>
            </a:r>
            <a:r>
              <a:rPr kumimoji="0" lang="en-US" sz="2400" b="0"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a:t>
            </a: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 cell carcinoma </a:t>
            </a: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17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717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717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717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717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717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717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717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a:xfrm>
            <a:off x="1835150" y="260350"/>
            <a:ext cx="6121400" cy="70167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1" i="0" u="none" strike="noStrike" kern="0" cap="none" spc="0" normalizeH="0" baseline="0" noProof="0">
                <a:ln>
                  <a:noFill/>
                </a:ln>
                <a:solidFill>
                  <a:schemeClr val="tx1"/>
                </a:solidFill>
                <a:effectLst>
                  <a:outerShdw blurRad="38100" dist="38100" dir="2700000" algn="tl">
                    <a:srgbClr val="C0C0C0"/>
                  </a:outerShdw>
                </a:effectLst>
                <a:uLnTx/>
                <a:uFillTx/>
                <a:ea typeface="+mj-ea"/>
                <a:cs typeface="Arial" panose="020B0604020202020204" pitchFamily="34" charset="0"/>
              </a:rPr>
              <a:t>Metabolic Labeling</a:t>
            </a:r>
          </a:p>
        </p:txBody>
      </p:sp>
      <p:sp>
        <p:nvSpPr>
          <p:cNvPr id="52227" name="Rectangle 3"/>
          <p:cNvSpPr>
            <a:spLocks noGrp="1" noChangeArrowheads="1"/>
          </p:cNvSpPr>
          <p:nvPr>
            <p:ph type="body" idx="1"/>
          </p:nvPr>
        </p:nvSpPr>
        <p:spPr>
          <a:xfrm>
            <a:off x="971550" y="1125538"/>
            <a:ext cx="7993063" cy="5105400"/>
          </a:xfrm>
        </p:spPr>
        <p:txBody>
          <a:bodyPr vert="horz" wrap="square" lIns="91440" tIns="45720" rIns="91440" bIns="45720" numCol="1" anchor="t" anchorCtr="0" compatLnSpc="1"/>
          <a:lstStyle/>
          <a:p>
            <a:pPr marL="914400" marR="0" lvl="1" indent="-457200" algn="l" defTabSz="914400" rtl="0" eaLnBrk="1" fontAlgn="base" latinLnBrk="0" hangingPunct="1">
              <a:lnSpc>
                <a:spcPct val="100000"/>
              </a:lnSpc>
              <a:spcBef>
                <a:spcPct val="20000"/>
              </a:spcBef>
              <a:spcAft>
                <a:spcPct val="0"/>
              </a:spcAft>
              <a:buClr>
                <a:srgbClr val="000000"/>
              </a:buClr>
              <a:buSzPct val="70000"/>
              <a:buFont typeface="Wingdings" panose="05000000000000000000" charset="0"/>
              <a:buChar char="l"/>
              <a:defRPr/>
            </a:pPr>
            <a:r>
              <a:rPr kumimoji="0" lang="en-US" sz="2800" b="0"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isotope-rich medium (usually </a:t>
            </a:r>
            <a:r>
              <a:rPr kumimoji="0" lang="en-US" sz="2800" b="0" i="0" u="none" strike="noStrike" kern="0" cap="none" spc="0" normalizeH="0" baseline="3000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15</a:t>
            </a:r>
            <a:r>
              <a:rPr kumimoji="0" lang="en-US" sz="2800" b="0"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N or </a:t>
            </a:r>
            <a:r>
              <a:rPr kumimoji="0" lang="en-US" sz="2800" b="0" i="0" u="none" strike="noStrike" kern="0" cap="none" spc="0" normalizeH="0" baseline="3000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13</a:t>
            </a:r>
            <a:r>
              <a:rPr kumimoji="0" lang="en-US" sz="2800" b="0"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C)</a:t>
            </a:r>
          </a:p>
          <a:p>
            <a:pPr marL="1371600" marR="0" lvl="2" indent="-457200" algn="l" defTabSz="914400" rtl="0" eaLnBrk="1" fontAlgn="base" latinLnBrk="0" hangingPunct="1">
              <a:lnSpc>
                <a:spcPct val="100000"/>
              </a:lnSpc>
              <a:spcBef>
                <a:spcPct val="20000"/>
              </a:spcBef>
              <a:spcAft>
                <a:spcPct val="0"/>
              </a:spcAft>
              <a:buClr>
                <a:srgbClr val="000000"/>
              </a:buClr>
              <a:buSzPct val="70000"/>
              <a:buFont typeface="Wingdings" panose="05000000000000000000" charset="0"/>
              <a:buChar char="l"/>
              <a:defRPr/>
            </a:pPr>
            <a:r>
              <a:rPr kumimoji="0" lang="en-US" sz="2800" b="0"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Often used in Microorganisms </a:t>
            </a:r>
          </a:p>
          <a:p>
            <a:pPr marL="914400" marR="0" lvl="1" indent="-457200" algn="l" defTabSz="914400" rtl="0" eaLnBrk="1" fontAlgn="base" latinLnBrk="0" hangingPunct="1">
              <a:lnSpc>
                <a:spcPct val="100000"/>
              </a:lnSpc>
              <a:spcBef>
                <a:spcPct val="20000"/>
              </a:spcBef>
              <a:spcAft>
                <a:spcPct val="0"/>
              </a:spcAft>
              <a:buClr>
                <a:srgbClr val="000000"/>
              </a:buClr>
              <a:buSzPct val="70000"/>
              <a:buFont typeface="Wingdings" panose="05000000000000000000" charset="0"/>
              <a:buChar char="l"/>
              <a:defRPr/>
            </a:pPr>
            <a:endParaRPr kumimoji="0" lang="en-US" sz="2800" b="0"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endParaRPr>
          </a:p>
          <a:p>
            <a:pPr marL="914400" marR="0" lvl="1" indent="-457200" algn="l" defTabSz="914400" rtl="0" eaLnBrk="1" fontAlgn="base" latinLnBrk="0" hangingPunct="1">
              <a:lnSpc>
                <a:spcPct val="100000"/>
              </a:lnSpc>
              <a:spcBef>
                <a:spcPct val="20000"/>
              </a:spcBef>
              <a:spcAft>
                <a:spcPct val="0"/>
              </a:spcAft>
              <a:buClr>
                <a:srgbClr val="000000"/>
              </a:buClr>
              <a:buSzPct val="70000"/>
              <a:buFont typeface="Wingdings" panose="05000000000000000000" charset="0"/>
              <a:buChar char="l"/>
              <a:defRPr/>
            </a:pPr>
            <a:endParaRPr kumimoji="0" lang="en-US" sz="2800" b="0"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endParaRPr>
          </a:p>
          <a:p>
            <a:pPr marR="0" lvl="0" algn="l" defTabSz="914400" rtl="0" eaLnBrk="1" fontAlgn="base" latinLnBrk="0" hangingPunct="1">
              <a:lnSpc>
                <a:spcPct val="100000"/>
              </a:lnSpc>
              <a:spcBef>
                <a:spcPct val="20000"/>
              </a:spcBef>
              <a:spcAft>
                <a:spcPct val="0"/>
              </a:spcAft>
              <a:buClr>
                <a:srgbClr val="000000"/>
              </a:buClr>
              <a:buSzPct val="70000"/>
              <a:buFont typeface="Wingdings" panose="05000000000000000000" charset="0"/>
              <a:buChar char="l"/>
              <a:defRPr/>
            </a:pPr>
            <a:endParaRPr kumimoji="0" lang="en-US" sz="2800" b="0" i="0" u="none" strike="noStrike" kern="0" cap="none" spc="0" normalizeH="0" baseline="0" noProof="0">
              <a:ln>
                <a:noFill/>
              </a:ln>
              <a:solidFill>
                <a:schemeClr val="accent2"/>
              </a:solidFill>
              <a:effectLst>
                <a:outerShdw blurRad="38100" dist="38100" dir="2700000" algn="tl">
                  <a:srgbClr val="C0C0C0"/>
                </a:outerShdw>
              </a:effectLst>
              <a:uLnTx/>
              <a:uFillTx/>
              <a:ea typeface="+mn-ea"/>
              <a:cs typeface="Arial" panose="020B0604020202020204" pitchFamily="34" charset="0"/>
            </a:endParaRPr>
          </a:p>
          <a:p>
            <a:pPr marL="914400" marR="0" lvl="1" indent="-457200" algn="l" defTabSz="914400" rtl="0" eaLnBrk="1" fontAlgn="base" latinLnBrk="0" hangingPunct="1">
              <a:lnSpc>
                <a:spcPct val="100000"/>
              </a:lnSpc>
              <a:spcBef>
                <a:spcPct val="20000"/>
              </a:spcBef>
              <a:spcAft>
                <a:spcPct val="0"/>
              </a:spcAft>
              <a:buClr>
                <a:srgbClr val="000000"/>
              </a:buClr>
              <a:buSzPct val="70000"/>
              <a:buFont typeface="Wingdings" panose="05000000000000000000" charset="0"/>
              <a:buChar char="l"/>
              <a:defRPr/>
            </a:pPr>
            <a:r>
              <a:rPr kumimoji="0" lang="en-US" sz="2800" b="0"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amino acid with isotope deuterium--SILAC (Stable isotope labeling with amino acids in cell culture)</a:t>
            </a:r>
          </a:p>
          <a:p>
            <a:pPr marL="1371600" marR="0" lvl="2" indent="-457200" algn="l" defTabSz="914400" rtl="0" eaLnBrk="1" fontAlgn="base" latinLnBrk="0" hangingPunct="1">
              <a:lnSpc>
                <a:spcPct val="100000"/>
              </a:lnSpc>
              <a:spcBef>
                <a:spcPct val="20000"/>
              </a:spcBef>
              <a:spcAft>
                <a:spcPct val="0"/>
              </a:spcAft>
              <a:buClr>
                <a:srgbClr val="000000"/>
              </a:buClr>
              <a:buSzPct val="70000"/>
              <a:buFont typeface="Wingdings" panose="05000000000000000000" charset="0"/>
              <a:buChar char="l"/>
              <a:defRPr/>
            </a:pPr>
            <a:r>
              <a:rPr kumimoji="0" lang="en-US" sz="2800" b="0"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 Often used in Mammalian cell lines</a:t>
            </a:r>
          </a:p>
        </p:txBody>
      </p:sp>
      <p:sp>
        <p:nvSpPr>
          <p:cNvPr id="2" name="Text Box 4"/>
          <p:cNvSpPr txBox="1"/>
          <p:nvPr/>
        </p:nvSpPr>
        <p:spPr>
          <a:xfrm>
            <a:off x="1835150" y="2133600"/>
            <a:ext cx="5905500" cy="863600"/>
          </a:xfrm>
          <a:prstGeom prst="rect">
            <a:avLst/>
          </a:prstGeom>
          <a:noFill/>
          <a:ln w="9525" cap="flat" cmpd="sng">
            <a:solidFill>
              <a:schemeClr val="tx1"/>
            </a:solidFill>
            <a:prstDash val="solid"/>
            <a:miter/>
            <a:headEnd type="none" w="med" len="med"/>
            <a:tailEnd type="none" w="med" len="med"/>
          </a:ln>
        </p:spPr>
        <p:txBody>
          <a:bodyPr anchor="t">
            <a:spAutoFit/>
          </a:bodyPr>
          <a:lstStyle/>
          <a:p>
            <a:pPr marL="276225" indent="-276225">
              <a:spcBef>
                <a:spcPct val="50000"/>
              </a:spcBef>
              <a:buChar char="•"/>
            </a:pPr>
            <a:r>
              <a:rPr lang="zh-TW" altLang="en-US" sz="2000" b="1" baseline="30000" dirty="0">
                <a:latin typeface="Arial" panose="020B0604020202020204" pitchFamily="34" charset="0"/>
                <a:ea typeface="PMingLiU" pitchFamily="18" charset="-120"/>
              </a:rPr>
              <a:t>14</a:t>
            </a:r>
            <a:r>
              <a:rPr lang="en-US" altLang="zh-CN" sz="2000" b="1" dirty="0">
                <a:latin typeface="Arial" panose="020B0604020202020204" pitchFamily="34" charset="0"/>
                <a:ea typeface="PMingLiU" pitchFamily="18" charset="-120"/>
              </a:rPr>
              <a:t>N-rich culture medium(</a:t>
            </a:r>
            <a:r>
              <a:rPr lang="zh-TW" altLang="en-US" sz="2000" b="1" baseline="30000" dirty="0">
                <a:latin typeface="Arial" panose="020B0604020202020204" pitchFamily="34" charset="0"/>
                <a:ea typeface="PMingLiU" pitchFamily="18" charset="-120"/>
              </a:rPr>
              <a:t>14</a:t>
            </a:r>
            <a:r>
              <a:rPr lang="en-US" altLang="zh-CN" sz="2000" b="1" dirty="0">
                <a:latin typeface="Arial" panose="020B0604020202020204" pitchFamily="34" charset="0"/>
                <a:ea typeface="PMingLiU" pitchFamily="18" charset="-120"/>
              </a:rPr>
              <a:t>N 99.6%, </a:t>
            </a:r>
            <a:r>
              <a:rPr lang="zh-TW" altLang="en-US" sz="2000" b="1" baseline="30000" dirty="0">
                <a:latin typeface="Arial" panose="020B0604020202020204" pitchFamily="34" charset="0"/>
                <a:ea typeface="PMingLiU" pitchFamily="18" charset="-120"/>
              </a:rPr>
              <a:t>15</a:t>
            </a:r>
            <a:r>
              <a:rPr lang="en-US" altLang="zh-CN" sz="2000" b="1" dirty="0">
                <a:latin typeface="Arial" panose="020B0604020202020204" pitchFamily="34" charset="0"/>
                <a:ea typeface="PMingLiU" pitchFamily="18" charset="-120"/>
              </a:rPr>
              <a:t>N 0.4%) </a:t>
            </a:r>
            <a:endParaRPr lang="en-US" altLang="zh-CN" sz="2000" dirty="0">
              <a:latin typeface="Arial" panose="020B0604020202020204" pitchFamily="34" charset="0"/>
              <a:ea typeface="PMingLiU" pitchFamily="18" charset="-120"/>
            </a:endParaRPr>
          </a:p>
          <a:p>
            <a:pPr marL="276225" indent="-276225">
              <a:spcBef>
                <a:spcPct val="50000"/>
              </a:spcBef>
              <a:buChar char="•"/>
            </a:pPr>
            <a:r>
              <a:rPr lang="en-US" altLang="zh-CN" sz="2000" b="1" baseline="30000" dirty="0">
                <a:latin typeface="Arial" panose="020B0604020202020204" pitchFamily="34" charset="0"/>
                <a:ea typeface="PMingLiU" pitchFamily="18" charset="-120"/>
              </a:rPr>
              <a:t>15</a:t>
            </a:r>
            <a:r>
              <a:rPr lang="en-US" altLang="zh-CN" sz="2000" b="1" dirty="0">
                <a:latin typeface="Arial" panose="020B0604020202020204" pitchFamily="34" charset="0"/>
                <a:ea typeface="PMingLiU" pitchFamily="18" charset="-120"/>
              </a:rPr>
              <a:t>N-rich culture medium(</a:t>
            </a:r>
            <a:r>
              <a:rPr lang="zh-TW" altLang="en-US" sz="2000" b="1" baseline="30000" dirty="0">
                <a:latin typeface="Arial" panose="020B0604020202020204" pitchFamily="34" charset="0"/>
                <a:ea typeface="PMingLiU" pitchFamily="18" charset="-120"/>
              </a:rPr>
              <a:t>15</a:t>
            </a:r>
            <a:r>
              <a:rPr lang="en-US" altLang="zh-CN" sz="2000" b="1" dirty="0">
                <a:latin typeface="Arial" panose="020B0604020202020204" pitchFamily="34" charset="0"/>
                <a:ea typeface="PMingLiU" pitchFamily="18" charset="-120"/>
              </a:rPr>
              <a:t>N&gt;96%) </a:t>
            </a:r>
          </a:p>
        </p:txBody>
      </p:sp>
      <p:sp>
        <p:nvSpPr>
          <p:cNvPr id="52228" name="Text Box 5"/>
          <p:cNvSpPr txBox="1"/>
          <p:nvPr/>
        </p:nvSpPr>
        <p:spPr>
          <a:xfrm>
            <a:off x="1835150" y="2997200"/>
            <a:ext cx="5886450" cy="863600"/>
          </a:xfrm>
          <a:prstGeom prst="rect">
            <a:avLst/>
          </a:prstGeom>
          <a:noFill/>
          <a:ln w="9525" cap="flat" cmpd="sng">
            <a:solidFill>
              <a:schemeClr val="tx1"/>
            </a:solidFill>
            <a:prstDash val="solid"/>
            <a:miter/>
            <a:headEnd type="none" w="med" len="med"/>
            <a:tailEnd type="none" w="med" len="med"/>
          </a:ln>
        </p:spPr>
        <p:txBody>
          <a:bodyPr anchor="t">
            <a:spAutoFit/>
          </a:bodyPr>
          <a:lstStyle/>
          <a:p>
            <a:pPr marL="276225" indent="-276225">
              <a:spcBef>
                <a:spcPct val="50000"/>
              </a:spcBef>
              <a:buChar char="•"/>
            </a:pPr>
            <a:r>
              <a:rPr lang="zh-TW" altLang="en-US" sz="2000" b="1" baseline="30000" dirty="0">
                <a:latin typeface="Arial" panose="020B0604020202020204" pitchFamily="34" charset="0"/>
                <a:ea typeface="PMingLiU" pitchFamily="18" charset="-120"/>
              </a:rPr>
              <a:t>13</a:t>
            </a:r>
            <a:r>
              <a:rPr lang="en-US" altLang="zh-CN" sz="2000" b="1" dirty="0">
                <a:latin typeface="Arial" panose="020B0604020202020204" pitchFamily="34" charset="0"/>
                <a:ea typeface="PMingLiU" pitchFamily="18" charset="-120"/>
              </a:rPr>
              <a:t>C-rich culture medium </a:t>
            </a:r>
            <a:endParaRPr lang="en-US" altLang="zh-CN" sz="2000" dirty="0">
              <a:latin typeface="Arial" panose="020B0604020202020204" pitchFamily="34" charset="0"/>
              <a:ea typeface="PMingLiU" pitchFamily="18" charset="-120"/>
            </a:endParaRPr>
          </a:p>
          <a:p>
            <a:pPr marL="276225" indent="-276225">
              <a:spcBef>
                <a:spcPct val="50000"/>
              </a:spcBef>
              <a:buChar char="•"/>
            </a:pPr>
            <a:r>
              <a:rPr lang="en-US" altLang="zh-CN" sz="2000" b="1" baseline="30000" dirty="0">
                <a:latin typeface="Arial" panose="020B0604020202020204" pitchFamily="34" charset="0"/>
                <a:ea typeface="PMingLiU" pitchFamily="18" charset="-120"/>
              </a:rPr>
              <a:t>12</a:t>
            </a:r>
            <a:r>
              <a:rPr lang="en-US" altLang="zh-CN" sz="2000" b="1" dirty="0">
                <a:latin typeface="Arial" panose="020B0604020202020204" pitchFamily="34" charset="0"/>
                <a:ea typeface="PMingLiU" pitchFamily="18" charset="-120"/>
              </a:rPr>
              <a:t>C-rich culture medium</a:t>
            </a:r>
          </a:p>
        </p:txBody>
      </p:sp>
      <p:sp>
        <p:nvSpPr>
          <p:cNvPr id="52229" name="Text Box 6"/>
          <p:cNvSpPr txBox="1"/>
          <p:nvPr/>
        </p:nvSpPr>
        <p:spPr>
          <a:xfrm>
            <a:off x="1800225" y="5805488"/>
            <a:ext cx="6011863" cy="863600"/>
          </a:xfrm>
          <a:prstGeom prst="rect">
            <a:avLst/>
          </a:prstGeom>
          <a:noFill/>
          <a:ln w="9525" cap="flat" cmpd="sng">
            <a:solidFill>
              <a:schemeClr val="tx1"/>
            </a:solidFill>
            <a:prstDash val="solid"/>
            <a:miter/>
            <a:headEnd type="none" w="med" len="med"/>
            <a:tailEnd type="none" w="med" len="med"/>
          </a:ln>
        </p:spPr>
        <p:txBody>
          <a:bodyPr anchor="t">
            <a:spAutoFit/>
          </a:bodyPr>
          <a:lstStyle/>
          <a:p>
            <a:pPr marL="276225" indent="-276225">
              <a:spcBef>
                <a:spcPct val="50000"/>
              </a:spcBef>
              <a:buChar char="•"/>
            </a:pPr>
            <a:r>
              <a:rPr lang="zh-TW" altLang="en-US" sz="2000" b="1" baseline="30000" dirty="0">
                <a:latin typeface="Arial" panose="020B0604020202020204" pitchFamily="34" charset="0"/>
                <a:ea typeface="PMingLiU" pitchFamily="18" charset="-120"/>
              </a:rPr>
              <a:t>13</a:t>
            </a:r>
            <a:r>
              <a:rPr lang="en-US" altLang="zh-CN" sz="2000" b="1" dirty="0">
                <a:latin typeface="Arial" panose="020B0604020202020204" pitchFamily="34" charset="0"/>
                <a:ea typeface="PMingLiU" pitchFamily="18" charset="-120"/>
              </a:rPr>
              <a:t>C- and </a:t>
            </a:r>
            <a:r>
              <a:rPr lang="en-US" altLang="zh-CN" sz="2000" b="1" baseline="30000" dirty="0">
                <a:latin typeface="Arial" panose="020B0604020202020204" pitchFamily="34" charset="0"/>
                <a:ea typeface="PMingLiU" pitchFamily="18" charset="-120"/>
              </a:rPr>
              <a:t>12</a:t>
            </a:r>
            <a:r>
              <a:rPr lang="en-US" altLang="zh-CN" sz="2000" b="1" dirty="0">
                <a:latin typeface="Arial" panose="020B0604020202020204" pitchFamily="34" charset="0"/>
                <a:ea typeface="PMingLiU" pitchFamily="18" charset="-120"/>
              </a:rPr>
              <a:t>C-Lysine</a:t>
            </a:r>
            <a:r>
              <a:rPr lang="en-US" altLang="zh-CN" sz="2000" dirty="0">
                <a:latin typeface="Arial" panose="020B0604020202020204" pitchFamily="34" charset="0"/>
                <a:ea typeface="PMingLiU" pitchFamily="18" charset="-120"/>
              </a:rPr>
              <a:t> (heavy – light = 6 D)</a:t>
            </a:r>
          </a:p>
          <a:p>
            <a:pPr marL="276225" indent="-276225">
              <a:spcBef>
                <a:spcPct val="50000"/>
              </a:spcBef>
              <a:buChar char="•"/>
            </a:pPr>
            <a:r>
              <a:rPr lang="en-US" altLang="zh-CN" sz="2000" b="1" baseline="30000" dirty="0">
                <a:latin typeface="Arial" panose="020B0604020202020204" pitchFamily="34" charset="0"/>
                <a:ea typeface="PMingLiU" pitchFamily="18" charset="-120"/>
              </a:rPr>
              <a:t>13</a:t>
            </a:r>
            <a:r>
              <a:rPr lang="en-US" altLang="zh-CN" sz="2000" b="1" dirty="0">
                <a:latin typeface="Arial" panose="020B0604020202020204" pitchFamily="34" charset="0"/>
                <a:ea typeface="PMingLiU" pitchFamily="18" charset="-120"/>
              </a:rPr>
              <a:t>C- and </a:t>
            </a:r>
            <a:r>
              <a:rPr lang="en-US" altLang="zh-CN" sz="2000" b="1" baseline="30000" dirty="0">
                <a:latin typeface="Arial" panose="020B0604020202020204" pitchFamily="34" charset="0"/>
                <a:ea typeface="PMingLiU" pitchFamily="18" charset="-120"/>
              </a:rPr>
              <a:t>12</a:t>
            </a:r>
            <a:r>
              <a:rPr lang="en-US" altLang="zh-CN" sz="2000" b="1" dirty="0">
                <a:latin typeface="Arial" panose="020B0604020202020204" pitchFamily="34" charset="0"/>
                <a:ea typeface="PMingLiU" pitchFamily="18" charset="-120"/>
              </a:rPr>
              <a:t>C-Arginine</a:t>
            </a:r>
            <a:r>
              <a:rPr lang="en-US" altLang="zh-CN" sz="2000" dirty="0">
                <a:latin typeface="Arial" panose="020B0604020202020204" pitchFamily="34" charset="0"/>
                <a:ea typeface="PMingLiU" pitchFamily="18" charset="-120"/>
              </a:rPr>
              <a:t> (heavy – light = 6 D)</a:t>
            </a:r>
          </a:p>
        </p:txBody>
      </p:sp>
    </p:spTree>
  </p:cSld>
  <p:clrMapOvr>
    <a:masterClrMapping/>
  </p:clrMapOvr>
  <p:transition>
    <p:randomBar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49" name="Group 3"/>
          <p:cNvGrpSpPr/>
          <p:nvPr/>
        </p:nvGrpSpPr>
        <p:grpSpPr>
          <a:xfrm>
            <a:off x="1498600" y="1219200"/>
            <a:ext cx="2857500" cy="4441825"/>
            <a:chOff x="0" y="0"/>
            <a:chExt cx="1800" cy="2798"/>
          </a:xfrm>
        </p:grpSpPr>
        <p:grpSp>
          <p:nvGrpSpPr>
            <p:cNvPr id="53250" name="Group 4"/>
            <p:cNvGrpSpPr/>
            <p:nvPr/>
          </p:nvGrpSpPr>
          <p:grpSpPr>
            <a:xfrm>
              <a:off x="1125" y="178"/>
              <a:ext cx="575" cy="262"/>
              <a:chOff x="0" y="0"/>
              <a:chExt cx="575" cy="262"/>
            </a:xfrm>
          </p:grpSpPr>
          <p:sp>
            <p:nvSpPr>
              <p:cNvPr id="53251" name="Oval 5"/>
              <p:cNvSpPr/>
              <p:nvPr/>
            </p:nvSpPr>
            <p:spPr>
              <a:xfrm>
                <a:off x="0" y="95"/>
                <a:ext cx="576" cy="168"/>
              </a:xfrm>
              <a:prstGeom prst="ellipse">
                <a:avLst/>
              </a:prstGeom>
              <a:gradFill rotWithShape="0">
                <a:gsLst>
                  <a:gs pos="0">
                    <a:srgbClr val="FFFFFF"/>
                  </a:gs>
                  <a:gs pos="100000">
                    <a:srgbClr val="FFCCCC"/>
                  </a:gs>
                </a:gsLst>
                <a:path path="shape">
                  <a:fillToRect l="50000" t="50000" r="50000" b="50000"/>
                </a:path>
                <a:tileRect/>
              </a:gradFill>
              <a:ln w="9360" cap="flat" cmpd="sng">
                <a:solidFill>
                  <a:srgbClr val="000000"/>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53252" name="Oval 6"/>
              <p:cNvSpPr/>
              <p:nvPr/>
            </p:nvSpPr>
            <p:spPr>
              <a:xfrm>
                <a:off x="0" y="0"/>
                <a:ext cx="576" cy="168"/>
              </a:xfrm>
              <a:prstGeom prst="ellipse">
                <a:avLst/>
              </a:prstGeom>
              <a:noFill/>
              <a:ln w="9360" cap="flat" cmpd="sng">
                <a:solidFill>
                  <a:srgbClr val="000000"/>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53253" name="Line 7"/>
              <p:cNvSpPr/>
              <p:nvPr/>
            </p:nvSpPr>
            <p:spPr>
              <a:xfrm>
                <a:off x="576" y="76"/>
                <a:ext cx="1" cy="111"/>
              </a:xfrm>
              <a:prstGeom prst="line">
                <a:avLst/>
              </a:prstGeom>
              <a:ln w="9360" cap="flat" cmpd="sng">
                <a:solidFill>
                  <a:srgbClr val="000000"/>
                </a:solidFill>
                <a:prstDash val="solid"/>
                <a:round/>
                <a:headEnd type="none" w="med" len="med"/>
                <a:tailEnd type="none" w="med" len="med"/>
              </a:ln>
            </p:spPr>
          </p:sp>
          <p:sp>
            <p:nvSpPr>
              <p:cNvPr id="53254" name="Line 8"/>
              <p:cNvSpPr/>
              <p:nvPr/>
            </p:nvSpPr>
            <p:spPr>
              <a:xfrm>
                <a:off x="0" y="76"/>
                <a:ext cx="1" cy="111"/>
              </a:xfrm>
              <a:prstGeom prst="line">
                <a:avLst/>
              </a:prstGeom>
              <a:ln w="9360" cap="flat" cmpd="sng">
                <a:solidFill>
                  <a:srgbClr val="000000"/>
                </a:solidFill>
                <a:prstDash val="solid"/>
                <a:round/>
                <a:headEnd type="none" w="med" len="med"/>
                <a:tailEnd type="none" w="med" len="med"/>
              </a:ln>
            </p:spPr>
          </p:sp>
          <p:grpSp>
            <p:nvGrpSpPr>
              <p:cNvPr id="53255" name="Group 9"/>
              <p:cNvGrpSpPr/>
              <p:nvPr/>
            </p:nvGrpSpPr>
            <p:grpSpPr>
              <a:xfrm>
                <a:off x="58" y="178"/>
                <a:ext cx="134" cy="32"/>
                <a:chOff x="0" y="0"/>
                <a:chExt cx="134" cy="32"/>
              </a:xfrm>
            </p:grpSpPr>
            <p:sp>
              <p:nvSpPr>
                <p:cNvPr id="53256" name="AutoShape 10"/>
                <p:cNvSpPr/>
                <p:nvPr/>
              </p:nvSpPr>
              <p:spPr>
                <a:xfrm>
                  <a:off x="0" y="0"/>
                  <a:ext cx="135" cy="33"/>
                </a:xfrm>
                <a:prstGeom prst="flowChartDecision">
                  <a:avLst/>
                </a:prstGeom>
                <a:gradFill rotWithShape="0">
                  <a:gsLst>
                    <a:gs pos="0">
                      <a:srgbClr val="75393B"/>
                    </a:gs>
                    <a:gs pos="100000">
                      <a:srgbClr val="FF7C80"/>
                    </a:gs>
                  </a:gsLst>
                  <a:path path="shape">
                    <a:fillToRect l="50000" t="50000" r="50000" b="50000"/>
                  </a:path>
                  <a:tileRect/>
                </a:gradFill>
                <a:ln w="3240" cap="flat" cmpd="sng">
                  <a:solidFill>
                    <a:srgbClr val="000000"/>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53257" name="Oval 11"/>
                <p:cNvSpPr/>
                <p:nvPr/>
              </p:nvSpPr>
              <p:spPr>
                <a:xfrm>
                  <a:off x="55" y="8"/>
                  <a:ext cx="24" cy="16"/>
                </a:xfrm>
                <a:prstGeom prst="ellipse">
                  <a:avLst/>
                </a:prstGeom>
                <a:gradFill rotWithShape="0">
                  <a:gsLst>
                    <a:gs pos="0">
                      <a:srgbClr val="CC0066"/>
                    </a:gs>
                    <a:gs pos="100000">
                      <a:srgbClr val="5E002F"/>
                    </a:gs>
                  </a:gsLst>
                  <a:path path="shape">
                    <a:fillToRect l="50000" t="50000" r="50000" b="50000"/>
                  </a:path>
                  <a:tileRect/>
                </a:gradFill>
                <a:ln w="9525">
                  <a:noFill/>
                </a:ln>
              </p:spPr>
              <p:txBody>
                <a:bodyPr wrap="none" anchor="ctr"/>
                <a:lstStyle/>
                <a:p>
                  <a:endParaRPr lang="zh-CN" altLang="en-US" dirty="0">
                    <a:latin typeface="Arial" panose="020B0604020202020204" pitchFamily="34" charset="0"/>
                    <a:ea typeface="PMingLiU" pitchFamily="18" charset="-120"/>
                  </a:endParaRPr>
                </a:p>
              </p:txBody>
            </p:sp>
          </p:grpSp>
          <p:grpSp>
            <p:nvGrpSpPr>
              <p:cNvPr id="53258" name="Group 12"/>
              <p:cNvGrpSpPr/>
              <p:nvPr/>
            </p:nvGrpSpPr>
            <p:grpSpPr>
              <a:xfrm>
                <a:off x="79" y="122"/>
                <a:ext cx="135" cy="32"/>
                <a:chOff x="0" y="0"/>
                <a:chExt cx="135" cy="32"/>
              </a:xfrm>
            </p:grpSpPr>
            <p:sp>
              <p:nvSpPr>
                <p:cNvPr id="53259" name="AutoShape 13"/>
                <p:cNvSpPr/>
                <p:nvPr/>
              </p:nvSpPr>
              <p:spPr>
                <a:xfrm>
                  <a:off x="0" y="0"/>
                  <a:ext cx="136" cy="33"/>
                </a:xfrm>
                <a:prstGeom prst="flowChartDecision">
                  <a:avLst/>
                </a:prstGeom>
                <a:gradFill rotWithShape="0">
                  <a:gsLst>
                    <a:gs pos="0">
                      <a:srgbClr val="75393B"/>
                    </a:gs>
                    <a:gs pos="100000">
                      <a:srgbClr val="FF7C80"/>
                    </a:gs>
                  </a:gsLst>
                  <a:path path="shape">
                    <a:fillToRect l="50000" t="50000" r="50000" b="50000"/>
                  </a:path>
                  <a:tileRect/>
                </a:gradFill>
                <a:ln w="3240" cap="flat" cmpd="sng">
                  <a:solidFill>
                    <a:srgbClr val="000000"/>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53260" name="Oval 14"/>
                <p:cNvSpPr/>
                <p:nvPr/>
              </p:nvSpPr>
              <p:spPr>
                <a:xfrm>
                  <a:off x="56" y="8"/>
                  <a:ext cx="25" cy="16"/>
                </a:xfrm>
                <a:prstGeom prst="ellipse">
                  <a:avLst/>
                </a:prstGeom>
                <a:gradFill rotWithShape="0">
                  <a:gsLst>
                    <a:gs pos="0">
                      <a:srgbClr val="CC0066"/>
                    </a:gs>
                    <a:gs pos="100000">
                      <a:srgbClr val="5E002F"/>
                    </a:gs>
                  </a:gsLst>
                  <a:path path="shape">
                    <a:fillToRect l="50000" t="50000" r="50000" b="50000"/>
                  </a:path>
                  <a:tileRect/>
                </a:gradFill>
                <a:ln w="9525">
                  <a:noFill/>
                </a:ln>
              </p:spPr>
              <p:txBody>
                <a:bodyPr wrap="none" anchor="ctr"/>
                <a:lstStyle/>
                <a:p>
                  <a:endParaRPr lang="zh-CN" altLang="en-US" dirty="0">
                    <a:latin typeface="Arial" panose="020B0604020202020204" pitchFamily="34" charset="0"/>
                    <a:ea typeface="PMingLiU" pitchFamily="18" charset="-120"/>
                  </a:endParaRPr>
                </a:p>
              </p:txBody>
            </p:sp>
          </p:grpSp>
          <p:grpSp>
            <p:nvGrpSpPr>
              <p:cNvPr id="53261" name="Group 15"/>
              <p:cNvGrpSpPr/>
              <p:nvPr/>
            </p:nvGrpSpPr>
            <p:grpSpPr>
              <a:xfrm>
                <a:off x="216" y="164"/>
                <a:ext cx="135" cy="32"/>
                <a:chOff x="0" y="0"/>
                <a:chExt cx="135" cy="32"/>
              </a:xfrm>
            </p:grpSpPr>
            <p:sp>
              <p:nvSpPr>
                <p:cNvPr id="53262" name="AutoShape 16"/>
                <p:cNvSpPr/>
                <p:nvPr/>
              </p:nvSpPr>
              <p:spPr>
                <a:xfrm>
                  <a:off x="0" y="0"/>
                  <a:ext cx="136" cy="33"/>
                </a:xfrm>
                <a:prstGeom prst="flowChartDecision">
                  <a:avLst/>
                </a:prstGeom>
                <a:gradFill rotWithShape="0">
                  <a:gsLst>
                    <a:gs pos="0">
                      <a:srgbClr val="75393B"/>
                    </a:gs>
                    <a:gs pos="100000">
                      <a:srgbClr val="FF7C80"/>
                    </a:gs>
                  </a:gsLst>
                  <a:path path="shape">
                    <a:fillToRect l="50000" t="50000" r="50000" b="50000"/>
                  </a:path>
                  <a:tileRect/>
                </a:gradFill>
                <a:ln w="3240" cap="flat" cmpd="sng">
                  <a:solidFill>
                    <a:srgbClr val="000000"/>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53263" name="Oval 17"/>
                <p:cNvSpPr/>
                <p:nvPr/>
              </p:nvSpPr>
              <p:spPr>
                <a:xfrm>
                  <a:off x="56" y="8"/>
                  <a:ext cx="25" cy="16"/>
                </a:xfrm>
                <a:prstGeom prst="ellipse">
                  <a:avLst/>
                </a:prstGeom>
                <a:gradFill rotWithShape="0">
                  <a:gsLst>
                    <a:gs pos="0">
                      <a:srgbClr val="CC0066"/>
                    </a:gs>
                    <a:gs pos="100000">
                      <a:srgbClr val="5E002F"/>
                    </a:gs>
                  </a:gsLst>
                  <a:path path="shape">
                    <a:fillToRect l="50000" t="50000" r="50000" b="50000"/>
                  </a:path>
                  <a:tileRect/>
                </a:gradFill>
                <a:ln w="9525">
                  <a:noFill/>
                </a:ln>
              </p:spPr>
              <p:txBody>
                <a:bodyPr wrap="none" anchor="ctr"/>
                <a:lstStyle/>
                <a:p>
                  <a:endParaRPr lang="zh-CN" altLang="en-US" dirty="0">
                    <a:latin typeface="Arial" panose="020B0604020202020204" pitchFamily="34" charset="0"/>
                    <a:ea typeface="PMingLiU" pitchFamily="18" charset="-120"/>
                  </a:endParaRPr>
                </a:p>
              </p:txBody>
            </p:sp>
          </p:grpSp>
          <p:grpSp>
            <p:nvGrpSpPr>
              <p:cNvPr id="53264" name="Group 18"/>
              <p:cNvGrpSpPr/>
              <p:nvPr/>
            </p:nvGrpSpPr>
            <p:grpSpPr>
              <a:xfrm>
                <a:off x="407" y="164"/>
                <a:ext cx="134" cy="32"/>
                <a:chOff x="0" y="0"/>
                <a:chExt cx="134" cy="32"/>
              </a:xfrm>
            </p:grpSpPr>
            <p:sp>
              <p:nvSpPr>
                <p:cNvPr id="53265" name="AutoShape 19"/>
                <p:cNvSpPr/>
                <p:nvPr/>
              </p:nvSpPr>
              <p:spPr>
                <a:xfrm>
                  <a:off x="0" y="0"/>
                  <a:ext cx="135" cy="33"/>
                </a:xfrm>
                <a:prstGeom prst="flowChartDecision">
                  <a:avLst/>
                </a:prstGeom>
                <a:gradFill rotWithShape="0">
                  <a:gsLst>
                    <a:gs pos="0">
                      <a:srgbClr val="75393B"/>
                    </a:gs>
                    <a:gs pos="100000">
                      <a:srgbClr val="FF7C80"/>
                    </a:gs>
                  </a:gsLst>
                  <a:path path="shape">
                    <a:fillToRect l="50000" t="50000" r="50000" b="50000"/>
                  </a:path>
                  <a:tileRect/>
                </a:gradFill>
                <a:ln w="3240" cap="flat" cmpd="sng">
                  <a:solidFill>
                    <a:srgbClr val="000000"/>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53266" name="Oval 20"/>
                <p:cNvSpPr/>
                <p:nvPr/>
              </p:nvSpPr>
              <p:spPr>
                <a:xfrm>
                  <a:off x="55" y="8"/>
                  <a:ext cx="24" cy="16"/>
                </a:xfrm>
                <a:prstGeom prst="ellipse">
                  <a:avLst/>
                </a:prstGeom>
                <a:gradFill rotWithShape="0">
                  <a:gsLst>
                    <a:gs pos="0">
                      <a:srgbClr val="CC0066"/>
                    </a:gs>
                    <a:gs pos="100000">
                      <a:srgbClr val="5E002F"/>
                    </a:gs>
                  </a:gsLst>
                  <a:path path="shape">
                    <a:fillToRect l="50000" t="50000" r="50000" b="50000"/>
                  </a:path>
                  <a:tileRect/>
                </a:gradFill>
                <a:ln w="9525">
                  <a:noFill/>
                </a:ln>
              </p:spPr>
              <p:txBody>
                <a:bodyPr wrap="none" anchor="ctr"/>
                <a:lstStyle/>
                <a:p>
                  <a:endParaRPr lang="zh-CN" altLang="en-US" dirty="0">
                    <a:latin typeface="Arial" panose="020B0604020202020204" pitchFamily="34" charset="0"/>
                    <a:ea typeface="PMingLiU" pitchFamily="18" charset="-120"/>
                  </a:endParaRPr>
                </a:p>
              </p:txBody>
            </p:sp>
          </p:grpSp>
          <p:grpSp>
            <p:nvGrpSpPr>
              <p:cNvPr id="53267" name="Group 21"/>
              <p:cNvGrpSpPr/>
              <p:nvPr/>
            </p:nvGrpSpPr>
            <p:grpSpPr>
              <a:xfrm>
                <a:off x="320" y="122"/>
                <a:ext cx="135" cy="32"/>
                <a:chOff x="0" y="0"/>
                <a:chExt cx="135" cy="32"/>
              </a:xfrm>
            </p:grpSpPr>
            <p:sp>
              <p:nvSpPr>
                <p:cNvPr id="53268" name="AutoShape 22"/>
                <p:cNvSpPr/>
                <p:nvPr/>
              </p:nvSpPr>
              <p:spPr>
                <a:xfrm>
                  <a:off x="0" y="0"/>
                  <a:ext cx="136" cy="33"/>
                </a:xfrm>
                <a:prstGeom prst="flowChartDecision">
                  <a:avLst/>
                </a:prstGeom>
                <a:gradFill rotWithShape="0">
                  <a:gsLst>
                    <a:gs pos="0">
                      <a:srgbClr val="75393B"/>
                    </a:gs>
                    <a:gs pos="100000">
                      <a:srgbClr val="FF7C80"/>
                    </a:gs>
                  </a:gsLst>
                  <a:path path="shape">
                    <a:fillToRect l="50000" t="50000" r="50000" b="50000"/>
                  </a:path>
                  <a:tileRect/>
                </a:gradFill>
                <a:ln w="3240" cap="flat" cmpd="sng">
                  <a:solidFill>
                    <a:srgbClr val="000000"/>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53269" name="Oval 23"/>
                <p:cNvSpPr/>
                <p:nvPr/>
              </p:nvSpPr>
              <p:spPr>
                <a:xfrm>
                  <a:off x="56" y="8"/>
                  <a:ext cx="25" cy="16"/>
                </a:xfrm>
                <a:prstGeom prst="ellipse">
                  <a:avLst/>
                </a:prstGeom>
                <a:gradFill rotWithShape="0">
                  <a:gsLst>
                    <a:gs pos="0">
                      <a:srgbClr val="CC0066"/>
                    </a:gs>
                    <a:gs pos="100000">
                      <a:srgbClr val="5E002F"/>
                    </a:gs>
                  </a:gsLst>
                  <a:path path="shape">
                    <a:fillToRect l="50000" t="50000" r="50000" b="50000"/>
                  </a:path>
                  <a:tileRect/>
                </a:gradFill>
                <a:ln w="9525">
                  <a:noFill/>
                </a:ln>
              </p:spPr>
              <p:txBody>
                <a:bodyPr wrap="none" anchor="ctr"/>
                <a:lstStyle/>
                <a:p>
                  <a:endParaRPr lang="zh-CN" altLang="en-US" dirty="0">
                    <a:latin typeface="Arial" panose="020B0604020202020204" pitchFamily="34" charset="0"/>
                    <a:ea typeface="PMingLiU" pitchFamily="18" charset="-120"/>
                  </a:endParaRPr>
                </a:p>
              </p:txBody>
            </p:sp>
          </p:grpSp>
          <p:grpSp>
            <p:nvGrpSpPr>
              <p:cNvPr id="53270" name="Group 24"/>
              <p:cNvGrpSpPr/>
              <p:nvPr/>
            </p:nvGrpSpPr>
            <p:grpSpPr>
              <a:xfrm>
                <a:off x="155" y="209"/>
                <a:ext cx="134" cy="32"/>
                <a:chOff x="0" y="0"/>
                <a:chExt cx="134" cy="32"/>
              </a:xfrm>
            </p:grpSpPr>
            <p:sp>
              <p:nvSpPr>
                <p:cNvPr id="53271" name="AutoShape 25"/>
                <p:cNvSpPr/>
                <p:nvPr/>
              </p:nvSpPr>
              <p:spPr>
                <a:xfrm>
                  <a:off x="0" y="0"/>
                  <a:ext cx="135" cy="33"/>
                </a:xfrm>
                <a:prstGeom prst="flowChartDecision">
                  <a:avLst/>
                </a:prstGeom>
                <a:gradFill rotWithShape="0">
                  <a:gsLst>
                    <a:gs pos="0">
                      <a:srgbClr val="75393B"/>
                    </a:gs>
                    <a:gs pos="100000">
                      <a:srgbClr val="FF7C80"/>
                    </a:gs>
                  </a:gsLst>
                  <a:path path="shape">
                    <a:fillToRect l="50000" t="50000" r="50000" b="50000"/>
                  </a:path>
                  <a:tileRect/>
                </a:gradFill>
                <a:ln w="3240" cap="flat" cmpd="sng">
                  <a:solidFill>
                    <a:srgbClr val="000000"/>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53272" name="Oval 26"/>
                <p:cNvSpPr/>
                <p:nvPr/>
              </p:nvSpPr>
              <p:spPr>
                <a:xfrm>
                  <a:off x="55" y="8"/>
                  <a:ext cx="24" cy="16"/>
                </a:xfrm>
                <a:prstGeom prst="ellipse">
                  <a:avLst/>
                </a:prstGeom>
                <a:gradFill rotWithShape="0">
                  <a:gsLst>
                    <a:gs pos="0">
                      <a:srgbClr val="CC0066"/>
                    </a:gs>
                    <a:gs pos="100000">
                      <a:srgbClr val="5E002F"/>
                    </a:gs>
                  </a:gsLst>
                  <a:path path="shape">
                    <a:fillToRect l="50000" t="50000" r="50000" b="50000"/>
                  </a:path>
                  <a:tileRect/>
                </a:gradFill>
                <a:ln w="9525">
                  <a:noFill/>
                </a:ln>
              </p:spPr>
              <p:txBody>
                <a:bodyPr wrap="none" anchor="ctr"/>
                <a:lstStyle/>
                <a:p>
                  <a:endParaRPr lang="zh-CN" altLang="en-US" dirty="0">
                    <a:latin typeface="Arial" panose="020B0604020202020204" pitchFamily="34" charset="0"/>
                    <a:ea typeface="PMingLiU" pitchFamily="18" charset="-120"/>
                  </a:endParaRPr>
                </a:p>
              </p:txBody>
            </p:sp>
          </p:grpSp>
          <p:grpSp>
            <p:nvGrpSpPr>
              <p:cNvPr id="53273" name="Group 27"/>
              <p:cNvGrpSpPr/>
              <p:nvPr/>
            </p:nvGrpSpPr>
            <p:grpSpPr>
              <a:xfrm>
                <a:off x="331" y="206"/>
                <a:ext cx="135" cy="32"/>
                <a:chOff x="0" y="0"/>
                <a:chExt cx="135" cy="32"/>
              </a:xfrm>
            </p:grpSpPr>
            <p:sp>
              <p:nvSpPr>
                <p:cNvPr id="53274" name="AutoShape 28"/>
                <p:cNvSpPr/>
                <p:nvPr/>
              </p:nvSpPr>
              <p:spPr>
                <a:xfrm>
                  <a:off x="0" y="0"/>
                  <a:ext cx="136" cy="33"/>
                </a:xfrm>
                <a:prstGeom prst="flowChartDecision">
                  <a:avLst/>
                </a:prstGeom>
                <a:gradFill rotWithShape="0">
                  <a:gsLst>
                    <a:gs pos="0">
                      <a:srgbClr val="75393B"/>
                    </a:gs>
                    <a:gs pos="100000">
                      <a:srgbClr val="FF7C80"/>
                    </a:gs>
                  </a:gsLst>
                  <a:path path="shape">
                    <a:fillToRect l="50000" t="50000" r="50000" b="50000"/>
                  </a:path>
                  <a:tileRect/>
                </a:gradFill>
                <a:ln w="3240" cap="flat" cmpd="sng">
                  <a:solidFill>
                    <a:srgbClr val="000000"/>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53275" name="Oval 29"/>
                <p:cNvSpPr/>
                <p:nvPr/>
              </p:nvSpPr>
              <p:spPr>
                <a:xfrm>
                  <a:off x="56" y="8"/>
                  <a:ext cx="25" cy="16"/>
                </a:xfrm>
                <a:prstGeom prst="ellipse">
                  <a:avLst/>
                </a:prstGeom>
                <a:gradFill rotWithShape="0">
                  <a:gsLst>
                    <a:gs pos="0">
                      <a:srgbClr val="CC0066"/>
                    </a:gs>
                    <a:gs pos="100000">
                      <a:srgbClr val="5E002F"/>
                    </a:gs>
                  </a:gsLst>
                  <a:path path="shape">
                    <a:fillToRect l="50000" t="50000" r="50000" b="50000"/>
                  </a:path>
                  <a:tileRect/>
                </a:gradFill>
                <a:ln w="9525">
                  <a:noFill/>
                </a:ln>
              </p:spPr>
              <p:txBody>
                <a:bodyPr wrap="none" anchor="ctr"/>
                <a:lstStyle/>
                <a:p>
                  <a:endParaRPr lang="zh-CN" altLang="en-US" dirty="0">
                    <a:latin typeface="Arial" panose="020B0604020202020204" pitchFamily="34" charset="0"/>
                    <a:ea typeface="PMingLiU" pitchFamily="18" charset="-120"/>
                  </a:endParaRPr>
                </a:p>
              </p:txBody>
            </p:sp>
          </p:grpSp>
          <p:grpSp>
            <p:nvGrpSpPr>
              <p:cNvPr id="53276" name="Group 30"/>
              <p:cNvGrpSpPr/>
              <p:nvPr/>
            </p:nvGrpSpPr>
            <p:grpSpPr>
              <a:xfrm>
                <a:off x="198" y="98"/>
                <a:ext cx="135" cy="31"/>
                <a:chOff x="0" y="0"/>
                <a:chExt cx="135" cy="31"/>
              </a:xfrm>
            </p:grpSpPr>
            <p:sp>
              <p:nvSpPr>
                <p:cNvPr id="53277" name="AutoShape 31"/>
                <p:cNvSpPr/>
                <p:nvPr/>
              </p:nvSpPr>
              <p:spPr>
                <a:xfrm>
                  <a:off x="0" y="0"/>
                  <a:ext cx="136" cy="32"/>
                </a:xfrm>
                <a:prstGeom prst="flowChartDecision">
                  <a:avLst/>
                </a:prstGeom>
                <a:gradFill rotWithShape="0">
                  <a:gsLst>
                    <a:gs pos="0">
                      <a:srgbClr val="75393B"/>
                    </a:gs>
                    <a:gs pos="100000">
                      <a:srgbClr val="FF7C80"/>
                    </a:gs>
                  </a:gsLst>
                  <a:path path="shape">
                    <a:fillToRect l="50000" t="50000" r="50000" b="50000"/>
                  </a:path>
                  <a:tileRect/>
                </a:gradFill>
                <a:ln w="3240" cap="flat" cmpd="sng">
                  <a:solidFill>
                    <a:srgbClr val="000000"/>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53278" name="Oval 32"/>
                <p:cNvSpPr/>
                <p:nvPr/>
              </p:nvSpPr>
              <p:spPr>
                <a:xfrm>
                  <a:off x="56" y="8"/>
                  <a:ext cx="25" cy="15"/>
                </a:xfrm>
                <a:prstGeom prst="ellipse">
                  <a:avLst/>
                </a:prstGeom>
                <a:gradFill rotWithShape="0">
                  <a:gsLst>
                    <a:gs pos="0">
                      <a:srgbClr val="CC0066"/>
                    </a:gs>
                    <a:gs pos="100000">
                      <a:srgbClr val="5E002F"/>
                    </a:gs>
                  </a:gsLst>
                  <a:path path="shape">
                    <a:fillToRect l="50000" t="50000" r="50000" b="50000"/>
                  </a:path>
                  <a:tileRect/>
                </a:gradFill>
                <a:ln w="9525">
                  <a:noFill/>
                </a:ln>
              </p:spPr>
              <p:txBody>
                <a:bodyPr wrap="none" anchor="ctr"/>
                <a:lstStyle/>
                <a:p>
                  <a:endParaRPr lang="zh-CN" altLang="en-US" dirty="0">
                    <a:latin typeface="Arial" panose="020B0604020202020204" pitchFamily="34" charset="0"/>
                    <a:ea typeface="PMingLiU" pitchFamily="18" charset="-120"/>
                  </a:endParaRPr>
                </a:p>
              </p:txBody>
            </p:sp>
          </p:grpSp>
        </p:grpSp>
        <p:grpSp>
          <p:nvGrpSpPr>
            <p:cNvPr id="53279" name="Group 33"/>
            <p:cNvGrpSpPr/>
            <p:nvPr/>
          </p:nvGrpSpPr>
          <p:grpSpPr>
            <a:xfrm>
              <a:off x="93" y="172"/>
              <a:ext cx="575" cy="262"/>
              <a:chOff x="0" y="0"/>
              <a:chExt cx="575" cy="262"/>
            </a:xfrm>
          </p:grpSpPr>
          <p:sp>
            <p:nvSpPr>
              <p:cNvPr id="53280" name="Oval 34"/>
              <p:cNvSpPr/>
              <p:nvPr/>
            </p:nvSpPr>
            <p:spPr>
              <a:xfrm>
                <a:off x="0" y="95"/>
                <a:ext cx="576" cy="168"/>
              </a:xfrm>
              <a:prstGeom prst="ellipse">
                <a:avLst/>
              </a:prstGeom>
              <a:gradFill rotWithShape="0">
                <a:gsLst>
                  <a:gs pos="0">
                    <a:srgbClr val="FFFFFF"/>
                  </a:gs>
                  <a:gs pos="100000">
                    <a:srgbClr val="CCCCFF"/>
                  </a:gs>
                </a:gsLst>
                <a:path path="shape">
                  <a:fillToRect l="50000" t="50000" r="50000" b="50000"/>
                </a:path>
                <a:tileRect/>
              </a:gradFill>
              <a:ln w="9360" cap="flat" cmpd="sng">
                <a:solidFill>
                  <a:srgbClr val="000000"/>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53281" name="Oval 35"/>
              <p:cNvSpPr/>
              <p:nvPr/>
            </p:nvSpPr>
            <p:spPr>
              <a:xfrm>
                <a:off x="0" y="0"/>
                <a:ext cx="576" cy="168"/>
              </a:xfrm>
              <a:prstGeom prst="ellipse">
                <a:avLst/>
              </a:prstGeom>
              <a:noFill/>
              <a:ln w="9360" cap="flat" cmpd="sng">
                <a:solidFill>
                  <a:srgbClr val="000000"/>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53282" name="Line 36"/>
              <p:cNvSpPr/>
              <p:nvPr/>
            </p:nvSpPr>
            <p:spPr>
              <a:xfrm>
                <a:off x="576" y="76"/>
                <a:ext cx="1" cy="111"/>
              </a:xfrm>
              <a:prstGeom prst="line">
                <a:avLst/>
              </a:prstGeom>
              <a:ln w="9360" cap="flat" cmpd="sng">
                <a:solidFill>
                  <a:srgbClr val="000000"/>
                </a:solidFill>
                <a:prstDash val="solid"/>
                <a:round/>
                <a:headEnd type="none" w="med" len="med"/>
                <a:tailEnd type="none" w="med" len="med"/>
              </a:ln>
            </p:spPr>
          </p:sp>
          <p:sp>
            <p:nvSpPr>
              <p:cNvPr id="53283" name="Line 37"/>
              <p:cNvSpPr/>
              <p:nvPr/>
            </p:nvSpPr>
            <p:spPr>
              <a:xfrm>
                <a:off x="0" y="76"/>
                <a:ext cx="1" cy="111"/>
              </a:xfrm>
              <a:prstGeom prst="line">
                <a:avLst/>
              </a:prstGeom>
              <a:ln w="9360" cap="flat" cmpd="sng">
                <a:solidFill>
                  <a:srgbClr val="000000"/>
                </a:solidFill>
                <a:prstDash val="solid"/>
                <a:round/>
                <a:headEnd type="none" w="med" len="med"/>
                <a:tailEnd type="none" w="med" len="med"/>
              </a:ln>
            </p:spPr>
          </p:sp>
          <p:grpSp>
            <p:nvGrpSpPr>
              <p:cNvPr id="53284" name="Group 38"/>
              <p:cNvGrpSpPr/>
              <p:nvPr/>
            </p:nvGrpSpPr>
            <p:grpSpPr>
              <a:xfrm>
                <a:off x="220" y="105"/>
                <a:ext cx="134" cy="31"/>
                <a:chOff x="0" y="0"/>
                <a:chExt cx="134" cy="31"/>
              </a:xfrm>
            </p:grpSpPr>
            <p:sp>
              <p:nvSpPr>
                <p:cNvPr id="53285" name="AutoShape 39"/>
                <p:cNvSpPr/>
                <p:nvPr/>
              </p:nvSpPr>
              <p:spPr>
                <a:xfrm>
                  <a:off x="0" y="0"/>
                  <a:ext cx="135" cy="32"/>
                </a:xfrm>
                <a:prstGeom prst="flowChartDecision">
                  <a:avLst/>
                </a:prstGeom>
                <a:gradFill rotWithShape="0">
                  <a:gsLst>
                    <a:gs pos="0">
                      <a:srgbClr val="00465E"/>
                    </a:gs>
                    <a:gs pos="100000">
                      <a:srgbClr val="0099CC"/>
                    </a:gs>
                  </a:gsLst>
                  <a:path path="shape">
                    <a:fillToRect l="50000" t="50000" r="50000" b="50000"/>
                  </a:path>
                  <a:tileRect/>
                </a:gradFill>
                <a:ln w="3240" cap="flat" cmpd="sng">
                  <a:solidFill>
                    <a:srgbClr val="000000"/>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53286" name="Oval 40"/>
                <p:cNvSpPr/>
                <p:nvPr/>
              </p:nvSpPr>
              <p:spPr>
                <a:xfrm>
                  <a:off x="55" y="8"/>
                  <a:ext cx="25" cy="15"/>
                </a:xfrm>
                <a:prstGeom prst="ellipse">
                  <a:avLst/>
                </a:prstGeom>
                <a:gradFill rotWithShape="0">
                  <a:gsLst>
                    <a:gs pos="0">
                      <a:srgbClr val="3333CC"/>
                    </a:gs>
                    <a:gs pos="100000">
                      <a:srgbClr val="17175E"/>
                    </a:gs>
                  </a:gsLst>
                  <a:path path="shape">
                    <a:fillToRect l="50000" t="50000" r="50000" b="50000"/>
                  </a:path>
                  <a:tileRect/>
                </a:gradFill>
                <a:ln w="9525">
                  <a:noFill/>
                </a:ln>
              </p:spPr>
              <p:txBody>
                <a:bodyPr wrap="none" anchor="ctr"/>
                <a:lstStyle/>
                <a:p>
                  <a:endParaRPr lang="zh-CN" altLang="en-US" dirty="0">
                    <a:latin typeface="Arial" panose="020B0604020202020204" pitchFamily="34" charset="0"/>
                    <a:ea typeface="PMingLiU" pitchFamily="18" charset="-120"/>
                  </a:endParaRPr>
                </a:p>
              </p:txBody>
            </p:sp>
          </p:grpSp>
          <p:grpSp>
            <p:nvGrpSpPr>
              <p:cNvPr id="53287" name="Group 41"/>
              <p:cNvGrpSpPr/>
              <p:nvPr/>
            </p:nvGrpSpPr>
            <p:grpSpPr>
              <a:xfrm>
                <a:off x="310" y="209"/>
                <a:ext cx="134" cy="32"/>
                <a:chOff x="0" y="0"/>
                <a:chExt cx="134" cy="32"/>
              </a:xfrm>
            </p:grpSpPr>
            <p:sp>
              <p:nvSpPr>
                <p:cNvPr id="53288" name="AutoShape 42"/>
                <p:cNvSpPr/>
                <p:nvPr/>
              </p:nvSpPr>
              <p:spPr>
                <a:xfrm>
                  <a:off x="0" y="0"/>
                  <a:ext cx="135" cy="33"/>
                </a:xfrm>
                <a:prstGeom prst="flowChartDecision">
                  <a:avLst/>
                </a:prstGeom>
                <a:gradFill rotWithShape="0">
                  <a:gsLst>
                    <a:gs pos="0">
                      <a:srgbClr val="00465E"/>
                    </a:gs>
                    <a:gs pos="100000">
                      <a:srgbClr val="0099CC"/>
                    </a:gs>
                  </a:gsLst>
                  <a:path path="shape">
                    <a:fillToRect l="50000" t="50000" r="50000" b="50000"/>
                  </a:path>
                  <a:tileRect/>
                </a:gradFill>
                <a:ln w="3240" cap="flat" cmpd="sng">
                  <a:solidFill>
                    <a:srgbClr val="000000"/>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53289" name="Oval 43"/>
                <p:cNvSpPr/>
                <p:nvPr/>
              </p:nvSpPr>
              <p:spPr>
                <a:xfrm>
                  <a:off x="55" y="8"/>
                  <a:ext cx="25" cy="15"/>
                </a:xfrm>
                <a:prstGeom prst="ellipse">
                  <a:avLst/>
                </a:prstGeom>
                <a:gradFill rotWithShape="0">
                  <a:gsLst>
                    <a:gs pos="0">
                      <a:srgbClr val="3333CC"/>
                    </a:gs>
                    <a:gs pos="100000">
                      <a:srgbClr val="17175E"/>
                    </a:gs>
                  </a:gsLst>
                  <a:path path="shape">
                    <a:fillToRect l="50000" t="50000" r="50000" b="50000"/>
                  </a:path>
                  <a:tileRect/>
                </a:gradFill>
                <a:ln w="9525">
                  <a:noFill/>
                </a:ln>
              </p:spPr>
              <p:txBody>
                <a:bodyPr wrap="none" anchor="ctr"/>
                <a:lstStyle/>
                <a:p>
                  <a:endParaRPr lang="zh-CN" altLang="en-US" dirty="0">
                    <a:latin typeface="Arial" panose="020B0604020202020204" pitchFamily="34" charset="0"/>
                    <a:ea typeface="PMingLiU" pitchFamily="18" charset="-120"/>
                  </a:endParaRPr>
                </a:p>
              </p:txBody>
            </p:sp>
          </p:grpSp>
          <p:grpSp>
            <p:nvGrpSpPr>
              <p:cNvPr id="53290" name="Group 44"/>
              <p:cNvGrpSpPr/>
              <p:nvPr/>
            </p:nvGrpSpPr>
            <p:grpSpPr>
              <a:xfrm>
                <a:off x="22" y="168"/>
                <a:ext cx="134" cy="31"/>
                <a:chOff x="0" y="0"/>
                <a:chExt cx="134" cy="31"/>
              </a:xfrm>
            </p:grpSpPr>
            <p:sp>
              <p:nvSpPr>
                <p:cNvPr id="53291" name="AutoShape 45"/>
                <p:cNvSpPr/>
                <p:nvPr/>
              </p:nvSpPr>
              <p:spPr>
                <a:xfrm>
                  <a:off x="0" y="0"/>
                  <a:ext cx="135" cy="32"/>
                </a:xfrm>
                <a:prstGeom prst="flowChartDecision">
                  <a:avLst/>
                </a:prstGeom>
                <a:gradFill rotWithShape="0">
                  <a:gsLst>
                    <a:gs pos="0">
                      <a:srgbClr val="00465E"/>
                    </a:gs>
                    <a:gs pos="100000">
                      <a:srgbClr val="0099CC"/>
                    </a:gs>
                  </a:gsLst>
                  <a:path path="shape">
                    <a:fillToRect l="50000" t="50000" r="50000" b="50000"/>
                  </a:path>
                  <a:tileRect/>
                </a:gradFill>
                <a:ln w="3240" cap="flat" cmpd="sng">
                  <a:solidFill>
                    <a:srgbClr val="000000"/>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53292" name="Oval 46"/>
                <p:cNvSpPr/>
                <p:nvPr/>
              </p:nvSpPr>
              <p:spPr>
                <a:xfrm>
                  <a:off x="55" y="8"/>
                  <a:ext cx="25" cy="15"/>
                </a:xfrm>
                <a:prstGeom prst="ellipse">
                  <a:avLst/>
                </a:prstGeom>
                <a:gradFill rotWithShape="0">
                  <a:gsLst>
                    <a:gs pos="0">
                      <a:srgbClr val="3333CC"/>
                    </a:gs>
                    <a:gs pos="100000">
                      <a:srgbClr val="17175E"/>
                    </a:gs>
                  </a:gsLst>
                  <a:path path="shape">
                    <a:fillToRect l="50000" t="50000" r="50000" b="50000"/>
                  </a:path>
                  <a:tileRect/>
                </a:gradFill>
                <a:ln w="9525">
                  <a:noFill/>
                </a:ln>
              </p:spPr>
              <p:txBody>
                <a:bodyPr wrap="none" anchor="ctr"/>
                <a:lstStyle/>
                <a:p>
                  <a:endParaRPr lang="zh-CN" altLang="en-US" dirty="0">
                    <a:latin typeface="Arial" panose="020B0604020202020204" pitchFamily="34" charset="0"/>
                    <a:ea typeface="PMingLiU" pitchFamily="18" charset="-120"/>
                  </a:endParaRPr>
                </a:p>
              </p:txBody>
            </p:sp>
          </p:grpSp>
          <p:grpSp>
            <p:nvGrpSpPr>
              <p:cNvPr id="53293" name="Group 47"/>
              <p:cNvGrpSpPr/>
              <p:nvPr/>
            </p:nvGrpSpPr>
            <p:grpSpPr>
              <a:xfrm>
                <a:off x="230" y="175"/>
                <a:ext cx="135" cy="31"/>
                <a:chOff x="0" y="0"/>
                <a:chExt cx="135" cy="31"/>
              </a:xfrm>
            </p:grpSpPr>
            <p:sp>
              <p:nvSpPr>
                <p:cNvPr id="53294" name="AutoShape 48"/>
                <p:cNvSpPr/>
                <p:nvPr/>
              </p:nvSpPr>
              <p:spPr>
                <a:xfrm>
                  <a:off x="0" y="0"/>
                  <a:ext cx="136" cy="32"/>
                </a:xfrm>
                <a:prstGeom prst="flowChartDecision">
                  <a:avLst/>
                </a:prstGeom>
                <a:gradFill rotWithShape="0">
                  <a:gsLst>
                    <a:gs pos="0">
                      <a:srgbClr val="00465E"/>
                    </a:gs>
                    <a:gs pos="100000">
                      <a:srgbClr val="0099CC"/>
                    </a:gs>
                  </a:gsLst>
                  <a:path path="shape">
                    <a:fillToRect l="50000" t="50000" r="50000" b="50000"/>
                  </a:path>
                  <a:tileRect/>
                </a:gradFill>
                <a:ln w="3240" cap="flat" cmpd="sng">
                  <a:solidFill>
                    <a:srgbClr val="000000"/>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53295" name="Oval 49"/>
                <p:cNvSpPr/>
                <p:nvPr/>
              </p:nvSpPr>
              <p:spPr>
                <a:xfrm>
                  <a:off x="55" y="8"/>
                  <a:ext cx="26" cy="15"/>
                </a:xfrm>
                <a:prstGeom prst="ellipse">
                  <a:avLst/>
                </a:prstGeom>
                <a:gradFill rotWithShape="0">
                  <a:gsLst>
                    <a:gs pos="0">
                      <a:srgbClr val="3333CC"/>
                    </a:gs>
                    <a:gs pos="100000">
                      <a:srgbClr val="17175E"/>
                    </a:gs>
                  </a:gsLst>
                  <a:path path="shape">
                    <a:fillToRect l="50000" t="50000" r="50000" b="50000"/>
                  </a:path>
                  <a:tileRect/>
                </a:gradFill>
                <a:ln w="9525">
                  <a:noFill/>
                </a:ln>
              </p:spPr>
              <p:txBody>
                <a:bodyPr wrap="none" anchor="ctr"/>
                <a:lstStyle/>
                <a:p>
                  <a:endParaRPr lang="zh-CN" altLang="en-US" dirty="0">
                    <a:latin typeface="Arial" panose="020B0604020202020204" pitchFamily="34" charset="0"/>
                    <a:ea typeface="PMingLiU" pitchFamily="18" charset="-120"/>
                  </a:endParaRPr>
                </a:p>
              </p:txBody>
            </p:sp>
          </p:grpSp>
          <p:grpSp>
            <p:nvGrpSpPr>
              <p:cNvPr id="53296" name="Group 50"/>
              <p:cNvGrpSpPr/>
              <p:nvPr/>
            </p:nvGrpSpPr>
            <p:grpSpPr>
              <a:xfrm>
                <a:off x="346" y="119"/>
                <a:ext cx="134" cy="31"/>
                <a:chOff x="0" y="0"/>
                <a:chExt cx="134" cy="31"/>
              </a:xfrm>
            </p:grpSpPr>
            <p:sp>
              <p:nvSpPr>
                <p:cNvPr id="53297" name="AutoShape 51"/>
                <p:cNvSpPr/>
                <p:nvPr/>
              </p:nvSpPr>
              <p:spPr>
                <a:xfrm>
                  <a:off x="0" y="0"/>
                  <a:ext cx="135" cy="32"/>
                </a:xfrm>
                <a:prstGeom prst="flowChartDecision">
                  <a:avLst/>
                </a:prstGeom>
                <a:gradFill rotWithShape="0">
                  <a:gsLst>
                    <a:gs pos="0">
                      <a:srgbClr val="00465E"/>
                    </a:gs>
                    <a:gs pos="100000">
                      <a:srgbClr val="0099CC"/>
                    </a:gs>
                  </a:gsLst>
                  <a:path path="shape">
                    <a:fillToRect l="50000" t="50000" r="50000" b="50000"/>
                  </a:path>
                  <a:tileRect/>
                </a:gradFill>
                <a:ln w="3240" cap="flat" cmpd="sng">
                  <a:solidFill>
                    <a:srgbClr val="000000"/>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53298" name="Oval 52"/>
                <p:cNvSpPr/>
                <p:nvPr/>
              </p:nvSpPr>
              <p:spPr>
                <a:xfrm>
                  <a:off x="54" y="8"/>
                  <a:ext cx="25" cy="15"/>
                </a:xfrm>
                <a:prstGeom prst="ellipse">
                  <a:avLst/>
                </a:prstGeom>
                <a:gradFill rotWithShape="0">
                  <a:gsLst>
                    <a:gs pos="0">
                      <a:srgbClr val="3333CC"/>
                    </a:gs>
                    <a:gs pos="100000">
                      <a:srgbClr val="17175E"/>
                    </a:gs>
                  </a:gsLst>
                  <a:path path="shape">
                    <a:fillToRect l="50000" t="50000" r="50000" b="50000"/>
                  </a:path>
                  <a:tileRect/>
                </a:gradFill>
                <a:ln w="9525">
                  <a:noFill/>
                </a:ln>
              </p:spPr>
              <p:txBody>
                <a:bodyPr wrap="none" anchor="ctr"/>
                <a:lstStyle/>
                <a:p>
                  <a:endParaRPr lang="zh-CN" altLang="en-US" dirty="0">
                    <a:latin typeface="Arial" panose="020B0604020202020204" pitchFamily="34" charset="0"/>
                    <a:ea typeface="PMingLiU" pitchFamily="18" charset="-120"/>
                  </a:endParaRPr>
                </a:p>
              </p:txBody>
            </p:sp>
          </p:grpSp>
          <p:grpSp>
            <p:nvGrpSpPr>
              <p:cNvPr id="53299" name="Group 53"/>
              <p:cNvGrpSpPr/>
              <p:nvPr/>
            </p:nvGrpSpPr>
            <p:grpSpPr>
              <a:xfrm>
                <a:off x="130" y="213"/>
                <a:ext cx="134" cy="32"/>
                <a:chOff x="0" y="0"/>
                <a:chExt cx="134" cy="32"/>
              </a:xfrm>
            </p:grpSpPr>
            <p:sp>
              <p:nvSpPr>
                <p:cNvPr id="53300" name="AutoShape 54"/>
                <p:cNvSpPr/>
                <p:nvPr/>
              </p:nvSpPr>
              <p:spPr>
                <a:xfrm>
                  <a:off x="0" y="0"/>
                  <a:ext cx="135" cy="33"/>
                </a:xfrm>
                <a:prstGeom prst="flowChartDecision">
                  <a:avLst/>
                </a:prstGeom>
                <a:gradFill rotWithShape="0">
                  <a:gsLst>
                    <a:gs pos="0">
                      <a:srgbClr val="00465E"/>
                    </a:gs>
                    <a:gs pos="100000">
                      <a:srgbClr val="0099CC"/>
                    </a:gs>
                  </a:gsLst>
                  <a:path path="shape">
                    <a:fillToRect l="50000" t="50000" r="50000" b="50000"/>
                  </a:path>
                  <a:tileRect/>
                </a:gradFill>
                <a:ln w="3240" cap="flat" cmpd="sng">
                  <a:solidFill>
                    <a:srgbClr val="000000"/>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53301" name="Oval 55"/>
                <p:cNvSpPr/>
                <p:nvPr/>
              </p:nvSpPr>
              <p:spPr>
                <a:xfrm>
                  <a:off x="55" y="8"/>
                  <a:ext cx="25" cy="15"/>
                </a:xfrm>
                <a:prstGeom prst="ellipse">
                  <a:avLst/>
                </a:prstGeom>
                <a:gradFill rotWithShape="0">
                  <a:gsLst>
                    <a:gs pos="0">
                      <a:srgbClr val="3333CC"/>
                    </a:gs>
                    <a:gs pos="100000">
                      <a:srgbClr val="17175E"/>
                    </a:gs>
                  </a:gsLst>
                  <a:path path="shape">
                    <a:fillToRect l="50000" t="50000" r="50000" b="50000"/>
                  </a:path>
                  <a:tileRect/>
                </a:gradFill>
                <a:ln w="9525">
                  <a:noFill/>
                </a:ln>
              </p:spPr>
              <p:txBody>
                <a:bodyPr wrap="none" anchor="ctr"/>
                <a:lstStyle/>
                <a:p>
                  <a:endParaRPr lang="zh-CN" altLang="en-US" dirty="0">
                    <a:latin typeface="Arial" panose="020B0604020202020204" pitchFamily="34" charset="0"/>
                    <a:ea typeface="PMingLiU" pitchFamily="18" charset="-120"/>
                  </a:endParaRPr>
                </a:p>
              </p:txBody>
            </p:sp>
          </p:grpSp>
          <p:grpSp>
            <p:nvGrpSpPr>
              <p:cNvPr id="53302" name="Group 56"/>
              <p:cNvGrpSpPr/>
              <p:nvPr/>
            </p:nvGrpSpPr>
            <p:grpSpPr>
              <a:xfrm>
                <a:off x="94" y="119"/>
                <a:ext cx="134" cy="31"/>
                <a:chOff x="0" y="0"/>
                <a:chExt cx="134" cy="31"/>
              </a:xfrm>
            </p:grpSpPr>
            <p:sp>
              <p:nvSpPr>
                <p:cNvPr id="53303" name="AutoShape 57"/>
                <p:cNvSpPr/>
                <p:nvPr/>
              </p:nvSpPr>
              <p:spPr>
                <a:xfrm>
                  <a:off x="0" y="0"/>
                  <a:ext cx="135" cy="32"/>
                </a:xfrm>
                <a:prstGeom prst="flowChartDecision">
                  <a:avLst/>
                </a:prstGeom>
                <a:gradFill rotWithShape="0">
                  <a:gsLst>
                    <a:gs pos="0">
                      <a:srgbClr val="00465E"/>
                    </a:gs>
                    <a:gs pos="100000">
                      <a:srgbClr val="0099CC"/>
                    </a:gs>
                  </a:gsLst>
                  <a:path path="shape">
                    <a:fillToRect l="50000" t="50000" r="50000" b="50000"/>
                  </a:path>
                  <a:tileRect/>
                </a:gradFill>
                <a:ln w="3240" cap="flat" cmpd="sng">
                  <a:solidFill>
                    <a:srgbClr val="000000"/>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53304" name="Oval 58"/>
                <p:cNvSpPr/>
                <p:nvPr/>
              </p:nvSpPr>
              <p:spPr>
                <a:xfrm>
                  <a:off x="54" y="8"/>
                  <a:ext cx="25" cy="15"/>
                </a:xfrm>
                <a:prstGeom prst="ellipse">
                  <a:avLst/>
                </a:prstGeom>
                <a:gradFill rotWithShape="0">
                  <a:gsLst>
                    <a:gs pos="0">
                      <a:srgbClr val="3333CC"/>
                    </a:gs>
                    <a:gs pos="100000">
                      <a:srgbClr val="17175E"/>
                    </a:gs>
                  </a:gsLst>
                  <a:path path="shape">
                    <a:fillToRect l="50000" t="50000" r="50000" b="50000"/>
                  </a:path>
                  <a:tileRect/>
                </a:gradFill>
                <a:ln w="9525">
                  <a:noFill/>
                </a:ln>
              </p:spPr>
              <p:txBody>
                <a:bodyPr wrap="none" anchor="ctr"/>
                <a:lstStyle/>
                <a:p>
                  <a:endParaRPr lang="zh-CN" altLang="en-US" dirty="0">
                    <a:latin typeface="Arial" panose="020B0604020202020204" pitchFamily="34" charset="0"/>
                    <a:ea typeface="PMingLiU" pitchFamily="18" charset="-120"/>
                  </a:endParaRPr>
                </a:p>
              </p:txBody>
            </p:sp>
          </p:grpSp>
          <p:grpSp>
            <p:nvGrpSpPr>
              <p:cNvPr id="53305" name="Group 59"/>
              <p:cNvGrpSpPr/>
              <p:nvPr/>
            </p:nvGrpSpPr>
            <p:grpSpPr>
              <a:xfrm>
                <a:off x="410" y="175"/>
                <a:ext cx="135" cy="31"/>
                <a:chOff x="0" y="0"/>
                <a:chExt cx="135" cy="31"/>
              </a:xfrm>
            </p:grpSpPr>
            <p:sp>
              <p:nvSpPr>
                <p:cNvPr id="53306" name="AutoShape 60"/>
                <p:cNvSpPr/>
                <p:nvPr/>
              </p:nvSpPr>
              <p:spPr>
                <a:xfrm>
                  <a:off x="0" y="0"/>
                  <a:ext cx="136" cy="32"/>
                </a:xfrm>
                <a:prstGeom prst="flowChartDecision">
                  <a:avLst/>
                </a:prstGeom>
                <a:gradFill rotWithShape="0">
                  <a:gsLst>
                    <a:gs pos="0">
                      <a:srgbClr val="00465E"/>
                    </a:gs>
                    <a:gs pos="100000">
                      <a:srgbClr val="0099CC"/>
                    </a:gs>
                  </a:gsLst>
                  <a:path path="shape">
                    <a:fillToRect l="50000" t="50000" r="50000" b="50000"/>
                  </a:path>
                  <a:tileRect/>
                </a:gradFill>
                <a:ln w="3240" cap="flat" cmpd="sng">
                  <a:solidFill>
                    <a:srgbClr val="000000"/>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53307" name="Oval 61"/>
                <p:cNvSpPr/>
                <p:nvPr/>
              </p:nvSpPr>
              <p:spPr>
                <a:xfrm>
                  <a:off x="55" y="8"/>
                  <a:ext cx="25" cy="15"/>
                </a:xfrm>
                <a:prstGeom prst="ellipse">
                  <a:avLst/>
                </a:prstGeom>
                <a:gradFill rotWithShape="0">
                  <a:gsLst>
                    <a:gs pos="0">
                      <a:srgbClr val="3333CC"/>
                    </a:gs>
                    <a:gs pos="100000">
                      <a:srgbClr val="17175E"/>
                    </a:gs>
                  </a:gsLst>
                  <a:path path="shape">
                    <a:fillToRect l="50000" t="50000" r="50000" b="50000"/>
                  </a:path>
                  <a:tileRect/>
                </a:gradFill>
                <a:ln w="9525">
                  <a:noFill/>
                </a:ln>
              </p:spPr>
              <p:txBody>
                <a:bodyPr wrap="none" anchor="ctr"/>
                <a:lstStyle/>
                <a:p>
                  <a:endParaRPr lang="zh-CN" altLang="en-US" dirty="0">
                    <a:latin typeface="Arial" panose="020B0604020202020204" pitchFamily="34" charset="0"/>
                    <a:ea typeface="PMingLiU" pitchFamily="18" charset="-120"/>
                  </a:endParaRPr>
                </a:p>
              </p:txBody>
            </p:sp>
          </p:grpSp>
        </p:grpSp>
        <p:sp>
          <p:nvSpPr>
            <p:cNvPr id="53308" name="Text Box 62"/>
            <p:cNvSpPr txBox="1"/>
            <p:nvPr/>
          </p:nvSpPr>
          <p:spPr>
            <a:xfrm>
              <a:off x="151" y="0"/>
              <a:ext cx="460" cy="125"/>
            </a:xfrm>
            <a:prstGeom prst="rect">
              <a:avLst/>
            </a:prstGeom>
            <a:noFill/>
            <a:ln w="9525">
              <a:noFill/>
            </a:ln>
          </p:spPr>
          <p:txBody>
            <a:bodyPr lIns="0" tIns="0" rIns="0" bIns="0" anchor="t">
              <a:spAutoFit/>
            </a:bodyPr>
            <a:lstStyle/>
            <a:p>
              <a:pPr algn="ctr" defTabSz="457200">
                <a:lnSpc>
                  <a:spcPct val="93000"/>
                </a:lnSpc>
                <a:spcBef>
                  <a:spcPts val="875"/>
                </a:spcBef>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1400" b="1" dirty="0">
                  <a:solidFill>
                    <a:srgbClr val="000000"/>
                  </a:solidFill>
                  <a:latin typeface="Arial" panose="020B0604020202020204" pitchFamily="34" charset="0"/>
                  <a:ea typeface="宋体" panose="02010600030101010101" pitchFamily="2" charset="-122"/>
                </a:rPr>
                <a:t>State A</a:t>
              </a:r>
            </a:p>
          </p:txBody>
        </p:sp>
        <p:sp>
          <p:nvSpPr>
            <p:cNvPr id="53309" name="Text Box 63"/>
            <p:cNvSpPr txBox="1"/>
            <p:nvPr/>
          </p:nvSpPr>
          <p:spPr>
            <a:xfrm>
              <a:off x="1183" y="0"/>
              <a:ext cx="460" cy="125"/>
            </a:xfrm>
            <a:prstGeom prst="rect">
              <a:avLst/>
            </a:prstGeom>
            <a:noFill/>
            <a:ln w="9525">
              <a:noFill/>
            </a:ln>
          </p:spPr>
          <p:txBody>
            <a:bodyPr lIns="0" tIns="0" rIns="0" bIns="0" anchor="t">
              <a:spAutoFit/>
            </a:bodyPr>
            <a:lstStyle/>
            <a:p>
              <a:pPr algn="ctr" defTabSz="457200">
                <a:lnSpc>
                  <a:spcPct val="93000"/>
                </a:lnSpc>
                <a:spcBef>
                  <a:spcPts val="875"/>
                </a:spcBef>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1400" b="1" dirty="0">
                  <a:solidFill>
                    <a:srgbClr val="000000"/>
                  </a:solidFill>
                  <a:latin typeface="Arial" panose="020B0604020202020204" pitchFamily="34" charset="0"/>
                  <a:ea typeface="宋体" panose="02010600030101010101" pitchFamily="2" charset="-122"/>
                </a:rPr>
                <a:t>State B</a:t>
              </a:r>
            </a:p>
          </p:txBody>
        </p:sp>
        <p:sp>
          <p:nvSpPr>
            <p:cNvPr id="53310" name="Text Box 64"/>
            <p:cNvSpPr txBox="1"/>
            <p:nvPr/>
          </p:nvSpPr>
          <p:spPr>
            <a:xfrm>
              <a:off x="0" y="473"/>
              <a:ext cx="762" cy="125"/>
            </a:xfrm>
            <a:prstGeom prst="rect">
              <a:avLst/>
            </a:prstGeom>
            <a:noFill/>
            <a:ln w="9525">
              <a:noFill/>
            </a:ln>
          </p:spPr>
          <p:txBody>
            <a:bodyPr lIns="0" tIns="0" rIns="0" bIns="0" anchor="t">
              <a:spAutoFit/>
            </a:bodyPr>
            <a:lstStyle/>
            <a:p>
              <a:pPr algn="ctr" defTabSz="457200">
                <a:lnSpc>
                  <a:spcPct val="93000"/>
                </a:lnSpc>
                <a:spcBef>
                  <a:spcPts val="875"/>
                </a:spcBef>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1400" b="1" dirty="0">
                  <a:solidFill>
                    <a:srgbClr val="000000"/>
                  </a:solidFill>
                  <a:latin typeface="Arial" panose="020B0604020202020204" pitchFamily="34" charset="0"/>
                  <a:ea typeface="宋体" panose="02010600030101010101" pitchFamily="2" charset="-122"/>
                </a:rPr>
                <a:t>Light Isotope</a:t>
              </a:r>
            </a:p>
          </p:txBody>
        </p:sp>
        <p:sp>
          <p:nvSpPr>
            <p:cNvPr id="53311" name="Text Box 65"/>
            <p:cNvSpPr txBox="1"/>
            <p:nvPr/>
          </p:nvSpPr>
          <p:spPr>
            <a:xfrm>
              <a:off x="1026" y="473"/>
              <a:ext cx="774" cy="125"/>
            </a:xfrm>
            <a:prstGeom prst="rect">
              <a:avLst/>
            </a:prstGeom>
            <a:noFill/>
            <a:ln w="9525">
              <a:noFill/>
            </a:ln>
          </p:spPr>
          <p:txBody>
            <a:bodyPr lIns="0" tIns="0" rIns="0" bIns="0" anchor="t">
              <a:spAutoFit/>
            </a:bodyPr>
            <a:lstStyle/>
            <a:p>
              <a:pPr algn="ctr" defTabSz="457200">
                <a:lnSpc>
                  <a:spcPct val="93000"/>
                </a:lnSpc>
                <a:spcBef>
                  <a:spcPts val="875"/>
                </a:spcBef>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1400" b="1" dirty="0">
                  <a:solidFill>
                    <a:srgbClr val="000000"/>
                  </a:solidFill>
                  <a:latin typeface="Arial" panose="020B0604020202020204" pitchFamily="34" charset="0"/>
                  <a:ea typeface="宋体" panose="02010600030101010101" pitchFamily="2" charset="-122"/>
                </a:rPr>
                <a:t>Heavy Isotope</a:t>
              </a:r>
            </a:p>
          </p:txBody>
        </p:sp>
        <p:sp>
          <p:nvSpPr>
            <p:cNvPr id="53312" name="Text Box 66"/>
            <p:cNvSpPr txBox="1"/>
            <p:nvPr/>
          </p:nvSpPr>
          <p:spPr>
            <a:xfrm>
              <a:off x="555" y="936"/>
              <a:ext cx="690" cy="125"/>
            </a:xfrm>
            <a:prstGeom prst="rect">
              <a:avLst/>
            </a:prstGeom>
            <a:noFill/>
            <a:ln w="9525">
              <a:noFill/>
            </a:ln>
          </p:spPr>
          <p:txBody>
            <a:bodyPr lIns="0" tIns="0" rIns="0" bIns="0" anchor="t">
              <a:spAutoFit/>
            </a:bodyPr>
            <a:lstStyle/>
            <a:p>
              <a:pPr algn="ctr" defTabSz="457200">
                <a:lnSpc>
                  <a:spcPct val="93000"/>
                </a:lnSpc>
                <a:spcBef>
                  <a:spcPts val="875"/>
                </a:spcBef>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1400" b="1" dirty="0">
                  <a:solidFill>
                    <a:srgbClr val="000000"/>
                  </a:solidFill>
                  <a:latin typeface="Arial" panose="020B0604020202020204" pitchFamily="34" charset="0"/>
                  <a:ea typeface="宋体" panose="02010600030101010101" pitchFamily="2" charset="-122"/>
                </a:rPr>
                <a:t>Mix 1:1</a:t>
              </a:r>
            </a:p>
          </p:txBody>
        </p:sp>
        <p:sp>
          <p:nvSpPr>
            <p:cNvPr id="53313" name="Text Box 67"/>
            <p:cNvSpPr txBox="1"/>
            <p:nvPr/>
          </p:nvSpPr>
          <p:spPr>
            <a:xfrm>
              <a:off x="170" y="1428"/>
              <a:ext cx="1472" cy="250"/>
            </a:xfrm>
            <a:prstGeom prst="rect">
              <a:avLst/>
            </a:prstGeom>
            <a:noFill/>
            <a:ln w="9525">
              <a:noFill/>
            </a:ln>
          </p:spPr>
          <p:txBody>
            <a:bodyPr lIns="0" tIns="0" rIns="0" bIns="0" anchor="t">
              <a:spAutoFit/>
            </a:bodyPr>
            <a:lstStyle/>
            <a:p>
              <a:pPr algn="ctr" defTabSz="457200">
                <a:lnSpc>
                  <a:spcPct val="93000"/>
                </a:lnSpc>
                <a:spcBef>
                  <a:spcPts val="875"/>
                </a:spcBef>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1400" b="1" dirty="0">
                  <a:solidFill>
                    <a:srgbClr val="000000"/>
                  </a:solidFill>
                  <a:latin typeface="Arial" panose="020B0604020202020204" pitchFamily="34" charset="0"/>
                  <a:ea typeface="宋体" panose="02010600030101010101" pitchFamily="2" charset="-122"/>
                </a:rPr>
                <a:t>Optional Protein Fractionation</a:t>
              </a:r>
            </a:p>
          </p:txBody>
        </p:sp>
        <p:sp>
          <p:nvSpPr>
            <p:cNvPr id="53314" name="Text Box 68"/>
            <p:cNvSpPr txBox="1"/>
            <p:nvPr/>
          </p:nvSpPr>
          <p:spPr>
            <a:xfrm>
              <a:off x="170" y="2054"/>
              <a:ext cx="1472" cy="125"/>
            </a:xfrm>
            <a:prstGeom prst="rect">
              <a:avLst/>
            </a:prstGeom>
            <a:noFill/>
            <a:ln w="9525">
              <a:noFill/>
            </a:ln>
          </p:spPr>
          <p:txBody>
            <a:bodyPr lIns="0" tIns="0" rIns="0" bIns="0" anchor="t">
              <a:spAutoFit/>
            </a:bodyPr>
            <a:lstStyle/>
            <a:p>
              <a:pPr algn="ctr" defTabSz="457200">
                <a:lnSpc>
                  <a:spcPct val="93000"/>
                </a:lnSpc>
                <a:spcBef>
                  <a:spcPts val="875"/>
                </a:spcBef>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1400" b="1" dirty="0">
                  <a:solidFill>
                    <a:srgbClr val="000000"/>
                  </a:solidFill>
                  <a:latin typeface="Arial" panose="020B0604020202020204" pitchFamily="34" charset="0"/>
                  <a:ea typeface="宋体" panose="02010600030101010101" pitchFamily="2" charset="-122"/>
                </a:rPr>
                <a:t>Digest with Trypsin</a:t>
              </a:r>
            </a:p>
          </p:txBody>
        </p:sp>
        <p:sp>
          <p:nvSpPr>
            <p:cNvPr id="53315" name="Text Box 69"/>
            <p:cNvSpPr txBox="1"/>
            <p:nvPr/>
          </p:nvSpPr>
          <p:spPr>
            <a:xfrm>
              <a:off x="170" y="2548"/>
              <a:ext cx="1472" cy="250"/>
            </a:xfrm>
            <a:prstGeom prst="rect">
              <a:avLst/>
            </a:prstGeom>
            <a:noFill/>
            <a:ln w="9525">
              <a:noFill/>
            </a:ln>
          </p:spPr>
          <p:txBody>
            <a:bodyPr lIns="0" tIns="0" rIns="0" bIns="0" anchor="t">
              <a:spAutoFit/>
            </a:bodyPr>
            <a:lstStyle/>
            <a:p>
              <a:pPr algn="ctr" defTabSz="457200">
                <a:lnSpc>
                  <a:spcPct val="93000"/>
                </a:lnSpc>
                <a:spcBef>
                  <a:spcPts val="875"/>
                </a:spcBef>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1400" b="1" dirty="0">
                  <a:solidFill>
                    <a:srgbClr val="000000"/>
                  </a:solidFill>
                  <a:latin typeface="Arial" panose="020B0604020202020204" pitchFamily="34" charset="0"/>
                  <a:ea typeface="宋体" panose="02010600030101010101" pitchFamily="2" charset="-122"/>
                </a:rPr>
                <a:t>Protein Identification and Quantitation by LC-MS</a:t>
              </a:r>
            </a:p>
          </p:txBody>
        </p:sp>
        <p:sp>
          <p:nvSpPr>
            <p:cNvPr id="53316" name="Line 70"/>
            <p:cNvSpPr/>
            <p:nvPr/>
          </p:nvSpPr>
          <p:spPr>
            <a:xfrm>
              <a:off x="384" y="642"/>
              <a:ext cx="276" cy="267"/>
            </a:xfrm>
            <a:prstGeom prst="line">
              <a:avLst/>
            </a:prstGeom>
            <a:ln w="9360" cap="flat" cmpd="sng">
              <a:solidFill>
                <a:srgbClr val="000000"/>
              </a:solidFill>
              <a:prstDash val="solid"/>
              <a:round/>
              <a:headEnd type="none" w="med" len="med"/>
              <a:tailEnd type="triangle" w="med" len="med"/>
            </a:ln>
          </p:spPr>
        </p:sp>
        <p:sp>
          <p:nvSpPr>
            <p:cNvPr id="53317" name="Line 71"/>
            <p:cNvSpPr/>
            <p:nvPr/>
          </p:nvSpPr>
          <p:spPr>
            <a:xfrm flipH="1">
              <a:off x="1139" y="642"/>
              <a:ext cx="278" cy="267"/>
            </a:xfrm>
            <a:prstGeom prst="line">
              <a:avLst/>
            </a:prstGeom>
            <a:ln w="9360" cap="flat" cmpd="sng">
              <a:solidFill>
                <a:srgbClr val="000000"/>
              </a:solidFill>
              <a:prstDash val="solid"/>
              <a:round/>
              <a:headEnd type="none" w="med" len="med"/>
              <a:tailEnd type="triangle" w="med" len="med"/>
            </a:ln>
          </p:spPr>
        </p:sp>
        <p:sp>
          <p:nvSpPr>
            <p:cNvPr id="53318" name="Line 72"/>
            <p:cNvSpPr/>
            <p:nvPr/>
          </p:nvSpPr>
          <p:spPr>
            <a:xfrm>
              <a:off x="906" y="1115"/>
              <a:ext cx="1" cy="267"/>
            </a:xfrm>
            <a:prstGeom prst="line">
              <a:avLst/>
            </a:prstGeom>
            <a:ln w="9360" cap="flat" cmpd="sng">
              <a:solidFill>
                <a:srgbClr val="000000"/>
              </a:solidFill>
              <a:prstDash val="solid"/>
              <a:round/>
              <a:headEnd type="none" w="med" len="med"/>
              <a:tailEnd type="triangle" w="med" len="med"/>
            </a:ln>
          </p:spPr>
        </p:sp>
        <p:sp>
          <p:nvSpPr>
            <p:cNvPr id="53319" name="Line 73"/>
            <p:cNvSpPr/>
            <p:nvPr/>
          </p:nvSpPr>
          <p:spPr>
            <a:xfrm>
              <a:off x="906" y="1742"/>
              <a:ext cx="1" cy="267"/>
            </a:xfrm>
            <a:prstGeom prst="line">
              <a:avLst/>
            </a:prstGeom>
            <a:ln w="9360" cap="flat" cmpd="sng">
              <a:solidFill>
                <a:srgbClr val="000000"/>
              </a:solidFill>
              <a:prstDash val="solid"/>
              <a:round/>
              <a:headEnd type="none" w="med" len="med"/>
              <a:tailEnd type="triangle" w="med" len="med"/>
            </a:ln>
          </p:spPr>
        </p:sp>
        <p:sp>
          <p:nvSpPr>
            <p:cNvPr id="53320" name="Line 74"/>
            <p:cNvSpPr/>
            <p:nvPr/>
          </p:nvSpPr>
          <p:spPr>
            <a:xfrm>
              <a:off x="906" y="2234"/>
              <a:ext cx="1" cy="268"/>
            </a:xfrm>
            <a:prstGeom prst="line">
              <a:avLst/>
            </a:prstGeom>
            <a:ln w="9360" cap="flat" cmpd="sng">
              <a:solidFill>
                <a:srgbClr val="000000"/>
              </a:solidFill>
              <a:prstDash val="solid"/>
              <a:round/>
              <a:headEnd type="none" w="med" len="med"/>
              <a:tailEnd type="triangle" w="med" len="med"/>
            </a:ln>
          </p:spPr>
        </p:sp>
      </p:grpSp>
      <p:sp>
        <p:nvSpPr>
          <p:cNvPr id="53322" name="Text Box 75"/>
          <p:cNvSpPr txBox="1">
            <a:spLocks noChangeArrowheads="1"/>
          </p:cNvSpPr>
          <p:nvPr/>
        </p:nvSpPr>
        <p:spPr bwMode="auto">
          <a:xfrm>
            <a:off x="0" y="6067425"/>
            <a:ext cx="5105400" cy="338138"/>
          </a:xfrm>
          <a:prstGeom prst="rect">
            <a:avLst/>
          </a:prstGeom>
          <a:noFill/>
          <a:ln>
            <a:noFill/>
          </a:ln>
        </p:spPr>
        <p:txBody>
          <a:bodyPr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a:solidFill>
                  <a:schemeClr val="tx1"/>
                </a:solidFill>
                <a:latin typeface="Arial" panose="020B0604020202020204" pitchFamily="34" charset="0"/>
                <a:ea typeface="PMingLiU" pitchFamily="18" charset="-12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a:solidFill>
                  <a:schemeClr val="tx1"/>
                </a:solidFill>
                <a:latin typeface="Arial" panose="020B0604020202020204" pitchFamily="34" charset="0"/>
                <a:ea typeface="PMingLiU" pitchFamily="18" charset="-12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a:solidFill>
                  <a:schemeClr val="tx1"/>
                </a:solidFill>
                <a:latin typeface="Arial" panose="020B0604020202020204" pitchFamily="34" charset="0"/>
                <a:ea typeface="PMingLiU" pitchFamily="18" charset="-12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a:solidFill>
                  <a:schemeClr val="tx1"/>
                </a:solidFill>
                <a:latin typeface="Arial" panose="020B0604020202020204" pitchFamily="34" charset="0"/>
                <a:ea typeface="PMingLiU" pitchFamily="18" charset="-12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a:solidFill>
                  <a:schemeClr val="tx1"/>
                </a:solidFill>
                <a:latin typeface="Arial" panose="020B0604020202020204" pitchFamily="34" charset="0"/>
                <a:ea typeface="PMingLiU" pitchFamily="18" charset="-120"/>
              </a:defRPr>
            </a:lvl5pPr>
            <a:lvl6pPr marL="2514600" indent="-228600"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a:solidFill>
                  <a:schemeClr val="tx1"/>
                </a:solidFill>
                <a:latin typeface="Arial" panose="020B0604020202020204" pitchFamily="34" charset="0"/>
                <a:ea typeface="PMingLiU" pitchFamily="18" charset="-120"/>
              </a:defRPr>
            </a:lvl6pPr>
            <a:lvl7pPr marL="2971800" indent="-228600"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a:solidFill>
                  <a:schemeClr val="tx1"/>
                </a:solidFill>
                <a:latin typeface="Arial" panose="020B0604020202020204" pitchFamily="34" charset="0"/>
                <a:ea typeface="PMingLiU" pitchFamily="18" charset="-120"/>
              </a:defRPr>
            </a:lvl7pPr>
            <a:lvl8pPr marL="3429000" indent="-228600"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a:solidFill>
                  <a:schemeClr val="tx1"/>
                </a:solidFill>
                <a:latin typeface="Arial" panose="020B0604020202020204" pitchFamily="34" charset="0"/>
                <a:ea typeface="PMingLiU" pitchFamily="18" charset="-120"/>
              </a:defRPr>
            </a:lvl8pPr>
            <a:lvl9pPr marL="3886200" indent="-228600"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a:solidFill>
                  <a:schemeClr val="tx1"/>
                </a:solidFill>
                <a:latin typeface="Arial" panose="020B0604020202020204" pitchFamily="34" charset="0"/>
                <a:ea typeface="PMingLiU" pitchFamily="18" charset="-120"/>
              </a:defRPr>
            </a:lvl9pPr>
          </a:lstStyle>
          <a:p>
            <a:pPr marL="0" marR="0" lvl="0" indent="0" algn="ctr" defTabSz="457200" rtl="0" eaLnBrk="1" fontAlgn="base" latinLnBrk="0" hangingPunct="1">
              <a:lnSpc>
                <a:spcPct val="93000"/>
              </a:lnSpc>
              <a:spcBef>
                <a:spcPts val="100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en-US" sz="1600" b="1" i="0" u="none" strike="noStrike" kern="1200" cap="none" spc="0" normalizeH="0" baseline="0" noProof="0">
                <a:ln>
                  <a:noFill/>
                </a:ln>
                <a:solidFill>
                  <a:srgbClr val="0000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Ong </a:t>
            </a:r>
            <a:r>
              <a:rPr kumimoji="0" lang="en-GB" altLang="en-US" sz="1600" b="1" i="1" u="none" strike="noStrike" kern="1200" cap="none" spc="0" normalizeH="0" baseline="0" noProof="0">
                <a:ln>
                  <a:noFill/>
                </a:ln>
                <a:solidFill>
                  <a:srgbClr val="0000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et al</a:t>
            </a:r>
            <a:r>
              <a:rPr kumimoji="0" lang="en-GB" altLang="en-US" sz="1600" b="1" i="0" u="none" strike="noStrike" kern="1200" cap="none" spc="0" normalizeH="0" baseline="0" noProof="0">
                <a:ln>
                  <a:noFill/>
                </a:ln>
                <a:solidFill>
                  <a:srgbClr val="0000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 Mol. Cell. Proteomics 1, 2002.</a:t>
            </a:r>
          </a:p>
        </p:txBody>
      </p:sp>
      <p:sp>
        <p:nvSpPr>
          <p:cNvPr id="53323" name="Rectangle 76"/>
          <p:cNvSpPr>
            <a:spLocks noGrp="1" noChangeArrowheads="1"/>
          </p:cNvSpPr>
          <p:nvPr>
            <p:ph type="title" idx="4294967295"/>
          </p:nvPr>
        </p:nvSpPr>
        <p:spPr>
          <a:xfrm>
            <a:off x="1619250" y="0"/>
            <a:ext cx="7194550" cy="641350"/>
          </a:xfrm>
        </p:spPr>
        <p:txBody>
          <a:bodyPr vert="horz" wrap="square" lIns="90000" tIns="46800" rIns="90000" bIns="46800" numCol="1" anchor="ctr" anchorCtr="0" compatLnSpc="1"/>
          <a:lstStyle/>
          <a:p>
            <a:pPr marL="0" marR="0" lvl="0" indent="0" algn="l" defTabSz="457200" rtl="0" eaLnBrk="1" fontAlgn="base" latinLnBrk="0" hangingPunct="1">
              <a:lnSpc>
                <a:spcPct val="100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en-US" sz="3200" b="1" i="0" u="none" strike="noStrike" kern="0" cap="none" spc="0" normalizeH="0" baseline="0" noProof="0">
                <a:ln>
                  <a:noFill/>
                </a:ln>
                <a:solidFill>
                  <a:schemeClr val="tx1"/>
                </a:solidFill>
                <a:effectLst>
                  <a:outerShdw blurRad="38100" dist="38100" dir="2700000" algn="tl">
                    <a:srgbClr val="C0C0C0"/>
                  </a:outerShdw>
                </a:effectLst>
                <a:uLnTx/>
                <a:uFillTx/>
                <a:ea typeface="+mj-ea"/>
                <a:cs typeface="Arial" panose="020B0604020202020204" pitchFamily="34" charset="0"/>
              </a:rPr>
              <a:t>Typical </a:t>
            </a:r>
            <a:r>
              <a:rPr kumimoji="0" lang="en-GB" altLang="en-US" sz="3200" b="1" i="0" u="none" strike="noStrike" kern="0" cap="none" spc="0" normalizeH="0" baseline="0" noProof="0">
                <a:ln>
                  <a:noFill/>
                </a:ln>
                <a:solidFill>
                  <a:srgbClr val="FF0000"/>
                </a:solidFill>
                <a:effectLst>
                  <a:outerShdw blurRad="38100" dist="38100" dir="2700000" algn="tl">
                    <a:srgbClr val="C0C0C0"/>
                  </a:outerShdw>
                </a:effectLst>
                <a:uLnTx/>
                <a:uFillTx/>
                <a:ea typeface="+mj-ea"/>
                <a:cs typeface="Arial" panose="020B0604020202020204" pitchFamily="34" charset="0"/>
              </a:rPr>
              <a:t>SILAC</a:t>
            </a:r>
            <a:r>
              <a:rPr kumimoji="0" lang="en-GB" altLang="en-US" sz="3200" b="1" i="0" u="none" strike="noStrike" kern="0" cap="none" spc="0" normalizeH="0" baseline="0" noProof="0">
                <a:ln>
                  <a:noFill/>
                </a:ln>
                <a:solidFill>
                  <a:schemeClr val="tx1"/>
                </a:solidFill>
                <a:effectLst>
                  <a:outerShdw blurRad="38100" dist="38100" dir="2700000" algn="tl">
                    <a:srgbClr val="C0C0C0"/>
                  </a:outerShdw>
                </a:effectLst>
                <a:uLnTx/>
                <a:uFillTx/>
                <a:ea typeface="+mj-ea"/>
                <a:cs typeface="Arial" panose="020B0604020202020204" pitchFamily="34" charset="0"/>
              </a:rPr>
              <a:t> experiment workflow</a:t>
            </a:r>
          </a:p>
        </p:txBody>
      </p:sp>
      <p:sp>
        <p:nvSpPr>
          <p:cNvPr id="2" name="Text Box 77"/>
          <p:cNvSpPr txBox="1"/>
          <p:nvPr/>
        </p:nvSpPr>
        <p:spPr>
          <a:xfrm>
            <a:off x="5029200" y="857250"/>
            <a:ext cx="3581400" cy="307975"/>
          </a:xfrm>
          <a:prstGeom prst="rect">
            <a:avLst/>
          </a:prstGeom>
          <a:noFill/>
          <a:ln w="9525">
            <a:noFill/>
          </a:ln>
        </p:spPr>
        <p:txBody>
          <a:bodyPr lIns="90000" tIns="46800" rIns="90000" bIns="46800" anchor="t">
            <a:spAutoFit/>
          </a:bodyPr>
          <a:lstStyle/>
          <a:p>
            <a:pPr algn="ctr" defTabSz="457200">
              <a:lnSpc>
                <a:spcPct val="93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1400" b="1" dirty="0">
                <a:solidFill>
                  <a:srgbClr val="000000"/>
                </a:solidFill>
                <a:latin typeface="Myriad Web" charset="0"/>
                <a:ea typeface="宋体" panose="02010600030101010101" pitchFamily="2" charset="-122"/>
              </a:rPr>
              <a:t>Upregulated protein - Peptide ratio &gt;1</a:t>
            </a:r>
          </a:p>
        </p:txBody>
      </p:sp>
      <p:sp>
        <p:nvSpPr>
          <p:cNvPr id="53324" name="Text Box 78"/>
          <p:cNvSpPr txBox="1"/>
          <p:nvPr/>
        </p:nvSpPr>
        <p:spPr>
          <a:xfrm>
            <a:off x="5110163" y="3657600"/>
            <a:ext cx="3421062" cy="307975"/>
          </a:xfrm>
          <a:prstGeom prst="rect">
            <a:avLst/>
          </a:prstGeom>
          <a:noFill/>
          <a:ln w="9525">
            <a:noFill/>
          </a:ln>
        </p:spPr>
        <p:txBody>
          <a:bodyPr wrap="none" lIns="90000" tIns="46800" rIns="90000" bIns="46800" anchor="t">
            <a:spAutoFit/>
          </a:bodyPr>
          <a:lstStyle/>
          <a:p>
            <a:pPr defTabSz="457200">
              <a:lnSpc>
                <a:spcPct val="93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1400" b="1" dirty="0">
                <a:solidFill>
                  <a:srgbClr val="000000"/>
                </a:solidFill>
                <a:latin typeface="Myriad Web" charset="0"/>
                <a:ea typeface="宋体" panose="02010600030101010101" pitchFamily="2" charset="-122"/>
              </a:rPr>
              <a:t>Background protein - Peptide ratio 1:1</a:t>
            </a:r>
          </a:p>
        </p:txBody>
      </p:sp>
      <p:pic>
        <p:nvPicPr>
          <p:cNvPr id="53325" name="Picture 79"/>
          <p:cNvPicPr>
            <a:picLocks noChangeAspect="1"/>
          </p:cNvPicPr>
          <p:nvPr/>
        </p:nvPicPr>
        <p:blipFill>
          <a:blip r:embed="rId2"/>
          <a:stretch>
            <a:fillRect/>
          </a:stretch>
        </p:blipFill>
        <p:spPr>
          <a:xfrm>
            <a:off x="5651500" y="1196975"/>
            <a:ext cx="2286000" cy="2409825"/>
          </a:xfrm>
          <a:prstGeom prst="rect">
            <a:avLst/>
          </a:prstGeom>
          <a:noFill/>
          <a:ln w="9525">
            <a:noFill/>
          </a:ln>
        </p:spPr>
      </p:pic>
      <p:pic>
        <p:nvPicPr>
          <p:cNvPr id="53326" name="Picture 80"/>
          <p:cNvPicPr>
            <a:picLocks noChangeAspect="1"/>
          </p:cNvPicPr>
          <p:nvPr/>
        </p:nvPicPr>
        <p:blipFill>
          <a:blip r:embed="rId3"/>
          <a:stretch>
            <a:fillRect/>
          </a:stretch>
        </p:blipFill>
        <p:spPr>
          <a:xfrm>
            <a:off x="5676900" y="4035425"/>
            <a:ext cx="2286000" cy="2403475"/>
          </a:xfrm>
          <a:prstGeom prst="rect">
            <a:avLst/>
          </a:prstGeom>
          <a:noFill/>
          <a:ln w="9525">
            <a:noFill/>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1835150" y="188913"/>
            <a:ext cx="3960813" cy="519113"/>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100000"/>
              </a:spcBef>
              <a:spcAft>
                <a:spcPct val="0"/>
              </a:spcAft>
              <a:buClrTx/>
              <a:buSzTx/>
              <a:buFontTx/>
              <a:buNone/>
              <a:defRPr/>
            </a:pPr>
            <a:r>
              <a:rPr kumimoji="0" lang="en-US" sz="3300" b="0" i="0" u="none" strike="noStrike" kern="0" cap="none" spc="0" normalizeH="0" baseline="0" noProof="0">
                <a:ln>
                  <a:noFill/>
                </a:ln>
                <a:solidFill>
                  <a:srgbClr val="333300"/>
                </a:solidFill>
                <a:effectLst>
                  <a:outerShdw blurRad="38100" dist="38100" dir="2700000" algn="tl">
                    <a:srgbClr val="C0C0C0"/>
                  </a:outerShdw>
                </a:effectLst>
                <a:uLnTx/>
                <a:uFillTx/>
                <a:latin typeface="Times New Roman" panose="02020603050405020304" pitchFamily="18" charset="0"/>
                <a:ea typeface="+mj-ea"/>
                <a:cs typeface="+mj-cs"/>
              </a:rPr>
              <a:t>Example</a:t>
            </a:r>
          </a:p>
        </p:txBody>
      </p:sp>
      <p:pic>
        <p:nvPicPr>
          <p:cNvPr id="2" name="Picture 4"/>
          <p:cNvPicPr>
            <a:picLocks noChangeAspect="1"/>
          </p:cNvPicPr>
          <p:nvPr/>
        </p:nvPicPr>
        <p:blipFill>
          <a:blip r:embed="rId2"/>
          <a:stretch>
            <a:fillRect/>
          </a:stretch>
        </p:blipFill>
        <p:spPr>
          <a:xfrm>
            <a:off x="1547813" y="1052513"/>
            <a:ext cx="4260850" cy="4679950"/>
          </a:xfrm>
          <a:prstGeom prst="rect">
            <a:avLst/>
          </a:prstGeom>
          <a:noFill/>
          <a:ln w="9525">
            <a:noFill/>
          </a:ln>
        </p:spPr>
      </p:pic>
      <p:sp>
        <p:nvSpPr>
          <p:cNvPr id="54275" name="Text Box 5"/>
          <p:cNvSpPr txBox="1"/>
          <p:nvPr/>
        </p:nvSpPr>
        <p:spPr>
          <a:xfrm>
            <a:off x="6516688" y="1844675"/>
            <a:ext cx="1943100" cy="641350"/>
          </a:xfrm>
          <a:prstGeom prst="rect">
            <a:avLst/>
          </a:prstGeom>
          <a:noFill/>
          <a:ln w="9525">
            <a:noFill/>
          </a:ln>
        </p:spPr>
        <p:txBody>
          <a:bodyPr anchor="t">
            <a:spAutoFit/>
          </a:bodyPr>
          <a:lstStyle/>
          <a:p>
            <a:pPr algn="ctr">
              <a:spcBef>
                <a:spcPct val="50000"/>
              </a:spcBef>
            </a:pPr>
            <a:r>
              <a:rPr lang="en-US" altLang="zh-CN" sz="1800" b="1" dirty="0">
                <a:solidFill>
                  <a:schemeClr val="accent2"/>
                </a:solidFill>
                <a:latin typeface="Arial" panose="020B0604020202020204" pitchFamily="34" charset="0"/>
                <a:ea typeface="PMingLiU" pitchFamily="18" charset="-120"/>
              </a:rPr>
              <a:t>Prostate cancer</a:t>
            </a:r>
            <a:r>
              <a:rPr lang="en-US" altLang="zh-CN" sz="1800" dirty="0">
                <a:solidFill>
                  <a:schemeClr val="accent2"/>
                </a:solidFill>
                <a:latin typeface="Arial" panose="020B0604020202020204" pitchFamily="34" charset="0"/>
                <a:ea typeface="PMingLiU" pitchFamily="18" charset="-120"/>
              </a:rPr>
              <a:t> cell line PC3</a:t>
            </a:r>
          </a:p>
        </p:txBody>
      </p:sp>
      <p:sp>
        <p:nvSpPr>
          <p:cNvPr id="54276" name="Line 6"/>
          <p:cNvSpPr/>
          <p:nvPr/>
        </p:nvSpPr>
        <p:spPr>
          <a:xfrm flipH="1">
            <a:off x="7451725" y="2636838"/>
            <a:ext cx="0" cy="649287"/>
          </a:xfrm>
          <a:prstGeom prst="line">
            <a:avLst/>
          </a:prstGeom>
          <a:ln w="9525" cap="flat" cmpd="sng">
            <a:solidFill>
              <a:schemeClr val="bg1"/>
            </a:solidFill>
            <a:prstDash val="solid"/>
            <a:round/>
            <a:headEnd type="none" w="med" len="med"/>
            <a:tailEnd type="triangle" w="med" len="med"/>
          </a:ln>
        </p:spPr>
      </p:sp>
      <p:sp>
        <p:nvSpPr>
          <p:cNvPr id="54277" name="Text Box 7"/>
          <p:cNvSpPr txBox="1"/>
          <p:nvPr/>
        </p:nvSpPr>
        <p:spPr>
          <a:xfrm>
            <a:off x="6011863" y="3429000"/>
            <a:ext cx="2808287" cy="641350"/>
          </a:xfrm>
          <a:prstGeom prst="rect">
            <a:avLst/>
          </a:prstGeom>
          <a:noFill/>
          <a:ln w="9525">
            <a:noFill/>
          </a:ln>
        </p:spPr>
        <p:txBody>
          <a:bodyPr anchor="t">
            <a:spAutoFit/>
          </a:bodyPr>
          <a:lstStyle/>
          <a:p>
            <a:pPr algn="ctr"/>
            <a:r>
              <a:rPr lang="en-US" altLang="zh-CN" sz="1800" b="1" dirty="0">
                <a:solidFill>
                  <a:schemeClr val="accent2"/>
                </a:solidFill>
                <a:latin typeface="Arial" panose="020B0604020202020204" pitchFamily="34" charset="0"/>
                <a:ea typeface="PMingLiU" pitchFamily="18" charset="-120"/>
              </a:rPr>
              <a:t>PC3M</a:t>
            </a:r>
          </a:p>
          <a:p>
            <a:pPr algn="ctr"/>
            <a:r>
              <a:rPr lang="en-US" altLang="zh-CN" sz="1800" dirty="0">
                <a:solidFill>
                  <a:schemeClr val="accent2"/>
                </a:solidFill>
                <a:latin typeface="Arial" panose="020B0604020202020204" pitchFamily="34" charset="0"/>
                <a:ea typeface="PMingLiU" pitchFamily="18" charset="-120"/>
              </a:rPr>
              <a:t>(low metastatic potential)</a:t>
            </a:r>
          </a:p>
        </p:txBody>
      </p:sp>
      <p:sp>
        <p:nvSpPr>
          <p:cNvPr id="54278" name="Text Box 8"/>
          <p:cNvSpPr txBox="1"/>
          <p:nvPr/>
        </p:nvSpPr>
        <p:spPr>
          <a:xfrm>
            <a:off x="5905500" y="5092700"/>
            <a:ext cx="3059113" cy="641350"/>
          </a:xfrm>
          <a:prstGeom prst="rect">
            <a:avLst/>
          </a:prstGeom>
          <a:noFill/>
          <a:ln w="9525">
            <a:noFill/>
          </a:ln>
        </p:spPr>
        <p:txBody>
          <a:bodyPr anchor="t">
            <a:spAutoFit/>
          </a:bodyPr>
          <a:lstStyle/>
          <a:p>
            <a:pPr algn="ctr"/>
            <a:r>
              <a:rPr lang="en-US" altLang="zh-CN" sz="1800" b="1" dirty="0">
                <a:solidFill>
                  <a:schemeClr val="accent2"/>
                </a:solidFill>
                <a:latin typeface="Arial" panose="020B0604020202020204" pitchFamily="34" charset="0"/>
                <a:ea typeface="PMingLiU" pitchFamily="18" charset="-120"/>
              </a:rPr>
              <a:t>PC3M-LN4</a:t>
            </a:r>
          </a:p>
          <a:p>
            <a:pPr algn="ctr"/>
            <a:r>
              <a:rPr lang="en-US" altLang="zh-CN" sz="1800" dirty="0">
                <a:solidFill>
                  <a:schemeClr val="accent2"/>
                </a:solidFill>
                <a:latin typeface="Arial" panose="020B0604020202020204" pitchFamily="34" charset="0"/>
                <a:ea typeface="PMingLiU" pitchFamily="18" charset="-120"/>
              </a:rPr>
              <a:t>(high metastatic potential)</a:t>
            </a:r>
          </a:p>
        </p:txBody>
      </p:sp>
      <p:sp>
        <p:nvSpPr>
          <p:cNvPr id="54279" name="Line 9"/>
          <p:cNvSpPr/>
          <p:nvPr/>
        </p:nvSpPr>
        <p:spPr>
          <a:xfrm flipH="1">
            <a:off x="7451725" y="4148138"/>
            <a:ext cx="0" cy="649287"/>
          </a:xfrm>
          <a:prstGeom prst="line">
            <a:avLst/>
          </a:prstGeom>
          <a:ln w="9525" cap="flat" cmpd="sng">
            <a:solidFill>
              <a:schemeClr val="bg1"/>
            </a:solidFill>
            <a:prstDash val="solid"/>
            <a:round/>
            <a:headEnd type="none" w="med" len="med"/>
            <a:tailEnd type="triangle" w="med" len="med"/>
          </a:ln>
        </p:spPr>
      </p:sp>
      <p:sp>
        <p:nvSpPr>
          <p:cNvPr id="54280" name="Text Box 11"/>
          <p:cNvSpPr txBox="1"/>
          <p:nvPr/>
        </p:nvSpPr>
        <p:spPr>
          <a:xfrm>
            <a:off x="4716463" y="1323975"/>
            <a:ext cx="863600" cy="304800"/>
          </a:xfrm>
          <a:prstGeom prst="rect">
            <a:avLst/>
          </a:prstGeom>
          <a:noFill/>
          <a:ln w="9525">
            <a:noFill/>
          </a:ln>
        </p:spPr>
        <p:txBody>
          <a:bodyPr anchor="t">
            <a:spAutoFit/>
          </a:bodyPr>
          <a:lstStyle/>
          <a:p>
            <a:pPr>
              <a:spcBef>
                <a:spcPct val="50000"/>
              </a:spcBef>
            </a:pPr>
            <a:r>
              <a:rPr lang="zh-TW" altLang="en-US" sz="1400" dirty="0">
                <a:latin typeface="Arial" panose="020B0604020202020204" pitchFamily="34" charset="0"/>
                <a:ea typeface="PMingLiU" pitchFamily="18" charset="-120"/>
              </a:rPr>
              <a:t>(98%)</a:t>
            </a:r>
          </a:p>
        </p:txBody>
      </p:sp>
      <p:sp>
        <p:nvSpPr>
          <p:cNvPr id="54282" name="Text Box 12"/>
          <p:cNvSpPr txBox="1"/>
          <p:nvPr/>
        </p:nvSpPr>
        <p:spPr>
          <a:xfrm>
            <a:off x="1187450" y="6400800"/>
            <a:ext cx="5638800" cy="457200"/>
          </a:xfrm>
          <a:prstGeom prst="rect">
            <a:avLst/>
          </a:prstGeom>
          <a:solidFill>
            <a:schemeClr val="tx1"/>
          </a:solidFill>
          <a:ln w="9525">
            <a:noFill/>
          </a:ln>
        </p:spPr>
        <p:txBody>
          <a:bodyPr anchor="t">
            <a:spAutoFit/>
          </a:bodyPr>
          <a:lstStyle/>
          <a:p>
            <a:pPr>
              <a:spcBef>
                <a:spcPct val="50000"/>
              </a:spcBef>
            </a:pPr>
            <a:r>
              <a:rPr lang="en-US" altLang="zh-CN" sz="2400" dirty="0">
                <a:solidFill>
                  <a:schemeClr val="bg1"/>
                </a:solidFill>
                <a:latin typeface="Times New Roman" panose="02020603050405020304" pitchFamily="18" charset="0"/>
                <a:ea typeface="宋体" panose="02010600030101010101" pitchFamily="2" charset="-122"/>
              </a:rPr>
              <a:t>What kind of labeling method is it?</a:t>
            </a: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282">
                                            <p:txEl>
                                              <p:pRg st="0" end="0"/>
                                            </p:txEl>
                                          </p:spTgt>
                                        </p:tgtEl>
                                        <p:attrNameLst>
                                          <p:attrName>style.visibility</p:attrName>
                                        </p:attrNameLst>
                                      </p:cBhvr>
                                      <p:to>
                                        <p:strVal val="visible"/>
                                      </p:to>
                                    </p:set>
                                    <p:animEffect transition="in" filter="dissolve">
                                      <p:cBhvr>
                                        <p:cTn id="7" dur="500"/>
                                        <p:tgtEl>
                                          <p:spTgt spid="542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2"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p:nvPr/>
        </p:nvSpPr>
        <p:spPr>
          <a:xfrm>
            <a:off x="250825" y="549275"/>
            <a:ext cx="8459788" cy="4967288"/>
          </a:xfrm>
          <a:prstGeom prst="rect">
            <a:avLst/>
          </a:prstGeom>
          <a:noFill/>
          <a:ln w="9525" cap="flat" cmpd="sng">
            <a:noFill/>
            <a:prstDash val="solid"/>
            <a:miter/>
            <a:headEnd type="none" w="med" len="med"/>
            <a:tailEnd type="none" w="med" len="med"/>
          </a:ln>
        </p:spPr>
        <p:txBody>
          <a:bodyPr wrap="none" anchor="ctr"/>
          <a:lstStyle/>
          <a:p>
            <a:endParaRPr lang="zh-CN" altLang="en-US" dirty="0">
              <a:ln>
                <a:solidFill>
                  <a:schemeClr val="bg1"/>
                </a:solidFill>
              </a:ln>
              <a:latin typeface="Arial" panose="020B0604020202020204" pitchFamily="34" charset="0"/>
              <a:ea typeface="PMingLiU" pitchFamily="18" charset="-120"/>
            </a:endParaRPr>
          </a:p>
        </p:txBody>
      </p:sp>
      <p:pic>
        <p:nvPicPr>
          <p:cNvPr id="55298" name="Picture 3"/>
          <p:cNvPicPr>
            <a:picLocks noChangeAspect="1"/>
          </p:cNvPicPr>
          <p:nvPr/>
        </p:nvPicPr>
        <p:blipFill>
          <a:blip r:embed="rId2"/>
          <a:stretch>
            <a:fillRect/>
          </a:stretch>
        </p:blipFill>
        <p:spPr>
          <a:xfrm>
            <a:off x="1456373" y="816293"/>
            <a:ext cx="6048375" cy="4433887"/>
          </a:xfrm>
          <a:prstGeom prst="rect">
            <a:avLst/>
          </a:prstGeom>
          <a:noFill/>
          <a:ln w="9525">
            <a:noFill/>
          </a:ln>
        </p:spPr>
      </p:pic>
      <p:sp>
        <p:nvSpPr>
          <p:cNvPr id="55299" name="Text Box 4"/>
          <p:cNvSpPr txBox="1"/>
          <p:nvPr/>
        </p:nvSpPr>
        <p:spPr>
          <a:xfrm>
            <a:off x="6948488" y="2774950"/>
            <a:ext cx="1511300" cy="366713"/>
          </a:xfrm>
          <a:prstGeom prst="rect">
            <a:avLst/>
          </a:prstGeom>
          <a:noFill/>
          <a:ln w="9525">
            <a:noFill/>
          </a:ln>
        </p:spPr>
        <p:txBody>
          <a:bodyPr anchor="t">
            <a:spAutoFit/>
          </a:bodyPr>
          <a:lstStyle/>
          <a:p>
            <a:pPr>
              <a:spcBef>
                <a:spcPct val="50000"/>
              </a:spcBef>
            </a:pPr>
            <a:r>
              <a:rPr lang="en-US" altLang="zh-CN" sz="1800" dirty="0">
                <a:solidFill>
                  <a:schemeClr val="tx1"/>
                </a:solidFill>
                <a:latin typeface="Arial" panose="020B0604020202020204" pitchFamily="34" charset="0"/>
                <a:ea typeface="PMingLiU" pitchFamily="18" charset="-120"/>
              </a:rPr>
              <a:t>Ratio = 0.98</a:t>
            </a:r>
          </a:p>
        </p:txBody>
      </p:sp>
      <p:sp>
        <p:nvSpPr>
          <p:cNvPr id="55300" name="Text Box 5"/>
          <p:cNvSpPr txBox="1"/>
          <p:nvPr/>
        </p:nvSpPr>
        <p:spPr>
          <a:xfrm>
            <a:off x="539750" y="5608638"/>
            <a:ext cx="8280400" cy="1192212"/>
          </a:xfrm>
          <a:prstGeom prst="rect">
            <a:avLst/>
          </a:prstGeom>
          <a:noFill/>
          <a:ln w="9525">
            <a:noFill/>
          </a:ln>
        </p:spPr>
        <p:txBody>
          <a:bodyPr anchor="t">
            <a:spAutoFit/>
          </a:bodyPr>
          <a:lstStyle/>
          <a:p>
            <a:pPr>
              <a:spcBef>
                <a:spcPct val="50000"/>
              </a:spcBef>
            </a:pPr>
            <a:r>
              <a:rPr lang="en-US" altLang="zh-CN" sz="1800" dirty="0">
                <a:solidFill>
                  <a:schemeClr val="tx1"/>
                </a:solidFill>
                <a:latin typeface="Arial" panose="020B0604020202020204" pitchFamily="34" charset="0"/>
                <a:ea typeface="PMingLiU" pitchFamily="18" charset="-120"/>
              </a:rPr>
              <a:t>Control of SILAC peptide (IISLDAK) pair from glutamyl-propyl tRNA synthetase.  </a:t>
            </a:r>
          </a:p>
          <a:p>
            <a:pPr>
              <a:spcBef>
                <a:spcPct val="50000"/>
              </a:spcBef>
            </a:pPr>
            <a:r>
              <a:rPr lang="en-US" altLang="zh-CN" sz="1800" dirty="0">
                <a:solidFill>
                  <a:schemeClr val="tx1"/>
                </a:solidFill>
                <a:latin typeface="Arial" panose="020B0604020202020204" pitchFamily="34" charset="0"/>
                <a:ea typeface="PMingLiU" pitchFamily="18" charset="-120"/>
              </a:rPr>
              <a:t>PC3M cells were cultured under both C12 and C13 conditions.  </a:t>
            </a:r>
          </a:p>
          <a:p>
            <a:pPr>
              <a:spcBef>
                <a:spcPct val="50000"/>
              </a:spcBef>
            </a:pPr>
            <a:r>
              <a:rPr lang="en-US" altLang="zh-CN" sz="1800" dirty="0">
                <a:solidFill>
                  <a:schemeClr val="tx1"/>
                </a:solidFill>
                <a:latin typeface="Arial" panose="020B0604020202020204" pitchFamily="34" charset="0"/>
                <a:ea typeface="PMingLiU" pitchFamily="18" charset="-120"/>
              </a:rPr>
              <a:t>Equal amount of proteins was mixed for SILAC.</a:t>
            </a:r>
          </a:p>
        </p:txBody>
      </p:sp>
      <p:sp>
        <p:nvSpPr>
          <p:cNvPr id="55301" name="Text Box 6"/>
          <p:cNvSpPr txBox="1"/>
          <p:nvPr/>
        </p:nvSpPr>
        <p:spPr>
          <a:xfrm>
            <a:off x="1401445" y="82550"/>
            <a:ext cx="7418388" cy="466725"/>
          </a:xfrm>
          <a:prstGeom prst="rect">
            <a:avLst/>
          </a:prstGeom>
          <a:solidFill>
            <a:schemeClr val="bg1"/>
          </a:solidFill>
          <a:ln w="9525" cap="flat" cmpd="sng">
            <a:noFill/>
            <a:prstDash val="solid"/>
            <a:miter/>
            <a:headEnd type="none" w="med" len="med"/>
            <a:tailEnd type="none" w="med" len="med"/>
          </a:ln>
        </p:spPr>
        <p:txBody>
          <a:bodyPr anchor="t">
            <a:spAutoFit/>
          </a:bodyPr>
          <a:lstStyle/>
          <a:p>
            <a:pPr>
              <a:spcBef>
                <a:spcPct val="50000"/>
              </a:spcBef>
            </a:pPr>
            <a:r>
              <a:rPr lang="en-US" altLang="zh-CN" sz="2400" dirty="0">
                <a:latin typeface="Arial" panose="020B0604020202020204" pitchFamily="34" charset="0"/>
                <a:ea typeface="PMingLiU" pitchFamily="18" charset="-120"/>
              </a:rPr>
              <a:t>Check Labeling Efficiency of both isotopes</a:t>
            </a:r>
          </a:p>
        </p:txBody>
      </p:sp>
    </p:spTree>
  </p:cSld>
  <p:clrMapOvr>
    <a:masterClrMapping/>
  </p:clrMapOvr>
  <p:transition>
    <p:randomBar dir="vert"/>
  </p:transition>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6321" name="Text Box 2"/>
          <p:cNvSpPr txBox="1"/>
          <p:nvPr/>
        </p:nvSpPr>
        <p:spPr>
          <a:xfrm>
            <a:off x="0" y="6477000"/>
            <a:ext cx="5562600" cy="304800"/>
          </a:xfrm>
          <a:prstGeom prst="rect">
            <a:avLst/>
          </a:prstGeom>
          <a:noFill/>
          <a:ln w="9525">
            <a:noFill/>
          </a:ln>
        </p:spPr>
        <p:txBody>
          <a:bodyPr anchor="t">
            <a:spAutoFit/>
          </a:bodyPr>
          <a:lstStyle/>
          <a:p>
            <a:pPr>
              <a:spcBef>
                <a:spcPct val="50000"/>
              </a:spcBef>
            </a:pPr>
            <a:r>
              <a:rPr lang="en-US" altLang="zh-CN" sz="1400" dirty="0">
                <a:solidFill>
                  <a:schemeClr val="tx1"/>
                </a:solidFill>
                <a:latin typeface="Arial" panose="020B0604020202020204" pitchFamily="34" charset="0"/>
                <a:ea typeface="PMingLiU" pitchFamily="18" charset="-120"/>
              </a:rPr>
              <a:t>Everley et al., MCP 2004    http://msquant.sourceforge.net</a:t>
            </a:r>
          </a:p>
        </p:txBody>
      </p:sp>
      <p:sp>
        <p:nvSpPr>
          <p:cNvPr id="56322" name="Rectangle 3"/>
          <p:cNvSpPr/>
          <p:nvPr/>
        </p:nvSpPr>
        <p:spPr>
          <a:xfrm>
            <a:off x="323850" y="260350"/>
            <a:ext cx="8569325" cy="5113338"/>
          </a:xfrm>
          <a:prstGeom prst="rect">
            <a:avLst/>
          </a:prstGeom>
          <a:noFill/>
          <a:ln w="9525" cap="flat" cmpd="sng">
            <a:no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pic>
        <p:nvPicPr>
          <p:cNvPr id="56323" name="Picture 4"/>
          <p:cNvPicPr>
            <a:picLocks noChangeAspect="1"/>
          </p:cNvPicPr>
          <p:nvPr/>
        </p:nvPicPr>
        <p:blipFill>
          <a:blip r:embed="rId2"/>
          <a:stretch>
            <a:fillRect/>
          </a:stretch>
        </p:blipFill>
        <p:spPr>
          <a:xfrm>
            <a:off x="4634548" y="135573"/>
            <a:ext cx="4392612" cy="3340100"/>
          </a:xfrm>
          <a:prstGeom prst="rect">
            <a:avLst/>
          </a:prstGeom>
          <a:noFill/>
          <a:ln w="9525" cap="flat" cmpd="sng">
            <a:noFill/>
            <a:prstDash val="solid"/>
            <a:miter/>
            <a:headEnd type="none" w="med" len="med"/>
            <a:tailEnd type="none" w="med" len="med"/>
          </a:ln>
        </p:spPr>
      </p:pic>
      <p:pic>
        <p:nvPicPr>
          <p:cNvPr id="56324" name="Picture 5"/>
          <p:cNvPicPr>
            <a:picLocks noChangeAspect="1"/>
          </p:cNvPicPr>
          <p:nvPr/>
        </p:nvPicPr>
        <p:blipFill>
          <a:blip r:embed="rId3"/>
          <a:stretch>
            <a:fillRect/>
          </a:stretch>
        </p:blipFill>
        <p:spPr>
          <a:xfrm>
            <a:off x="261620" y="2139315"/>
            <a:ext cx="4156710" cy="3139333"/>
          </a:xfrm>
          <a:prstGeom prst="rect">
            <a:avLst/>
          </a:prstGeom>
          <a:noFill/>
          <a:ln w="9525" cap="flat" cmpd="sng">
            <a:noFill/>
            <a:prstDash val="solid"/>
            <a:miter/>
            <a:headEnd type="none" w="med" len="med"/>
            <a:tailEnd type="none" w="med" len="med"/>
          </a:ln>
        </p:spPr>
      </p:pic>
      <p:sp>
        <p:nvSpPr>
          <p:cNvPr id="56325" name="Text Box 6"/>
          <p:cNvSpPr txBox="1"/>
          <p:nvPr/>
        </p:nvSpPr>
        <p:spPr>
          <a:xfrm>
            <a:off x="4418330" y="3909378"/>
            <a:ext cx="4824413" cy="809625"/>
          </a:xfrm>
          <a:prstGeom prst="rect">
            <a:avLst/>
          </a:prstGeom>
          <a:noFill/>
          <a:ln w="9525">
            <a:noFill/>
          </a:ln>
        </p:spPr>
        <p:txBody>
          <a:bodyPr anchor="t">
            <a:spAutoFit/>
          </a:bodyPr>
          <a:lstStyle/>
          <a:p>
            <a:pPr>
              <a:spcBef>
                <a:spcPct val="50000"/>
              </a:spcBef>
            </a:pPr>
            <a:r>
              <a:rPr lang="en-US" altLang="zh-CN" sz="2000" b="1" dirty="0">
                <a:solidFill>
                  <a:schemeClr val="accent2"/>
                </a:solidFill>
                <a:latin typeface="Arial" panose="020B0604020202020204" pitchFamily="34" charset="0"/>
                <a:ea typeface="PMingLiU" pitchFamily="18" charset="-120"/>
                <a:sym typeface="Wingdings" panose="05000000000000000000" pitchFamily="2" charset="2"/>
              </a:rPr>
              <a:t>Mascot </a:t>
            </a:r>
            <a:r>
              <a:rPr lang="en-US" altLang="zh-CN" sz="2000" dirty="0">
                <a:latin typeface="Arial" panose="020B0604020202020204" pitchFamily="34" charset="0"/>
                <a:ea typeface="PMingLiU" pitchFamily="18" charset="-120"/>
              </a:rPr>
              <a:t> </a:t>
            </a:r>
            <a:r>
              <a:rPr lang="en-US" altLang="zh-CN" sz="2000" b="1" dirty="0">
                <a:solidFill>
                  <a:schemeClr val="accent2"/>
                </a:solidFill>
                <a:latin typeface="Arial" panose="020B0604020202020204" pitchFamily="34" charset="0"/>
                <a:ea typeface="PMingLiU" pitchFamily="18" charset="-120"/>
                <a:sym typeface="Wingdings" panose="05000000000000000000" pitchFamily="2" charset="2"/>
              </a:rPr>
              <a:t>  </a:t>
            </a:r>
            <a:r>
              <a:rPr lang="en-US" altLang="zh-CN" sz="2000" b="1" dirty="0">
                <a:solidFill>
                  <a:schemeClr val="accent2"/>
                </a:solidFill>
                <a:latin typeface="Arial" panose="020B0604020202020204" pitchFamily="34" charset="0"/>
                <a:ea typeface="PMingLiU" pitchFamily="18" charset="-120"/>
              </a:rPr>
              <a:t>MSQuant</a:t>
            </a:r>
            <a:endParaRPr lang="en-US" altLang="zh-CN" sz="2000" b="1" dirty="0">
              <a:solidFill>
                <a:schemeClr val="accent2"/>
              </a:solidFill>
              <a:latin typeface="Arial" panose="020B0604020202020204" pitchFamily="34" charset="0"/>
              <a:ea typeface="PMingLiU" pitchFamily="18" charset="-120"/>
              <a:sym typeface="Wingdings" panose="05000000000000000000" pitchFamily="2" charset="2"/>
            </a:endParaRPr>
          </a:p>
          <a:p>
            <a:pPr>
              <a:spcBef>
                <a:spcPct val="50000"/>
              </a:spcBef>
            </a:pPr>
            <a:r>
              <a:rPr lang="en-US" altLang="zh-CN" sz="1800" b="1" dirty="0">
                <a:solidFill>
                  <a:schemeClr val="accent2"/>
                </a:solidFill>
                <a:latin typeface="Arial" panose="020B0604020202020204" pitchFamily="34" charset="0"/>
                <a:ea typeface="PMingLiU" pitchFamily="18" charset="-120"/>
              </a:rPr>
              <a:t>Ratio</a:t>
            </a:r>
            <a:r>
              <a:rPr lang="en-US" altLang="zh-CN" sz="1800" dirty="0">
                <a:solidFill>
                  <a:schemeClr val="accent2"/>
                </a:solidFill>
                <a:latin typeface="Arial" panose="020B0604020202020204" pitchFamily="34" charset="0"/>
                <a:ea typeface="PMingLiU" pitchFamily="18" charset="-120"/>
              </a:rPr>
              <a:t>: areas of monoisotopic peaks</a:t>
            </a:r>
          </a:p>
        </p:txBody>
      </p:sp>
      <p:sp>
        <p:nvSpPr>
          <p:cNvPr id="56326" name="Text Box 7"/>
          <p:cNvSpPr txBox="1"/>
          <p:nvPr/>
        </p:nvSpPr>
        <p:spPr>
          <a:xfrm>
            <a:off x="439420" y="1430020"/>
            <a:ext cx="4032250" cy="752475"/>
          </a:xfrm>
          <a:prstGeom prst="rect">
            <a:avLst/>
          </a:prstGeom>
          <a:noFill/>
          <a:ln w="9525">
            <a:noFill/>
          </a:ln>
        </p:spPr>
        <p:txBody>
          <a:bodyPr anchor="t">
            <a:spAutoFit/>
          </a:bodyPr>
          <a:lstStyle/>
          <a:p>
            <a:pPr>
              <a:lnSpc>
                <a:spcPct val="120000"/>
              </a:lnSpc>
              <a:spcBef>
                <a:spcPct val="50000"/>
              </a:spcBef>
              <a:spcAft>
                <a:spcPct val="50000"/>
              </a:spcAft>
            </a:pPr>
            <a:r>
              <a:rPr lang="en-US" altLang="zh-CN" sz="1800" dirty="0">
                <a:solidFill>
                  <a:schemeClr val="accent2"/>
                </a:solidFill>
                <a:latin typeface="Arial" panose="020B0604020202020204" pitchFamily="34" charset="0"/>
                <a:ea typeface="PMingLiU" pitchFamily="18" charset="-120"/>
              </a:rPr>
              <a:t>Difference of I</a:t>
            </a:r>
            <a:r>
              <a:rPr lang="en-US" altLang="zh-CN" sz="1800" baseline="-10000" dirty="0">
                <a:solidFill>
                  <a:schemeClr val="accent2"/>
                </a:solidFill>
                <a:latin typeface="Arial" panose="020B0604020202020204" pitchFamily="34" charset="0"/>
                <a:ea typeface="PMingLiU" pitchFamily="18" charset="-120"/>
              </a:rPr>
              <a:t>o</a:t>
            </a:r>
            <a:r>
              <a:rPr lang="en-US" altLang="zh-CN" sz="1800" dirty="0">
                <a:solidFill>
                  <a:schemeClr val="accent2"/>
                </a:solidFill>
                <a:latin typeface="Arial" panose="020B0604020202020204" pitchFamily="34" charset="0"/>
                <a:ea typeface="PMingLiU" pitchFamily="18" charset="-120"/>
              </a:rPr>
              <a:t> and I</a:t>
            </a:r>
            <a:r>
              <a:rPr lang="en-US" altLang="zh-CN" sz="1800" baseline="-10000" dirty="0">
                <a:solidFill>
                  <a:schemeClr val="accent2"/>
                </a:solidFill>
                <a:latin typeface="Arial" panose="020B0604020202020204" pitchFamily="34" charset="0"/>
                <a:ea typeface="PMingLiU" pitchFamily="18" charset="-120"/>
              </a:rPr>
              <a:t>6</a:t>
            </a:r>
            <a:r>
              <a:rPr lang="en-US" altLang="zh-CN" sz="1800" dirty="0">
                <a:solidFill>
                  <a:schemeClr val="accent2"/>
                </a:solidFill>
                <a:latin typeface="Arial" panose="020B0604020202020204" pitchFamily="34" charset="0"/>
                <a:ea typeface="PMingLiU" pitchFamily="18" charset="-120"/>
              </a:rPr>
              <a:t> = 3 mass units </a:t>
            </a:r>
            <a:r>
              <a:rPr lang="en-US" altLang="zh-CN" sz="1800" dirty="0">
                <a:solidFill>
                  <a:schemeClr val="accent2"/>
                </a:solidFill>
                <a:latin typeface="Arial" panose="020B0604020202020204" pitchFamily="34" charset="0"/>
                <a:ea typeface="PMingLiU" pitchFamily="18" charset="-120"/>
                <a:sym typeface="Wingdings" panose="05000000000000000000" pitchFamily="2" charset="2"/>
              </a:rPr>
              <a:t>  [M+H] </a:t>
            </a:r>
            <a:r>
              <a:rPr lang="en-US" altLang="zh-CN" sz="1800" baseline="30000" dirty="0">
                <a:solidFill>
                  <a:schemeClr val="accent2"/>
                </a:solidFill>
                <a:latin typeface="Arial" panose="020B0604020202020204" pitchFamily="34" charset="0"/>
                <a:ea typeface="PMingLiU" pitchFamily="18" charset="-120"/>
              </a:rPr>
              <a:t>2+</a:t>
            </a:r>
          </a:p>
        </p:txBody>
      </p:sp>
      <p:sp>
        <p:nvSpPr>
          <p:cNvPr id="56327" name="Text Box 8"/>
          <p:cNvSpPr txBox="1"/>
          <p:nvPr/>
        </p:nvSpPr>
        <p:spPr>
          <a:xfrm>
            <a:off x="900113" y="5805488"/>
            <a:ext cx="6911975" cy="366712"/>
          </a:xfrm>
          <a:prstGeom prst="rect">
            <a:avLst/>
          </a:prstGeom>
          <a:noFill/>
          <a:ln w="9525">
            <a:noFill/>
          </a:ln>
        </p:spPr>
        <p:txBody>
          <a:bodyPr anchor="t">
            <a:spAutoFit/>
          </a:bodyPr>
          <a:lstStyle/>
          <a:p>
            <a:pPr>
              <a:spcBef>
                <a:spcPct val="50000"/>
              </a:spcBef>
            </a:pPr>
            <a:r>
              <a:rPr lang="en-US" altLang="zh-CN" sz="1800" b="1" dirty="0">
                <a:solidFill>
                  <a:schemeClr val="tx1"/>
                </a:solidFill>
                <a:latin typeface="Arial" panose="020B0604020202020204" pitchFamily="34" charset="0"/>
                <a:ea typeface="PMingLiU" pitchFamily="18" charset="-120"/>
              </a:rPr>
              <a:t>Figure 3.</a:t>
            </a:r>
            <a:r>
              <a:rPr lang="en-US" altLang="zh-CN" sz="1800" dirty="0">
                <a:solidFill>
                  <a:schemeClr val="tx1"/>
                </a:solidFill>
                <a:latin typeface="Arial" panose="020B0604020202020204" pitchFamily="34" charset="0"/>
                <a:ea typeface="PMingLiU" pitchFamily="18" charset="-120"/>
              </a:rPr>
              <a:t>  Identification and quantification of SILAC peptides</a:t>
            </a:r>
          </a:p>
        </p:txBody>
      </p:sp>
    </p:spTree>
  </p:cSld>
  <p:clrMapOvr>
    <a:masterClrMapping/>
  </p:clrMapOvr>
  <p:transition>
    <p:randomBar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a:xfrm>
            <a:off x="687070" y="4964748"/>
            <a:ext cx="8229600" cy="650875"/>
          </a:xfrm>
          <a:solidFill>
            <a:schemeClr val="bg1"/>
          </a:solidFill>
          <a:ln>
            <a:solidFill>
              <a:srgbClr val="CCECFF"/>
            </a:solidFill>
          </a:ln>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100" b="1" i="0" u="none" strike="noStrike" kern="0" cap="none" spc="0" normalizeH="0" baseline="0" noProof="0" dirty="0">
                <a:ln>
                  <a:noFill/>
                </a:ln>
                <a:solidFill>
                  <a:schemeClr val="tx1"/>
                </a:solidFill>
                <a:effectLst>
                  <a:outerShdw blurRad="38100" dist="38100" dir="2700000" algn="tl">
                    <a:srgbClr val="C0C0C0"/>
                  </a:outerShdw>
                </a:effectLst>
                <a:uLnTx/>
                <a:uFillTx/>
                <a:ea typeface="+mj-ea"/>
                <a:cs typeface="Arial" panose="020B0604020202020204" pitchFamily="34" charset="0"/>
              </a:rPr>
              <a:t>Immunoblots of selected proteins from microsomal lysates of PC3M and PC3M-LN4 cell lines</a:t>
            </a:r>
          </a:p>
        </p:txBody>
      </p:sp>
      <p:pic>
        <p:nvPicPr>
          <p:cNvPr id="2" name="Picture 3"/>
          <p:cNvPicPr>
            <a:picLocks noChangeAspect="1"/>
          </p:cNvPicPr>
          <p:nvPr/>
        </p:nvPicPr>
        <p:blipFill>
          <a:blip r:embed="rId2"/>
          <a:stretch>
            <a:fillRect/>
          </a:stretch>
        </p:blipFill>
        <p:spPr>
          <a:xfrm>
            <a:off x="1508125" y="354330"/>
            <a:ext cx="7408545" cy="3997960"/>
          </a:xfrm>
          <a:prstGeom prst="rect">
            <a:avLst/>
          </a:prstGeom>
          <a:solidFill>
            <a:schemeClr val="bg1"/>
          </a:solidFill>
          <a:ln w="9525" cap="flat" cmpd="sng">
            <a:solidFill>
              <a:srgbClr val="0000FF"/>
            </a:solidFill>
            <a:prstDash val="solid"/>
            <a:miter/>
            <a:headEnd type="none" w="med" len="med"/>
            <a:tailEnd type="none" w="med" len="med"/>
          </a:ln>
        </p:spPr>
      </p:pic>
      <p:sp>
        <p:nvSpPr>
          <p:cNvPr id="57347" name="Text Box 4"/>
          <p:cNvSpPr txBox="1"/>
          <p:nvPr/>
        </p:nvSpPr>
        <p:spPr>
          <a:xfrm>
            <a:off x="-252412" y="6491288"/>
            <a:ext cx="2843212" cy="304800"/>
          </a:xfrm>
          <a:prstGeom prst="rect">
            <a:avLst/>
          </a:prstGeom>
          <a:noFill/>
          <a:ln w="9525">
            <a:noFill/>
          </a:ln>
        </p:spPr>
        <p:txBody>
          <a:bodyPr anchor="t">
            <a:spAutoFit/>
          </a:bodyPr>
          <a:lstStyle/>
          <a:p>
            <a:pPr algn="ctr">
              <a:spcBef>
                <a:spcPct val="50000"/>
              </a:spcBef>
            </a:pPr>
            <a:r>
              <a:rPr lang="en-US" altLang="zh-CN" sz="1400" dirty="0">
                <a:latin typeface="Arial" panose="020B0604020202020204" pitchFamily="34" charset="0"/>
                <a:ea typeface="PMingLiU" pitchFamily="18" charset="-120"/>
              </a:rPr>
              <a:t>Everley et al., MCP 2004</a:t>
            </a:r>
          </a:p>
        </p:txBody>
      </p:sp>
    </p:spTree>
  </p:cSld>
  <p:clrMapOvr>
    <a:masterClrMapping/>
  </p:clrMapOvr>
  <p:transition>
    <p:randomBar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a:xfrm>
            <a:off x="1763713" y="188913"/>
            <a:ext cx="7380288" cy="76200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200" b="1" i="0" u="none" strike="noStrike" kern="0" cap="none" spc="0" normalizeH="0" baseline="0" noProof="0" dirty="0">
                <a:ln>
                  <a:noFill/>
                </a:ln>
                <a:solidFill>
                  <a:srgbClr val="CC0000"/>
                </a:solidFill>
                <a:effectLst>
                  <a:outerShdw blurRad="38100" dist="38100" dir="2700000" algn="tl">
                    <a:srgbClr val="C0C0C0"/>
                  </a:outerShdw>
                </a:effectLst>
                <a:uLnTx/>
                <a:uFillTx/>
                <a:ea typeface="+mj-ea"/>
                <a:cs typeface="Arial" panose="020B0604020202020204" pitchFamily="34" charset="0"/>
              </a:rPr>
              <a:t>Culture-derived isotope tags (CDITs)</a:t>
            </a:r>
            <a:r>
              <a:rPr kumimoji="0" lang="en-US" sz="50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rPr>
              <a:t> </a:t>
            </a:r>
          </a:p>
        </p:txBody>
      </p:sp>
      <p:pic>
        <p:nvPicPr>
          <p:cNvPr id="2" name="Picture 3" descr="10_200807291522213">
            <a:hlinkClick r:id="rId2"/>
          </p:cNvPr>
          <p:cNvPicPr>
            <a:picLocks noChangeAspect="1"/>
          </p:cNvPicPr>
          <p:nvPr/>
        </p:nvPicPr>
        <p:blipFill>
          <a:blip r:embed="rId3"/>
          <a:stretch>
            <a:fillRect/>
          </a:stretch>
        </p:blipFill>
        <p:spPr>
          <a:xfrm>
            <a:off x="1619250" y="981075"/>
            <a:ext cx="3973513" cy="5732463"/>
          </a:xfrm>
          <a:prstGeom prst="rect">
            <a:avLst/>
          </a:prstGeom>
          <a:noFill/>
          <a:ln w="9525">
            <a:noFill/>
          </a:ln>
        </p:spPr>
      </p:pic>
      <p:sp>
        <p:nvSpPr>
          <p:cNvPr id="58371" name="Text Box 4"/>
          <p:cNvSpPr txBox="1"/>
          <p:nvPr/>
        </p:nvSpPr>
        <p:spPr>
          <a:xfrm>
            <a:off x="5592445" y="1458595"/>
            <a:ext cx="3482975" cy="3415030"/>
          </a:xfrm>
          <a:prstGeom prst="rect">
            <a:avLst/>
          </a:prstGeom>
          <a:noFill/>
          <a:ln w="9525">
            <a:noFill/>
          </a:ln>
        </p:spPr>
        <p:txBody>
          <a:bodyPr wrap="square" anchor="t">
            <a:spAutoFit/>
          </a:bodyPr>
          <a:lstStyle/>
          <a:p>
            <a:r>
              <a:rPr sz="2400" b="1" dirty="0">
                <a:latin typeface="Times New Roman" panose="02020603050405020304" pitchFamily="18" charset="0"/>
                <a:ea typeface="宋体" panose="02010600030101010101" pitchFamily="2" charset="-122"/>
              </a:rPr>
              <a:t>Extended SILAC Technology</a:t>
            </a:r>
            <a:r>
              <a:rPr lang="zh-CN" altLang="en-US" sz="2400" b="1" dirty="0">
                <a:latin typeface="Times New Roman" panose="02020603050405020304" pitchFamily="18" charset="0"/>
                <a:ea typeface="宋体" panose="02010600030101010101" pitchFamily="2" charset="-122"/>
              </a:rPr>
              <a:t> </a:t>
            </a:r>
          </a:p>
          <a:p>
            <a:br>
              <a:rPr lang="zh-CN" altLang="en-US" sz="2400" b="1" dirty="0">
                <a:latin typeface="Times New Roman" panose="02020603050405020304" pitchFamily="18" charset="0"/>
                <a:ea typeface="宋体" panose="02010600030101010101" pitchFamily="2" charset="-122"/>
              </a:rPr>
            </a:br>
            <a:r>
              <a:rPr lang="en-US" altLang="zh-CN" sz="2400" b="1" dirty="0">
                <a:latin typeface="Times New Roman" panose="02020603050405020304" pitchFamily="18" charset="0"/>
                <a:ea typeface="宋体" panose="02010600030101010101" pitchFamily="2" charset="-122"/>
              </a:rPr>
              <a:t>Ishihama et al</a:t>
            </a:r>
            <a:r>
              <a:rPr lang="zh-CN" altLang="en-US" sz="2400" b="1" dirty="0">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developed</a:t>
            </a:r>
            <a:endParaRPr lang="zh-CN" altLang="en-US" sz="2400" b="1" dirty="0">
              <a:latin typeface="Times New Roman" panose="02020603050405020304" pitchFamily="18" charset="0"/>
              <a:ea typeface="宋体" panose="02010600030101010101" pitchFamily="2" charset="-122"/>
            </a:endParaRPr>
          </a:p>
          <a:p>
            <a:endParaRPr lang="zh-CN" altLang="en-US" sz="2400" b="1" dirty="0">
              <a:latin typeface="Times New Roman" panose="02020603050405020304" pitchFamily="18" charset="0"/>
              <a:ea typeface="宋体" panose="02010600030101010101" pitchFamily="2" charset="-122"/>
            </a:endParaRPr>
          </a:p>
          <a:p>
            <a:r>
              <a:rPr lang="zh-CN" altLang="en-US" sz="2400" b="1" dirty="0">
                <a:latin typeface="Times New Roman" panose="02020603050405020304" pitchFamily="18" charset="0"/>
                <a:ea typeface="宋体" panose="02010600030101010101" pitchFamily="2" charset="-122"/>
              </a:rPr>
              <a:t>The problem that tissue samples can not be labeled</a:t>
            </a:r>
            <a:r>
              <a:rPr lang="zh-CN" altLang="en-US" sz="2400" b="1" i="1" dirty="0">
                <a:latin typeface="Times New Roman" panose="02020603050405020304" pitchFamily="18" charset="0"/>
                <a:ea typeface="宋体" panose="02010600030101010101" pitchFamily="2" charset="-122"/>
              </a:rPr>
              <a:t> in vivo</a:t>
            </a:r>
            <a:r>
              <a:rPr lang="zh-CN" altLang="en-US" sz="2400" b="1" dirty="0">
                <a:latin typeface="Times New Roman" panose="02020603050405020304" pitchFamily="18" charset="0"/>
                <a:ea typeface="宋体" panose="02010600030101010101" pitchFamily="2" charset="-122"/>
              </a:rPr>
              <a:t> was solved</a:t>
            </a:r>
          </a:p>
        </p:txBody>
      </p:sp>
    </p:spTree>
  </p:cSld>
  <p:clrMapOvr>
    <a:masterClrMapping/>
  </p:clrMapOvr>
  <p:transition>
    <p:randomBar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p:cNvSpPr>
          <p:nvPr>
            <p:ph type="title"/>
          </p:nvPr>
        </p:nvSpPr>
        <p:spPr>
          <a:xfrm>
            <a:off x="1621155" y="282575"/>
            <a:ext cx="7459980" cy="845185"/>
          </a:xfrm>
        </p:spPr>
        <p:txBody>
          <a:bodyPr anchor="ctr"/>
          <a:lstStyle/>
          <a:p>
            <a:r>
              <a:rPr lang="en-US" altLang="zh-CN" sz="3200" dirty="0">
                <a:solidFill>
                  <a:schemeClr val="tx1"/>
                </a:solidFill>
                <a:cs typeface="Arial" panose="020B0604020202020204" pitchFamily="34" charset="0"/>
              </a:rPr>
              <a:t>S</a:t>
            </a:r>
            <a:r>
              <a:rPr lang="zh-CN" altLang="en-US" sz="3200" dirty="0">
                <a:solidFill>
                  <a:schemeClr val="tx1"/>
                </a:solidFill>
                <a:cs typeface="Arial" panose="020B0604020202020204" pitchFamily="34" charset="0"/>
              </a:rPr>
              <a:t>ecretome-derived isotope tags </a:t>
            </a:r>
            <a:r>
              <a:rPr lang="en-US" altLang="zh-CN" sz="3200" dirty="0">
                <a:solidFill>
                  <a:schemeClr val="tx1"/>
                </a:solidFill>
                <a:cs typeface="Arial" panose="020B0604020202020204" pitchFamily="34" charset="0"/>
              </a:rPr>
              <a:t>(SDITs)</a:t>
            </a:r>
          </a:p>
        </p:txBody>
      </p:sp>
      <p:sp>
        <p:nvSpPr>
          <p:cNvPr id="59394" name="内容占位符 2"/>
          <p:cNvSpPr>
            <a:spLocks noGrp="1"/>
          </p:cNvSpPr>
          <p:nvPr>
            <p:ph idx="1"/>
          </p:nvPr>
        </p:nvSpPr>
        <p:spPr/>
        <p:txBody>
          <a:bodyPr anchor="t"/>
          <a:lstStyle/>
          <a:p>
            <a:endParaRPr lang="zh-CN" altLang="en-US"/>
          </a:p>
          <a:p>
            <a:endParaRPr lang="zh-CN" altLang="en-US"/>
          </a:p>
          <a:p>
            <a:endParaRPr lang="zh-CN" altLang="en-US"/>
          </a:p>
        </p:txBody>
      </p:sp>
      <p:sp>
        <p:nvSpPr>
          <p:cNvPr id="59395" name="文本框 3"/>
          <p:cNvSpPr txBox="1"/>
          <p:nvPr/>
        </p:nvSpPr>
        <p:spPr>
          <a:xfrm>
            <a:off x="827088" y="6259513"/>
            <a:ext cx="7134225" cy="644525"/>
          </a:xfrm>
          <a:prstGeom prst="rect">
            <a:avLst/>
          </a:prstGeom>
          <a:noFill/>
          <a:ln w="9525">
            <a:noFill/>
          </a:ln>
        </p:spPr>
        <p:txBody>
          <a:bodyPr wrap="square" anchor="t">
            <a:spAutoFit/>
          </a:bodyPr>
          <a:lstStyle/>
          <a:p>
            <a:r>
              <a:rPr lang="zh-CN" altLang="en-US" sz="1200">
                <a:latin typeface="Arial" panose="020B0604020202020204" pitchFamily="34" charset="0"/>
                <a:ea typeface="PMingLiU" pitchFamily="18" charset="-120"/>
              </a:rPr>
              <a:t>Secretome-Derived Isotope Tags (SDIT) Reveal Adipocyte-Derived Apolipoprotein C-I as a Predictive Marker for Cardiovascular Disease  J. Proteome Res., 2012, 11 (5), pp 2851–2862 </a:t>
            </a:r>
          </a:p>
          <a:p>
            <a:r>
              <a:rPr lang="zh-CN" altLang="en-US" sz="1200">
                <a:latin typeface="Arial" panose="020B0604020202020204" pitchFamily="34" charset="0"/>
                <a:ea typeface="PMingLiU" pitchFamily="18" charset="-120"/>
              </a:rPr>
              <a:t>DOI: 10.1021/pr201224e</a:t>
            </a:r>
          </a:p>
        </p:txBody>
      </p:sp>
      <p:pic>
        <p:nvPicPr>
          <p:cNvPr id="59396" name="图片 4" descr="Secretome-derived isotope tags (SDITs)"/>
          <p:cNvPicPr>
            <a:picLocks noChangeAspect="1"/>
          </p:cNvPicPr>
          <p:nvPr/>
        </p:nvPicPr>
        <p:blipFill>
          <a:blip r:embed="rId2"/>
          <a:stretch>
            <a:fillRect/>
          </a:stretch>
        </p:blipFill>
        <p:spPr>
          <a:xfrm>
            <a:off x="877888" y="1654175"/>
            <a:ext cx="7602537" cy="4378325"/>
          </a:xfrm>
          <a:prstGeom prst="rect">
            <a:avLst/>
          </a:prstGeom>
          <a:noFill/>
          <a:ln w="9525">
            <a:noFill/>
          </a:ln>
        </p:spPr>
      </p:pic>
    </p:spTree>
  </p:cSld>
  <p:clrMapOvr>
    <a:masterClrMapping/>
  </p:clrMapOvr>
  <p:transition>
    <p:randomBar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2"/>
          <p:cNvPicPr>
            <a:picLocks noChangeAspect="1"/>
          </p:cNvPicPr>
          <p:nvPr/>
        </p:nvPicPr>
        <p:blipFill>
          <a:blip r:embed="rId2"/>
          <a:stretch>
            <a:fillRect/>
          </a:stretch>
        </p:blipFill>
        <p:spPr>
          <a:xfrm>
            <a:off x="4067175" y="1114425"/>
            <a:ext cx="5076825" cy="5153025"/>
          </a:xfrm>
          <a:prstGeom prst="rect">
            <a:avLst/>
          </a:prstGeom>
          <a:noFill/>
          <a:ln w="9525">
            <a:noFill/>
          </a:ln>
        </p:spPr>
      </p:pic>
      <p:sp>
        <p:nvSpPr>
          <p:cNvPr id="59395" name="Rectangle 3"/>
          <p:cNvSpPr>
            <a:spLocks noGrp="1" noChangeArrowheads="1"/>
          </p:cNvSpPr>
          <p:nvPr>
            <p:ph type="title" idx="4294967295"/>
          </p:nvPr>
        </p:nvSpPr>
        <p:spPr>
          <a:xfrm>
            <a:off x="1619250" y="115888"/>
            <a:ext cx="6913563" cy="64135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Stable Isotope Labeling</a:t>
            </a:r>
          </a:p>
        </p:txBody>
      </p:sp>
      <p:sp>
        <p:nvSpPr>
          <p:cNvPr id="60419" name="Text Box 4"/>
          <p:cNvSpPr txBox="1"/>
          <p:nvPr/>
        </p:nvSpPr>
        <p:spPr>
          <a:xfrm>
            <a:off x="179388" y="1700213"/>
            <a:ext cx="3924300" cy="3508375"/>
          </a:xfrm>
          <a:prstGeom prst="rect">
            <a:avLst/>
          </a:prstGeom>
          <a:noFill/>
          <a:ln w="9525">
            <a:noFill/>
          </a:ln>
        </p:spPr>
        <p:txBody>
          <a:bodyPr anchor="t">
            <a:spAutoFit/>
          </a:bodyPr>
          <a:lstStyle/>
          <a:p>
            <a:r>
              <a:rPr lang="en-US" altLang="zh-CN" sz="2800" b="1" dirty="0">
                <a:latin typeface="Arial" panose="020B0604020202020204" pitchFamily="34" charset="0"/>
                <a:ea typeface="宋体" panose="02010600030101010101" pitchFamily="2" charset="-122"/>
              </a:rPr>
              <a:t>According to labeling method</a:t>
            </a:r>
          </a:p>
          <a:p>
            <a:pPr>
              <a:buChar char="•"/>
            </a:pPr>
            <a:endParaRPr lang="en-US" altLang="zh-CN" sz="2800" b="1" dirty="0">
              <a:latin typeface="Arial" panose="020B0604020202020204" pitchFamily="34" charset="0"/>
              <a:ea typeface="宋体" panose="02010600030101010101" pitchFamily="2" charset="-122"/>
            </a:endParaRPr>
          </a:p>
          <a:p>
            <a:pPr>
              <a:buChar char="•"/>
            </a:pPr>
            <a:r>
              <a:rPr lang="en-US" altLang="zh-CN" sz="2800" b="1" dirty="0">
                <a:latin typeface="Arial" panose="020B0604020202020204" pitchFamily="34" charset="0"/>
                <a:ea typeface="宋体" panose="02010600030101010101" pitchFamily="2" charset="-122"/>
              </a:rPr>
              <a:t>Metabolic labeling</a:t>
            </a:r>
          </a:p>
          <a:p>
            <a:pPr>
              <a:buChar char="•"/>
            </a:pPr>
            <a:endParaRPr lang="en-US" altLang="zh-CN" sz="2800" b="1" dirty="0">
              <a:latin typeface="Arial" panose="020B0604020202020204" pitchFamily="34" charset="0"/>
              <a:ea typeface="宋体" panose="02010600030101010101" pitchFamily="2" charset="-122"/>
            </a:endParaRPr>
          </a:p>
          <a:p>
            <a:pPr>
              <a:buChar char="•"/>
            </a:pPr>
            <a:r>
              <a:rPr lang="en-US" altLang="zh-CN" sz="2800" b="1" dirty="0">
                <a:solidFill>
                  <a:srgbClr val="FF0000"/>
                </a:solidFill>
                <a:latin typeface="Arial" panose="020B0604020202020204" pitchFamily="34" charset="0"/>
                <a:ea typeface="宋体" panose="02010600030101010101" pitchFamily="2" charset="-122"/>
              </a:rPr>
              <a:t>Chemical labeling</a:t>
            </a:r>
          </a:p>
          <a:p>
            <a:pPr>
              <a:buChar char="•"/>
            </a:pPr>
            <a:endParaRPr lang="en-US" altLang="zh-CN" sz="2800" b="1" dirty="0">
              <a:latin typeface="Arial" panose="020B0604020202020204" pitchFamily="34" charset="0"/>
              <a:ea typeface="宋体" panose="02010600030101010101" pitchFamily="2" charset="-122"/>
            </a:endParaRPr>
          </a:p>
          <a:p>
            <a:pPr>
              <a:buChar char="•"/>
            </a:pPr>
            <a:r>
              <a:rPr lang="en-US" altLang="zh-CN" sz="2800" b="1" dirty="0">
                <a:latin typeface="Arial" panose="020B0604020202020204" pitchFamily="34" charset="0"/>
                <a:ea typeface="宋体" panose="02010600030101010101" pitchFamily="2" charset="-122"/>
              </a:rPr>
              <a:t>Enzymatic labeling</a:t>
            </a:r>
          </a:p>
        </p:txBody>
      </p:sp>
    </p:spTree>
  </p:cSld>
  <p:clrMapOvr>
    <a:masterClrMapping/>
  </p:clrMapOvr>
  <p:transition>
    <p:randomBar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a:xfrm>
            <a:off x="1619250" y="188913"/>
            <a:ext cx="7345363" cy="119062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Chemical Labeling</a:t>
            </a:r>
            <a:br>
              <a:rPr kumimoji="0" lang="zh-CN" altLang="en-US" sz="36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br>
            <a:r>
              <a:rPr kumimoji="0" lang="zh-CN" altLang="en-US" sz="36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                         </a:t>
            </a:r>
            <a:r>
              <a:rPr kumimoji="0" lang="en-US" sz="36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a:t>
            </a:r>
            <a:r>
              <a:rPr kumimoji="0" lang="en-US" sz="3600" b="1" i="1"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in vitro</a:t>
            </a:r>
            <a:r>
              <a:rPr kumimoji="0" lang="en-US" sz="36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 labelin</a:t>
            </a:r>
            <a:r>
              <a:rPr kumimoji="0" lang="en-US" sz="36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Arial" panose="020B0604020202020204" pitchFamily="34" charset="0"/>
              </a:rPr>
              <a:t>g</a:t>
            </a:r>
          </a:p>
        </p:txBody>
      </p:sp>
      <p:sp>
        <p:nvSpPr>
          <p:cNvPr id="60419" name="Rectangle 3"/>
          <p:cNvSpPr>
            <a:spLocks noGrp="1" noChangeArrowheads="1"/>
          </p:cNvSpPr>
          <p:nvPr>
            <p:ph type="body" idx="1"/>
          </p:nvPr>
        </p:nvSpPr>
        <p:spPr>
          <a:xfrm>
            <a:off x="827088" y="1989138"/>
            <a:ext cx="7859713" cy="43195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Isotope Coded Affinity Tag (ICAT)</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zh-TW" alt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ICAT derivatives</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Isobaric </a:t>
            </a:r>
            <a:r>
              <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mass </a:t>
            </a: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tags</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TMT</a:t>
            </a:r>
          </a:p>
        </p:txBody>
      </p:sp>
    </p:spTree>
  </p:cSld>
  <p:clrMapOvr>
    <a:masterClrMapping/>
  </p:clrMapOvr>
  <p:transition>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p:cNvSpPr>
          <p:nvPr>
            <p:ph type="title" idx="4294967295"/>
          </p:nvPr>
        </p:nvSpPr>
        <p:spPr>
          <a:xfrm>
            <a:off x="1692275" y="405130"/>
            <a:ext cx="6252210" cy="512445"/>
          </a:xfrm>
        </p:spPr>
        <p:txBody>
          <a:bodyPr wrap="square" lIns="91440" tIns="45720" rIns="91440" bIns="45720" anchor="ctr">
            <a:normAutofit fontScale="90000"/>
          </a:bodyPr>
          <a:lstStyle/>
          <a:p>
            <a:pPr eaLnBrk="1" hangingPunct="1"/>
            <a:r>
              <a:rPr lang="en-US" altLang="zh-CN" sz="3600" b="1" dirty="0">
                <a:solidFill>
                  <a:schemeClr val="tx1"/>
                </a:solidFill>
              </a:rPr>
              <a:t>Differently expressed proteins</a:t>
            </a:r>
          </a:p>
        </p:txBody>
      </p:sp>
      <p:sp>
        <p:nvSpPr>
          <p:cNvPr id="9219" name="Rectangle 3"/>
          <p:cNvSpPr>
            <a:spLocks noGrp="1" noChangeArrowheads="1"/>
          </p:cNvSpPr>
          <p:nvPr>
            <p:ph type="body" idx="1"/>
          </p:nvPr>
        </p:nvSpPr>
        <p:spPr>
          <a:xfrm>
            <a:off x="1371600" y="1628775"/>
            <a:ext cx="7512685" cy="296418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Pct val="70000"/>
              <a:buFont typeface="Wingdings" panose="05000000000000000000" pitchFamily="2" charset="2"/>
              <a:buChar char="l"/>
              <a:defRPr/>
            </a:pPr>
            <a:r>
              <a:rPr kumimoji="0" 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Disease markers </a:t>
            </a:r>
          </a:p>
          <a:p>
            <a:pPr marL="342900" marR="0" lvl="0" indent="-342900" algn="l" defTabSz="914400" rtl="0" eaLnBrk="1" fontAlgn="base" latinLnBrk="0" hangingPunct="1">
              <a:lnSpc>
                <a:spcPct val="100000"/>
              </a:lnSpc>
              <a:spcBef>
                <a:spcPct val="20000"/>
              </a:spcBef>
              <a:spcAft>
                <a:spcPct val="0"/>
              </a:spcAft>
              <a:buClrTx/>
              <a:buSzPct val="70000"/>
              <a:buFont typeface="Wingdings" panose="05000000000000000000" pitchFamily="2" charset="2"/>
              <a:buChar char="l"/>
              <a:defRPr/>
            </a:pPr>
            <a:r>
              <a:rPr kumimoji="0" 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New therapeutic targets </a:t>
            </a:r>
          </a:p>
          <a:p>
            <a:pPr marL="342900" marR="0" lvl="0" indent="-342900" algn="l" defTabSz="914400" rtl="0" eaLnBrk="1" fontAlgn="base" latinLnBrk="0" hangingPunct="1">
              <a:lnSpc>
                <a:spcPct val="100000"/>
              </a:lnSpc>
              <a:spcBef>
                <a:spcPct val="20000"/>
              </a:spcBef>
              <a:spcAft>
                <a:spcPct val="0"/>
              </a:spcAft>
              <a:buClrTx/>
              <a:buSzPct val="70000"/>
              <a:buFont typeface="Wingdings" panose="05000000000000000000" pitchFamily="2" charset="2"/>
              <a:buChar char="l"/>
              <a:defRPr/>
            </a:pPr>
            <a:r>
              <a:rPr kumimoji="0" 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Important proteins with related functions</a:t>
            </a: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2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2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p:nvPr/>
        </p:nvSpPr>
        <p:spPr>
          <a:xfrm>
            <a:off x="1038225" y="172085"/>
            <a:ext cx="7772400" cy="1143000"/>
          </a:xfrm>
          <a:prstGeom prst="rect">
            <a:avLst/>
          </a:prstGeom>
          <a:noFill/>
          <a:ln w="9525">
            <a:noFill/>
          </a:ln>
        </p:spPr>
        <p:txBody>
          <a:bodyPr anchor="ctr"/>
          <a:lstStyle/>
          <a:p>
            <a:pPr algn="ctr" eaLnBrk="0" hangingPunct="0"/>
            <a:r>
              <a:rPr lang="en-US" altLang="zh-CN" sz="3200" b="1" dirty="0">
                <a:latin typeface="Arial" panose="020B0604020202020204" pitchFamily="34" charset="0"/>
                <a:ea typeface="PMingLiU" pitchFamily="18" charset="-120"/>
              </a:rPr>
              <a:t>Isotope Coded Affinity Tag (ICAT)</a:t>
            </a:r>
          </a:p>
        </p:txBody>
      </p:sp>
      <p:sp>
        <p:nvSpPr>
          <p:cNvPr id="63490" name="Text Box 3"/>
          <p:cNvSpPr txBox="1"/>
          <p:nvPr/>
        </p:nvSpPr>
        <p:spPr>
          <a:xfrm>
            <a:off x="1824038" y="1997075"/>
            <a:ext cx="4979987" cy="711200"/>
          </a:xfrm>
          <a:prstGeom prst="rect">
            <a:avLst/>
          </a:prstGeom>
          <a:solidFill>
            <a:schemeClr val="tx1"/>
          </a:solidFill>
          <a:ln w="9525" cap="flat" cmpd="sng">
            <a:solidFill>
              <a:srgbClr val="CC99FF"/>
            </a:solidFill>
            <a:prstDash val="solid"/>
            <a:miter/>
            <a:headEnd type="none" w="med" len="med"/>
            <a:tailEnd type="none" w="med" len="med"/>
          </a:ln>
        </p:spPr>
        <p:txBody>
          <a:bodyPr wrap="none" anchor="t">
            <a:spAutoFit/>
          </a:bodyPr>
          <a:lstStyle/>
          <a:p>
            <a:pPr eaLnBrk="0" hangingPunct="0"/>
            <a:r>
              <a:rPr lang="en-US" altLang="zh-CN" sz="2000" b="1" dirty="0">
                <a:solidFill>
                  <a:schemeClr val="bg1"/>
                </a:solidFill>
                <a:latin typeface="Arial" panose="020B0604020202020204" pitchFamily="34" charset="0"/>
                <a:ea typeface="PMingLiU" pitchFamily="18" charset="-120"/>
              </a:rPr>
              <a:t>Heavy reagent</a:t>
            </a:r>
            <a:r>
              <a:rPr lang="en-US" altLang="zh-CN" sz="2000" dirty="0">
                <a:solidFill>
                  <a:srgbClr val="00FFFF"/>
                </a:solidFill>
                <a:latin typeface="Arial" panose="020B0604020202020204" pitchFamily="34" charset="0"/>
                <a:ea typeface="PMingLiU" pitchFamily="18" charset="-120"/>
              </a:rPr>
              <a:t>: </a:t>
            </a:r>
            <a:r>
              <a:rPr lang="en-US" altLang="zh-CN" sz="2000" dirty="0">
                <a:solidFill>
                  <a:schemeClr val="folHlink"/>
                </a:solidFill>
                <a:latin typeface="Arial" panose="020B0604020202020204" pitchFamily="34" charset="0"/>
                <a:ea typeface="PMingLiU" pitchFamily="18" charset="-120"/>
              </a:rPr>
              <a:t>d8-ICAT ( </a:t>
            </a:r>
            <a:r>
              <a:rPr lang="en-US" altLang="zh-CN" sz="2000" dirty="0">
                <a:solidFill>
                  <a:schemeClr val="hlink"/>
                </a:solidFill>
                <a:latin typeface="Arial" panose="020B0604020202020204" pitchFamily="34" charset="0"/>
                <a:ea typeface="PMingLiU" pitchFamily="18" charset="-120"/>
              </a:rPr>
              <a:t>X</a:t>
            </a:r>
            <a:r>
              <a:rPr lang="en-US" altLang="zh-CN" sz="2000" dirty="0">
                <a:solidFill>
                  <a:schemeClr val="folHlink"/>
                </a:solidFill>
                <a:latin typeface="Arial" panose="020B0604020202020204" pitchFamily="34" charset="0"/>
                <a:ea typeface="PMingLiU" pitchFamily="18" charset="-120"/>
              </a:rPr>
              <a:t> = </a:t>
            </a:r>
            <a:r>
              <a:rPr lang="en-US" altLang="zh-CN" sz="2000" i="1" dirty="0">
                <a:solidFill>
                  <a:schemeClr val="folHlink"/>
                </a:solidFill>
                <a:latin typeface="Arial" panose="020B0604020202020204" pitchFamily="34" charset="0"/>
                <a:ea typeface="PMingLiU" pitchFamily="18" charset="-120"/>
              </a:rPr>
              <a:t>deuterium</a:t>
            </a:r>
            <a:r>
              <a:rPr lang="en-US" altLang="zh-CN" sz="2000" dirty="0">
                <a:solidFill>
                  <a:schemeClr val="folHlink"/>
                </a:solidFill>
                <a:latin typeface="Arial" panose="020B0604020202020204" pitchFamily="34" charset="0"/>
                <a:ea typeface="PMingLiU" pitchFamily="18" charset="-120"/>
              </a:rPr>
              <a:t> )</a:t>
            </a:r>
          </a:p>
          <a:p>
            <a:pPr eaLnBrk="0" hangingPunct="0"/>
            <a:r>
              <a:rPr lang="en-US" altLang="zh-CN" sz="2000" b="1" dirty="0">
                <a:solidFill>
                  <a:schemeClr val="bg1"/>
                </a:solidFill>
                <a:latin typeface="Arial" panose="020B0604020202020204" pitchFamily="34" charset="0"/>
                <a:ea typeface="PMingLiU" pitchFamily="18" charset="-120"/>
              </a:rPr>
              <a:t>Light reagent:</a:t>
            </a:r>
            <a:r>
              <a:rPr lang="en-US" altLang="zh-CN" sz="2000" dirty="0">
                <a:solidFill>
                  <a:srgbClr val="00FF00"/>
                </a:solidFill>
                <a:latin typeface="Arial" panose="020B0604020202020204" pitchFamily="34" charset="0"/>
                <a:ea typeface="PMingLiU" pitchFamily="18" charset="-120"/>
              </a:rPr>
              <a:t>   </a:t>
            </a:r>
            <a:r>
              <a:rPr lang="en-US" altLang="zh-CN" sz="2000" dirty="0">
                <a:solidFill>
                  <a:schemeClr val="folHlink"/>
                </a:solidFill>
                <a:latin typeface="Arial" panose="020B0604020202020204" pitchFamily="34" charset="0"/>
                <a:ea typeface="PMingLiU" pitchFamily="18" charset="-120"/>
              </a:rPr>
              <a:t>d0-ICAT </a:t>
            </a:r>
            <a:r>
              <a:rPr lang="en-US" altLang="zh-CN" sz="2000" dirty="0">
                <a:solidFill>
                  <a:schemeClr val="hlink"/>
                </a:solidFill>
                <a:latin typeface="Arial" panose="020B0604020202020204" pitchFamily="34" charset="0"/>
                <a:ea typeface="PMingLiU" pitchFamily="18" charset="-120"/>
              </a:rPr>
              <a:t>( </a:t>
            </a:r>
            <a:r>
              <a:rPr lang="en-US" altLang="zh-CN" sz="2000" dirty="0">
                <a:solidFill>
                  <a:srgbClr val="52F069"/>
                </a:solidFill>
                <a:latin typeface="Arial" panose="020B0604020202020204" pitchFamily="34" charset="0"/>
                <a:ea typeface="PMingLiU" pitchFamily="18" charset="-120"/>
              </a:rPr>
              <a:t>X</a:t>
            </a:r>
            <a:r>
              <a:rPr lang="en-US" altLang="zh-CN" sz="2000" dirty="0">
                <a:solidFill>
                  <a:schemeClr val="folHlink"/>
                </a:solidFill>
                <a:latin typeface="Arial" panose="020B0604020202020204" pitchFamily="34" charset="0"/>
                <a:ea typeface="PMingLiU" pitchFamily="18" charset="-120"/>
              </a:rPr>
              <a:t> = </a:t>
            </a:r>
            <a:r>
              <a:rPr lang="en-US" altLang="zh-CN" sz="2000" i="1" dirty="0">
                <a:solidFill>
                  <a:schemeClr val="folHlink"/>
                </a:solidFill>
                <a:latin typeface="Arial" panose="020B0604020202020204" pitchFamily="34" charset="0"/>
                <a:ea typeface="PMingLiU" pitchFamily="18" charset="-120"/>
              </a:rPr>
              <a:t>hydrogen</a:t>
            </a:r>
            <a:r>
              <a:rPr lang="en-US" altLang="zh-CN" sz="2000" dirty="0">
                <a:solidFill>
                  <a:schemeClr val="folHlink"/>
                </a:solidFill>
                <a:latin typeface="Arial" panose="020B0604020202020204" pitchFamily="34" charset="0"/>
                <a:ea typeface="PMingLiU" pitchFamily="18" charset="-120"/>
              </a:rPr>
              <a:t> )</a:t>
            </a:r>
          </a:p>
        </p:txBody>
      </p:sp>
      <p:sp>
        <p:nvSpPr>
          <p:cNvPr id="63491" name="Text Box 4"/>
          <p:cNvSpPr txBox="1"/>
          <p:nvPr/>
        </p:nvSpPr>
        <p:spPr>
          <a:xfrm>
            <a:off x="539750" y="4822825"/>
            <a:ext cx="1657350" cy="396875"/>
          </a:xfrm>
          <a:prstGeom prst="rect">
            <a:avLst/>
          </a:prstGeom>
          <a:solidFill>
            <a:srgbClr val="6699FF"/>
          </a:solidFill>
          <a:ln w="9525">
            <a:noFill/>
          </a:ln>
        </p:spPr>
        <p:txBody>
          <a:bodyPr anchor="t">
            <a:spAutoFit/>
          </a:bodyPr>
          <a:lstStyle/>
          <a:p>
            <a:pPr algn="ctr" eaLnBrk="0" hangingPunct="0"/>
            <a:r>
              <a:rPr lang="zh-CN" altLang="en-US" sz="2000" b="1" dirty="0">
                <a:latin typeface="Arial" panose="020B0604020202020204" pitchFamily="34" charset="0"/>
                <a:ea typeface="宋体" panose="02010600030101010101" pitchFamily="2" charset="-122"/>
              </a:rPr>
              <a:t>Affinity </a:t>
            </a:r>
            <a:r>
              <a:rPr lang="en-US" altLang="zh-CN" sz="2000" b="1" dirty="0">
                <a:latin typeface="Arial" panose="020B0604020202020204" pitchFamily="34" charset="0"/>
                <a:ea typeface="PMingLiU" pitchFamily="18" charset="-120"/>
              </a:rPr>
              <a:t> tag</a:t>
            </a:r>
          </a:p>
        </p:txBody>
      </p:sp>
      <p:sp>
        <p:nvSpPr>
          <p:cNvPr id="63492" name="Text Box 5"/>
          <p:cNvSpPr txBox="1"/>
          <p:nvPr/>
        </p:nvSpPr>
        <p:spPr>
          <a:xfrm>
            <a:off x="2411413" y="4797425"/>
            <a:ext cx="2871787" cy="396875"/>
          </a:xfrm>
          <a:prstGeom prst="rect">
            <a:avLst/>
          </a:prstGeom>
          <a:solidFill>
            <a:schemeClr val="accent1"/>
          </a:solidFill>
          <a:ln w="9525">
            <a:noFill/>
          </a:ln>
        </p:spPr>
        <p:txBody>
          <a:bodyPr anchor="t">
            <a:spAutoFit/>
          </a:bodyPr>
          <a:lstStyle/>
          <a:p>
            <a:pPr algn="ctr" eaLnBrk="0" hangingPunct="0"/>
            <a:r>
              <a:rPr lang="en-US" altLang="zh-CN" sz="2000" b="1" dirty="0">
                <a:latin typeface="Arial" panose="020B0604020202020204" pitchFamily="34" charset="0"/>
                <a:ea typeface="PMingLiU" pitchFamily="18" charset="-120"/>
              </a:rPr>
              <a:t>Isotope</a:t>
            </a:r>
            <a:r>
              <a:rPr lang="zh-CN" altLang="en-US" sz="2000" b="1" dirty="0">
                <a:latin typeface="Arial" panose="020B0604020202020204" pitchFamily="34" charset="0"/>
                <a:ea typeface="宋体" panose="02010600030101010101" pitchFamily="2" charset="-122"/>
              </a:rPr>
              <a:t>-coded l</a:t>
            </a:r>
            <a:r>
              <a:rPr lang="en-US" altLang="zh-CN" sz="2000" b="1" dirty="0">
                <a:latin typeface="Arial" panose="020B0604020202020204" pitchFamily="34" charset="0"/>
                <a:ea typeface="PMingLiU" pitchFamily="18" charset="-120"/>
              </a:rPr>
              <a:t>inker</a:t>
            </a:r>
            <a:r>
              <a:rPr lang="en-US" altLang="zh-CN" sz="2000" dirty="0">
                <a:latin typeface="Arial" panose="020B0604020202020204" pitchFamily="34" charset="0"/>
                <a:ea typeface="PMingLiU" pitchFamily="18" charset="-120"/>
              </a:rPr>
              <a:t> </a:t>
            </a:r>
          </a:p>
        </p:txBody>
      </p:sp>
      <p:sp>
        <p:nvSpPr>
          <p:cNvPr id="63493" name="Text Box 6"/>
          <p:cNvSpPr txBox="1"/>
          <p:nvPr/>
        </p:nvSpPr>
        <p:spPr>
          <a:xfrm>
            <a:off x="5364163" y="4797425"/>
            <a:ext cx="2095500" cy="701675"/>
          </a:xfrm>
          <a:prstGeom prst="rect">
            <a:avLst/>
          </a:prstGeom>
          <a:solidFill>
            <a:schemeClr val="hlink"/>
          </a:solidFill>
          <a:ln w="9525">
            <a:noFill/>
          </a:ln>
        </p:spPr>
        <p:txBody>
          <a:bodyPr anchor="t">
            <a:spAutoFit/>
          </a:bodyPr>
          <a:lstStyle/>
          <a:p>
            <a:pPr algn="ctr" eaLnBrk="0" hangingPunct="0"/>
            <a:r>
              <a:rPr lang="zh-CN" altLang="en-US" sz="2000" b="1" dirty="0">
                <a:latin typeface="Arial" panose="020B0604020202020204" pitchFamily="34" charset="0"/>
                <a:ea typeface="宋体" panose="02010600030101010101" pitchFamily="2" charset="-122"/>
              </a:rPr>
              <a:t>protein reactive group</a:t>
            </a:r>
            <a:endParaRPr lang="en-US" altLang="zh-CN" sz="2000" b="1" dirty="0">
              <a:latin typeface="Arial" panose="020B0604020202020204" pitchFamily="34" charset="0"/>
              <a:ea typeface="PMingLiU" pitchFamily="18" charset="-120"/>
            </a:endParaRPr>
          </a:p>
        </p:txBody>
      </p:sp>
      <p:sp>
        <p:nvSpPr>
          <p:cNvPr id="63494" name="Freeform 7"/>
          <p:cNvSpPr/>
          <p:nvPr/>
        </p:nvSpPr>
        <p:spPr>
          <a:xfrm>
            <a:off x="2746375" y="3756025"/>
            <a:ext cx="1588" cy="385763"/>
          </a:xfrm>
          <a:custGeom>
            <a:avLst/>
            <a:gdLst/>
            <a:ahLst/>
            <a:cxnLst>
              <a:cxn ang="0">
                <a:pos x="0" y="0"/>
              </a:cxn>
              <a:cxn ang="0">
                <a:pos x="2147483647" y="2147483647"/>
              </a:cxn>
            </a:cxnLst>
            <a:rect l="0" t="0" r="0" b="0"/>
            <a:pathLst>
              <a:path w="1" h="243">
                <a:moveTo>
                  <a:pt x="0" y="0"/>
                </a:moveTo>
                <a:lnTo>
                  <a:pt x="1" y="243"/>
                </a:lnTo>
              </a:path>
            </a:pathLst>
          </a:custGeom>
          <a:solidFill>
            <a:srgbClr val="FFFFFF"/>
          </a:solidFill>
          <a:ln w="38100" cap="rnd" cmpd="sng">
            <a:solidFill>
              <a:schemeClr val="tx1"/>
            </a:solidFill>
            <a:prstDash val="solid"/>
            <a:bevel/>
            <a:headEnd type="none" w="med" len="med"/>
            <a:tailEnd type="none" w="med" len="med"/>
          </a:ln>
        </p:spPr>
        <p:txBody>
          <a:bodyPr/>
          <a:lstStyle/>
          <a:p>
            <a:endParaRPr lang="zh-CN" altLang="en-US"/>
          </a:p>
        </p:txBody>
      </p:sp>
      <p:sp>
        <p:nvSpPr>
          <p:cNvPr id="63495" name="Freeform 8"/>
          <p:cNvSpPr/>
          <p:nvPr/>
        </p:nvSpPr>
        <p:spPr>
          <a:xfrm>
            <a:off x="752475" y="3740150"/>
            <a:ext cx="247650" cy="3175"/>
          </a:xfrm>
          <a:custGeom>
            <a:avLst/>
            <a:gdLst/>
            <a:ahLst/>
            <a:cxnLst>
              <a:cxn ang="0">
                <a:pos x="2147483647" y="2147483647"/>
              </a:cxn>
              <a:cxn ang="0">
                <a:pos x="0" y="0"/>
              </a:cxn>
            </a:cxnLst>
            <a:rect l="0" t="0" r="0" b="0"/>
            <a:pathLst>
              <a:path w="156" h="2">
                <a:moveTo>
                  <a:pt x="156" y="2"/>
                </a:moveTo>
                <a:lnTo>
                  <a:pt x="0" y="0"/>
                </a:lnTo>
              </a:path>
            </a:pathLst>
          </a:custGeom>
          <a:solidFill>
            <a:srgbClr val="FFFFFF"/>
          </a:solidFill>
          <a:ln w="38100" cap="rnd" cmpd="sng">
            <a:solidFill>
              <a:schemeClr val="tx1"/>
            </a:solidFill>
            <a:prstDash val="solid"/>
            <a:bevel/>
            <a:headEnd type="none" w="med" len="med"/>
            <a:tailEnd type="none" w="med" len="med"/>
          </a:ln>
        </p:spPr>
        <p:txBody>
          <a:bodyPr/>
          <a:lstStyle/>
          <a:p>
            <a:endParaRPr lang="zh-CN" altLang="en-US"/>
          </a:p>
        </p:txBody>
      </p:sp>
      <p:sp>
        <p:nvSpPr>
          <p:cNvPr id="63496" name="Line 9"/>
          <p:cNvSpPr/>
          <p:nvPr/>
        </p:nvSpPr>
        <p:spPr>
          <a:xfrm flipH="1">
            <a:off x="682625" y="3724275"/>
            <a:ext cx="68263" cy="238125"/>
          </a:xfrm>
          <a:prstGeom prst="line">
            <a:avLst/>
          </a:prstGeom>
          <a:ln w="38100" cap="rnd" cmpd="sng">
            <a:solidFill>
              <a:schemeClr val="tx1"/>
            </a:solidFill>
            <a:prstDash val="solid"/>
            <a:round/>
            <a:headEnd type="none" w="med" len="med"/>
            <a:tailEnd type="none" w="med" len="med"/>
          </a:ln>
        </p:spPr>
      </p:sp>
      <p:sp>
        <p:nvSpPr>
          <p:cNvPr id="63497" name="Line 10"/>
          <p:cNvSpPr/>
          <p:nvPr/>
        </p:nvSpPr>
        <p:spPr>
          <a:xfrm>
            <a:off x="682625" y="3962400"/>
            <a:ext cx="138113" cy="93663"/>
          </a:xfrm>
          <a:prstGeom prst="line">
            <a:avLst/>
          </a:prstGeom>
          <a:ln w="38100" cap="rnd" cmpd="sng">
            <a:solidFill>
              <a:schemeClr val="tx1"/>
            </a:solidFill>
            <a:prstDash val="solid"/>
            <a:round/>
            <a:headEnd type="none" w="med" len="med"/>
            <a:tailEnd type="none" w="med" len="med"/>
          </a:ln>
        </p:spPr>
      </p:sp>
      <p:sp>
        <p:nvSpPr>
          <p:cNvPr id="63498" name="Line 11"/>
          <p:cNvSpPr/>
          <p:nvPr/>
        </p:nvSpPr>
        <p:spPr>
          <a:xfrm flipV="1">
            <a:off x="942975" y="3962400"/>
            <a:ext cx="141288" cy="93663"/>
          </a:xfrm>
          <a:prstGeom prst="line">
            <a:avLst/>
          </a:prstGeom>
          <a:ln w="38100" cap="rnd" cmpd="sng">
            <a:solidFill>
              <a:schemeClr val="tx1"/>
            </a:solidFill>
            <a:prstDash val="solid"/>
            <a:round/>
            <a:headEnd type="none" w="med" len="med"/>
            <a:tailEnd type="none" w="med" len="med"/>
          </a:ln>
        </p:spPr>
      </p:sp>
      <p:sp>
        <p:nvSpPr>
          <p:cNvPr id="63499" name="Line 12"/>
          <p:cNvSpPr/>
          <p:nvPr/>
        </p:nvSpPr>
        <p:spPr>
          <a:xfrm flipH="1" flipV="1">
            <a:off x="996950" y="3724275"/>
            <a:ext cx="87313" cy="238125"/>
          </a:xfrm>
          <a:prstGeom prst="line">
            <a:avLst/>
          </a:prstGeom>
          <a:ln w="38100" cap="rnd" cmpd="sng">
            <a:solidFill>
              <a:schemeClr val="tx1"/>
            </a:solidFill>
            <a:prstDash val="solid"/>
            <a:round/>
            <a:headEnd type="none" w="med" len="med"/>
            <a:tailEnd type="none" w="med" len="med"/>
          </a:ln>
        </p:spPr>
      </p:sp>
      <p:sp>
        <p:nvSpPr>
          <p:cNvPr id="63500" name="Line 13"/>
          <p:cNvSpPr/>
          <p:nvPr/>
        </p:nvSpPr>
        <p:spPr>
          <a:xfrm>
            <a:off x="717550" y="3565525"/>
            <a:ext cx="33338" cy="158750"/>
          </a:xfrm>
          <a:prstGeom prst="line">
            <a:avLst/>
          </a:prstGeom>
          <a:ln w="38100" cap="rnd" cmpd="sng">
            <a:solidFill>
              <a:schemeClr val="tx1"/>
            </a:solidFill>
            <a:prstDash val="solid"/>
            <a:round/>
            <a:headEnd type="none" w="med" len="med"/>
            <a:tailEnd type="none" w="med" len="med"/>
          </a:ln>
        </p:spPr>
      </p:sp>
      <p:sp>
        <p:nvSpPr>
          <p:cNvPr id="63501" name="Line 14"/>
          <p:cNvSpPr/>
          <p:nvPr/>
        </p:nvSpPr>
        <p:spPr>
          <a:xfrm flipV="1">
            <a:off x="996950" y="3581400"/>
            <a:ext cx="68263" cy="142875"/>
          </a:xfrm>
          <a:prstGeom prst="line">
            <a:avLst/>
          </a:prstGeom>
          <a:ln w="38100" cap="rnd" cmpd="sng">
            <a:solidFill>
              <a:schemeClr val="tx1"/>
            </a:solidFill>
            <a:prstDash val="solid"/>
            <a:round/>
            <a:headEnd type="none" w="med" len="med"/>
            <a:tailEnd type="none" w="med" len="med"/>
          </a:ln>
        </p:spPr>
      </p:sp>
      <p:sp>
        <p:nvSpPr>
          <p:cNvPr id="63502" name="Line 15"/>
          <p:cNvSpPr/>
          <p:nvPr/>
        </p:nvSpPr>
        <p:spPr>
          <a:xfrm flipH="1" flipV="1">
            <a:off x="908050" y="3360738"/>
            <a:ext cx="123825" cy="95250"/>
          </a:xfrm>
          <a:prstGeom prst="line">
            <a:avLst/>
          </a:prstGeom>
          <a:ln w="38100" cap="rnd" cmpd="sng">
            <a:solidFill>
              <a:schemeClr val="tx1"/>
            </a:solidFill>
            <a:prstDash val="solid"/>
            <a:round/>
            <a:headEnd type="none" w="med" len="med"/>
            <a:tailEnd type="none" w="med" len="med"/>
          </a:ln>
        </p:spPr>
      </p:sp>
      <p:sp>
        <p:nvSpPr>
          <p:cNvPr id="63503" name="Line 16"/>
          <p:cNvSpPr/>
          <p:nvPr/>
        </p:nvSpPr>
        <p:spPr>
          <a:xfrm flipH="1">
            <a:off x="769938" y="3360738"/>
            <a:ext cx="138112" cy="79375"/>
          </a:xfrm>
          <a:prstGeom prst="line">
            <a:avLst/>
          </a:prstGeom>
          <a:ln w="38100" cap="rnd" cmpd="sng">
            <a:solidFill>
              <a:schemeClr val="tx1"/>
            </a:solidFill>
            <a:prstDash val="solid"/>
            <a:round/>
            <a:headEnd type="none" w="med" len="med"/>
            <a:tailEnd type="none" w="med" len="med"/>
          </a:ln>
        </p:spPr>
      </p:sp>
      <p:sp>
        <p:nvSpPr>
          <p:cNvPr id="63504" name="Line 17"/>
          <p:cNvSpPr/>
          <p:nvPr/>
        </p:nvSpPr>
        <p:spPr>
          <a:xfrm flipV="1">
            <a:off x="925513" y="3201988"/>
            <a:ext cx="1587" cy="158750"/>
          </a:xfrm>
          <a:prstGeom prst="line">
            <a:avLst/>
          </a:prstGeom>
          <a:ln w="38100" cap="rnd" cmpd="sng">
            <a:solidFill>
              <a:schemeClr val="tx1"/>
            </a:solidFill>
            <a:prstDash val="solid"/>
            <a:round/>
            <a:headEnd type="none" w="med" len="med"/>
            <a:tailEnd type="none" w="med" len="med"/>
          </a:ln>
        </p:spPr>
      </p:sp>
      <p:sp>
        <p:nvSpPr>
          <p:cNvPr id="63505" name="Line 18"/>
          <p:cNvSpPr/>
          <p:nvPr/>
        </p:nvSpPr>
        <p:spPr>
          <a:xfrm flipV="1">
            <a:off x="873125" y="3201988"/>
            <a:ext cx="1588" cy="158750"/>
          </a:xfrm>
          <a:prstGeom prst="line">
            <a:avLst/>
          </a:prstGeom>
          <a:ln w="38100" cap="rnd" cmpd="sng">
            <a:solidFill>
              <a:schemeClr val="tx1"/>
            </a:solidFill>
            <a:prstDash val="solid"/>
            <a:round/>
            <a:headEnd type="none" w="med" len="med"/>
            <a:tailEnd type="none" w="med" len="med"/>
          </a:ln>
        </p:spPr>
      </p:sp>
      <p:sp>
        <p:nvSpPr>
          <p:cNvPr id="63506" name="Line 19"/>
          <p:cNvSpPr/>
          <p:nvPr/>
        </p:nvSpPr>
        <p:spPr>
          <a:xfrm flipV="1">
            <a:off x="1084263" y="3835400"/>
            <a:ext cx="207962" cy="127000"/>
          </a:xfrm>
          <a:prstGeom prst="line">
            <a:avLst/>
          </a:prstGeom>
          <a:ln w="38100" cap="rnd" cmpd="sng">
            <a:solidFill>
              <a:schemeClr val="tx1"/>
            </a:solidFill>
            <a:prstDash val="solid"/>
            <a:round/>
            <a:headEnd type="none" w="med" len="med"/>
            <a:tailEnd type="none" w="med" len="med"/>
          </a:ln>
        </p:spPr>
      </p:sp>
      <p:sp>
        <p:nvSpPr>
          <p:cNvPr id="63507" name="Line 20"/>
          <p:cNvSpPr/>
          <p:nvPr/>
        </p:nvSpPr>
        <p:spPr>
          <a:xfrm>
            <a:off x="1292225" y="3835400"/>
            <a:ext cx="193675" cy="127000"/>
          </a:xfrm>
          <a:prstGeom prst="line">
            <a:avLst/>
          </a:prstGeom>
          <a:ln w="38100" cap="rnd" cmpd="sng">
            <a:solidFill>
              <a:schemeClr val="tx1"/>
            </a:solidFill>
            <a:prstDash val="solid"/>
            <a:round/>
            <a:headEnd type="none" w="med" len="med"/>
            <a:tailEnd type="none" w="med" len="med"/>
          </a:ln>
        </p:spPr>
      </p:sp>
      <p:sp>
        <p:nvSpPr>
          <p:cNvPr id="63508" name="Line 21"/>
          <p:cNvSpPr/>
          <p:nvPr/>
        </p:nvSpPr>
        <p:spPr>
          <a:xfrm flipV="1">
            <a:off x="1485900" y="3835400"/>
            <a:ext cx="209550" cy="127000"/>
          </a:xfrm>
          <a:prstGeom prst="line">
            <a:avLst/>
          </a:prstGeom>
          <a:ln w="38100" cap="rnd" cmpd="sng">
            <a:solidFill>
              <a:schemeClr val="tx1"/>
            </a:solidFill>
            <a:prstDash val="solid"/>
            <a:round/>
            <a:headEnd type="none" w="med" len="med"/>
            <a:tailEnd type="none" w="med" len="med"/>
          </a:ln>
        </p:spPr>
      </p:sp>
      <p:sp>
        <p:nvSpPr>
          <p:cNvPr id="63509" name="Line 22"/>
          <p:cNvSpPr/>
          <p:nvPr/>
        </p:nvSpPr>
        <p:spPr>
          <a:xfrm>
            <a:off x="1692275" y="3860800"/>
            <a:ext cx="211138" cy="127000"/>
          </a:xfrm>
          <a:prstGeom prst="line">
            <a:avLst/>
          </a:prstGeom>
          <a:ln w="38100" cap="rnd" cmpd="sng">
            <a:solidFill>
              <a:schemeClr val="tx1"/>
            </a:solidFill>
            <a:prstDash val="solid"/>
            <a:round/>
            <a:headEnd type="none" w="med" len="med"/>
            <a:tailEnd type="none" w="med" len="med"/>
          </a:ln>
        </p:spPr>
      </p:sp>
      <p:sp>
        <p:nvSpPr>
          <p:cNvPr id="63510" name="Line 23"/>
          <p:cNvSpPr/>
          <p:nvPr/>
        </p:nvSpPr>
        <p:spPr>
          <a:xfrm flipV="1">
            <a:off x="1906588" y="3835400"/>
            <a:ext cx="209550" cy="127000"/>
          </a:xfrm>
          <a:prstGeom prst="line">
            <a:avLst/>
          </a:prstGeom>
          <a:ln w="38100" cap="rnd" cmpd="sng">
            <a:solidFill>
              <a:schemeClr val="tx1"/>
            </a:solidFill>
            <a:prstDash val="solid"/>
            <a:round/>
            <a:headEnd type="none" w="med" len="med"/>
            <a:tailEnd type="none" w="med" len="med"/>
          </a:ln>
        </p:spPr>
      </p:sp>
      <p:sp>
        <p:nvSpPr>
          <p:cNvPr id="63511" name="Line 24"/>
          <p:cNvSpPr/>
          <p:nvPr/>
        </p:nvSpPr>
        <p:spPr>
          <a:xfrm>
            <a:off x="2116138" y="3835400"/>
            <a:ext cx="141287" cy="79375"/>
          </a:xfrm>
          <a:prstGeom prst="line">
            <a:avLst/>
          </a:prstGeom>
          <a:ln w="38100" cap="rnd" cmpd="sng">
            <a:solidFill>
              <a:schemeClr val="tx1"/>
            </a:solidFill>
            <a:prstDash val="solid"/>
            <a:round/>
            <a:headEnd type="none" w="med" len="med"/>
            <a:tailEnd type="none" w="med" len="med"/>
          </a:ln>
        </p:spPr>
      </p:sp>
      <p:sp>
        <p:nvSpPr>
          <p:cNvPr id="63512" name="Line 25"/>
          <p:cNvSpPr/>
          <p:nvPr/>
        </p:nvSpPr>
        <p:spPr>
          <a:xfrm flipV="1">
            <a:off x="2397125" y="3835400"/>
            <a:ext cx="139700" cy="79375"/>
          </a:xfrm>
          <a:prstGeom prst="line">
            <a:avLst/>
          </a:prstGeom>
          <a:ln w="38100" cap="rnd" cmpd="sng">
            <a:solidFill>
              <a:schemeClr val="tx1"/>
            </a:solidFill>
            <a:prstDash val="solid"/>
            <a:round/>
            <a:headEnd type="none" w="med" len="med"/>
            <a:tailEnd type="none" w="med" len="med"/>
          </a:ln>
        </p:spPr>
      </p:sp>
      <p:sp>
        <p:nvSpPr>
          <p:cNvPr id="63513" name="Line 26"/>
          <p:cNvSpPr/>
          <p:nvPr/>
        </p:nvSpPr>
        <p:spPr>
          <a:xfrm>
            <a:off x="2536825" y="3835400"/>
            <a:ext cx="209550" cy="127000"/>
          </a:xfrm>
          <a:prstGeom prst="line">
            <a:avLst/>
          </a:prstGeom>
          <a:ln w="38100" cap="rnd" cmpd="sng">
            <a:solidFill>
              <a:schemeClr val="tx1"/>
            </a:solidFill>
            <a:prstDash val="solid"/>
            <a:round/>
            <a:headEnd type="none" w="med" len="med"/>
            <a:tailEnd type="none" w="med" len="med"/>
          </a:ln>
        </p:spPr>
        <p:txBody>
          <a:bodyPr/>
          <a:lstStyle/>
          <a:p>
            <a:endParaRPr lang="zh-CN" altLang="en-US"/>
          </a:p>
        </p:txBody>
      </p:sp>
      <p:sp>
        <p:nvSpPr>
          <p:cNvPr id="63514" name="Line 27"/>
          <p:cNvSpPr/>
          <p:nvPr/>
        </p:nvSpPr>
        <p:spPr>
          <a:xfrm flipV="1">
            <a:off x="2746375" y="3835400"/>
            <a:ext cx="209550" cy="127000"/>
          </a:xfrm>
          <a:prstGeom prst="line">
            <a:avLst/>
          </a:prstGeom>
          <a:ln w="38100" cap="rnd" cmpd="sng">
            <a:solidFill>
              <a:schemeClr val="tx1"/>
            </a:solidFill>
            <a:prstDash val="solid"/>
            <a:round/>
            <a:headEnd type="none" w="med" len="med"/>
            <a:tailEnd type="none" w="med" len="med"/>
          </a:ln>
        </p:spPr>
      </p:sp>
      <p:sp>
        <p:nvSpPr>
          <p:cNvPr id="63515" name="Line 28"/>
          <p:cNvSpPr/>
          <p:nvPr/>
        </p:nvSpPr>
        <p:spPr>
          <a:xfrm>
            <a:off x="2955925" y="3835400"/>
            <a:ext cx="139700" cy="79375"/>
          </a:xfrm>
          <a:prstGeom prst="line">
            <a:avLst/>
          </a:prstGeom>
          <a:ln w="38100" cap="rnd" cmpd="sng">
            <a:solidFill>
              <a:schemeClr val="tx1"/>
            </a:solidFill>
            <a:prstDash val="solid"/>
            <a:round/>
            <a:headEnd type="none" w="med" len="med"/>
            <a:tailEnd type="none" w="med" len="med"/>
          </a:ln>
        </p:spPr>
      </p:sp>
      <p:sp>
        <p:nvSpPr>
          <p:cNvPr id="63516" name="Line 29"/>
          <p:cNvSpPr/>
          <p:nvPr/>
        </p:nvSpPr>
        <p:spPr>
          <a:xfrm flipV="1">
            <a:off x="3236913" y="3835400"/>
            <a:ext cx="138112" cy="79375"/>
          </a:xfrm>
          <a:prstGeom prst="line">
            <a:avLst/>
          </a:prstGeom>
          <a:ln w="38100" cap="rnd" cmpd="sng">
            <a:solidFill>
              <a:schemeClr val="tx1"/>
            </a:solidFill>
            <a:prstDash val="solid"/>
            <a:round/>
            <a:headEnd type="none" w="med" len="med"/>
            <a:tailEnd type="none" w="med" len="med"/>
          </a:ln>
        </p:spPr>
      </p:sp>
      <p:sp>
        <p:nvSpPr>
          <p:cNvPr id="63517" name="Line 30"/>
          <p:cNvSpPr/>
          <p:nvPr/>
        </p:nvSpPr>
        <p:spPr>
          <a:xfrm>
            <a:off x="3375025" y="3835400"/>
            <a:ext cx="212725" cy="127000"/>
          </a:xfrm>
          <a:prstGeom prst="line">
            <a:avLst/>
          </a:prstGeom>
          <a:ln w="38100" cap="rnd" cmpd="sng">
            <a:solidFill>
              <a:schemeClr val="tx1"/>
            </a:solidFill>
            <a:prstDash val="solid"/>
            <a:round/>
            <a:headEnd type="none" w="med" len="med"/>
            <a:tailEnd type="none" w="med" len="med"/>
          </a:ln>
        </p:spPr>
      </p:sp>
      <p:sp>
        <p:nvSpPr>
          <p:cNvPr id="63518" name="Line 31"/>
          <p:cNvSpPr/>
          <p:nvPr/>
        </p:nvSpPr>
        <p:spPr>
          <a:xfrm flipV="1">
            <a:off x="3587750" y="3883025"/>
            <a:ext cx="139700" cy="79375"/>
          </a:xfrm>
          <a:prstGeom prst="line">
            <a:avLst/>
          </a:prstGeom>
          <a:ln w="38100" cap="rnd" cmpd="sng">
            <a:solidFill>
              <a:schemeClr val="tx1"/>
            </a:solidFill>
            <a:prstDash val="solid"/>
            <a:round/>
            <a:headEnd type="none" w="med" len="med"/>
            <a:tailEnd type="none" w="med" len="med"/>
          </a:ln>
        </p:spPr>
      </p:sp>
      <p:sp>
        <p:nvSpPr>
          <p:cNvPr id="63519" name="Line 32"/>
          <p:cNvSpPr/>
          <p:nvPr/>
        </p:nvSpPr>
        <p:spPr>
          <a:xfrm>
            <a:off x="3867150" y="3883025"/>
            <a:ext cx="139700" cy="79375"/>
          </a:xfrm>
          <a:prstGeom prst="line">
            <a:avLst/>
          </a:prstGeom>
          <a:ln w="38100" cap="rnd" cmpd="sng">
            <a:solidFill>
              <a:schemeClr val="tx1"/>
            </a:solidFill>
            <a:prstDash val="solid"/>
            <a:round/>
            <a:headEnd type="none" w="med" len="med"/>
            <a:tailEnd type="none" w="med" len="med"/>
          </a:ln>
        </p:spPr>
      </p:sp>
      <p:sp>
        <p:nvSpPr>
          <p:cNvPr id="63520" name="Line 33"/>
          <p:cNvSpPr/>
          <p:nvPr/>
        </p:nvSpPr>
        <p:spPr>
          <a:xfrm flipV="1">
            <a:off x="4006850" y="3835400"/>
            <a:ext cx="207963" cy="127000"/>
          </a:xfrm>
          <a:prstGeom prst="line">
            <a:avLst/>
          </a:prstGeom>
          <a:ln w="38100" cap="rnd" cmpd="sng">
            <a:solidFill>
              <a:schemeClr val="tx1"/>
            </a:solidFill>
            <a:prstDash val="solid"/>
            <a:round/>
            <a:headEnd type="none" w="med" len="med"/>
            <a:tailEnd type="none" w="med" len="med"/>
          </a:ln>
        </p:spPr>
      </p:sp>
      <p:sp>
        <p:nvSpPr>
          <p:cNvPr id="63521" name="Line 34"/>
          <p:cNvSpPr/>
          <p:nvPr/>
        </p:nvSpPr>
        <p:spPr>
          <a:xfrm>
            <a:off x="4214813" y="3835400"/>
            <a:ext cx="141287" cy="79375"/>
          </a:xfrm>
          <a:prstGeom prst="line">
            <a:avLst/>
          </a:prstGeom>
          <a:ln w="38100" cap="rnd" cmpd="sng">
            <a:solidFill>
              <a:schemeClr val="tx1"/>
            </a:solidFill>
            <a:prstDash val="solid"/>
            <a:round/>
            <a:headEnd type="none" w="med" len="med"/>
            <a:tailEnd type="none" w="med" len="med"/>
          </a:ln>
        </p:spPr>
      </p:sp>
      <p:sp>
        <p:nvSpPr>
          <p:cNvPr id="63522" name="Line 35"/>
          <p:cNvSpPr/>
          <p:nvPr/>
        </p:nvSpPr>
        <p:spPr>
          <a:xfrm flipV="1">
            <a:off x="4497388" y="3835400"/>
            <a:ext cx="138112" cy="79375"/>
          </a:xfrm>
          <a:prstGeom prst="line">
            <a:avLst/>
          </a:prstGeom>
          <a:ln w="38100" cap="rnd" cmpd="sng">
            <a:solidFill>
              <a:schemeClr val="tx1"/>
            </a:solidFill>
            <a:prstDash val="solid"/>
            <a:round/>
            <a:headEnd type="none" w="med" len="med"/>
            <a:tailEnd type="none" w="med" len="med"/>
          </a:ln>
        </p:spPr>
      </p:sp>
      <p:sp>
        <p:nvSpPr>
          <p:cNvPr id="63523" name="Line 36"/>
          <p:cNvSpPr/>
          <p:nvPr/>
        </p:nvSpPr>
        <p:spPr>
          <a:xfrm>
            <a:off x="4635500" y="3835400"/>
            <a:ext cx="212725" cy="127000"/>
          </a:xfrm>
          <a:prstGeom prst="line">
            <a:avLst/>
          </a:prstGeom>
          <a:ln w="38100" cap="rnd" cmpd="sng">
            <a:solidFill>
              <a:schemeClr val="tx1"/>
            </a:solidFill>
            <a:prstDash val="solid"/>
            <a:round/>
            <a:headEnd type="none" w="med" len="med"/>
            <a:tailEnd type="none" w="med" len="med"/>
          </a:ln>
        </p:spPr>
      </p:sp>
      <p:sp>
        <p:nvSpPr>
          <p:cNvPr id="63524" name="Line 37"/>
          <p:cNvSpPr/>
          <p:nvPr/>
        </p:nvSpPr>
        <p:spPr>
          <a:xfrm flipV="1">
            <a:off x="4848225" y="3835400"/>
            <a:ext cx="207963" cy="127000"/>
          </a:xfrm>
          <a:prstGeom prst="line">
            <a:avLst/>
          </a:prstGeom>
          <a:ln w="38100" cap="rnd" cmpd="sng">
            <a:solidFill>
              <a:schemeClr val="tx1"/>
            </a:solidFill>
            <a:prstDash val="solid"/>
            <a:round/>
            <a:headEnd type="none" w="med" len="med"/>
            <a:tailEnd type="none" w="med" len="med"/>
          </a:ln>
        </p:spPr>
      </p:sp>
      <p:sp>
        <p:nvSpPr>
          <p:cNvPr id="63525" name="Line 38"/>
          <p:cNvSpPr/>
          <p:nvPr/>
        </p:nvSpPr>
        <p:spPr>
          <a:xfrm>
            <a:off x="5056188" y="3835400"/>
            <a:ext cx="139700" cy="79375"/>
          </a:xfrm>
          <a:prstGeom prst="line">
            <a:avLst/>
          </a:prstGeom>
          <a:ln w="38100" cap="rnd" cmpd="sng">
            <a:solidFill>
              <a:schemeClr val="tx1"/>
            </a:solidFill>
            <a:prstDash val="solid"/>
            <a:round/>
            <a:headEnd type="none" w="med" len="med"/>
            <a:tailEnd type="none" w="med" len="med"/>
          </a:ln>
        </p:spPr>
      </p:sp>
      <p:sp>
        <p:nvSpPr>
          <p:cNvPr id="63526" name="Line 39"/>
          <p:cNvSpPr/>
          <p:nvPr/>
        </p:nvSpPr>
        <p:spPr>
          <a:xfrm flipV="1">
            <a:off x="5337175" y="3835400"/>
            <a:ext cx="138113" cy="79375"/>
          </a:xfrm>
          <a:prstGeom prst="line">
            <a:avLst/>
          </a:prstGeom>
          <a:ln w="38100" cap="rnd" cmpd="sng">
            <a:solidFill>
              <a:schemeClr val="tx1"/>
            </a:solidFill>
            <a:prstDash val="solid"/>
            <a:round/>
            <a:headEnd type="none" w="med" len="med"/>
            <a:tailEnd type="none" w="med" len="med"/>
          </a:ln>
        </p:spPr>
      </p:sp>
      <p:sp>
        <p:nvSpPr>
          <p:cNvPr id="63527" name="Line 40"/>
          <p:cNvSpPr/>
          <p:nvPr/>
        </p:nvSpPr>
        <p:spPr>
          <a:xfrm>
            <a:off x="5475288" y="3835400"/>
            <a:ext cx="211137" cy="127000"/>
          </a:xfrm>
          <a:prstGeom prst="line">
            <a:avLst/>
          </a:prstGeom>
          <a:ln w="38100" cap="rnd" cmpd="sng">
            <a:solidFill>
              <a:schemeClr val="tx1"/>
            </a:solidFill>
            <a:prstDash val="solid"/>
            <a:round/>
            <a:headEnd type="none" w="med" len="med"/>
            <a:tailEnd type="none" w="med" len="med"/>
          </a:ln>
        </p:spPr>
      </p:sp>
      <p:sp>
        <p:nvSpPr>
          <p:cNvPr id="63528" name="Line 41"/>
          <p:cNvSpPr/>
          <p:nvPr/>
        </p:nvSpPr>
        <p:spPr>
          <a:xfrm flipV="1">
            <a:off x="5686425" y="3851275"/>
            <a:ext cx="174625" cy="111125"/>
          </a:xfrm>
          <a:prstGeom prst="line">
            <a:avLst/>
          </a:prstGeom>
          <a:ln w="38100" cap="rnd" cmpd="sng">
            <a:solidFill>
              <a:schemeClr val="tx1"/>
            </a:solidFill>
            <a:prstDash val="solid"/>
            <a:round/>
            <a:headEnd type="none" w="med" len="med"/>
            <a:tailEnd type="none" w="med" len="med"/>
          </a:ln>
        </p:spPr>
      </p:sp>
      <p:sp>
        <p:nvSpPr>
          <p:cNvPr id="63529" name="Line 42"/>
          <p:cNvSpPr/>
          <p:nvPr/>
        </p:nvSpPr>
        <p:spPr>
          <a:xfrm rot="-311666" flipV="1">
            <a:off x="2132013" y="3676650"/>
            <a:ext cx="19050" cy="174625"/>
          </a:xfrm>
          <a:prstGeom prst="line">
            <a:avLst/>
          </a:prstGeom>
          <a:ln w="38100" cap="rnd" cmpd="sng">
            <a:solidFill>
              <a:schemeClr val="tx1"/>
            </a:solidFill>
            <a:prstDash val="solid"/>
            <a:round/>
            <a:headEnd type="none" w="med" len="med"/>
            <a:tailEnd type="none" w="med" len="med"/>
          </a:ln>
        </p:spPr>
      </p:sp>
      <p:sp>
        <p:nvSpPr>
          <p:cNvPr id="63530" name="Line 43"/>
          <p:cNvSpPr/>
          <p:nvPr/>
        </p:nvSpPr>
        <p:spPr>
          <a:xfrm flipV="1">
            <a:off x="2098675" y="3676650"/>
            <a:ext cx="1588" cy="174625"/>
          </a:xfrm>
          <a:prstGeom prst="line">
            <a:avLst/>
          </a:prstGeom>
          <a:ln w="38100" cap="rnd" cmpd="sng">
            <a:solidFill>
              <a:schemeClr val="tx1"/>
            </a:solidFill>
            <a:prstDash val="solid"/>
            <a:round/>
            <a:headEnd type="none" w="med" len="med"/>
            <a:tailEnd type="none" w="med" len="med"/>
          </a:ln>
        </p:spPr>
      </p:sp>
      <p:sp>
        <p:nvSpPr>
          <p:cNvPr id="63531" name="Line 44"/>
          <p:cNvSpPr/>
          <p:nvPr/>
        </p:nvSpPr>
        <p:spPr>
          <a:xfrm flipV="1">
            <a:off x="5494338" y="3676650"/>
            <a:ext cx="1587" cy="174625"/>
          </a:xfrm>
          <a:prstGeom prst="line">
            <a:avLst/>
          </a:prstGeom>
          <a:ln w="38100" cap="rnd" cmpd="sng">
            <a:solidFill>
              <a:schemeClr val="tx1"/>
            </a:solidFill>
            <a:prstDash val="solid"/>
            <a:round/>
            <a:headEnd type="none" w="med" len="med"/>
            <a:tailEnd type="none" w="med" len="med"/>
          </a:ln>
        </p:spPr>
      </p:sp>
      <p:sp>
        <p:nvSpPr>
          <p:cNvPr id="63532" name="Line 45"/>
          <p:cNvSpPr/>
          <p:nvPr/>
        </p:nvSpPr>
        <p:spPr>
          <a:xfrm flipV="1">
            <a:off x="5441950" y="3676650"/>
            <a:ext cx="1588" cy="174625"/>
          </a:xfrm>
          <a:prstGeom prst="line">
            <a:avLst/>
          </a:prstGeom>
          <a:ln w="38100" cap="rnd" cmpd="sng">
            <a:solidFill>
              <a:schemeClr val="tx1"/>
            </a:solidFill>
            <a:prstDash val="solid"/>
            <a:round/>
            <a:headEnd type="none" w="med" len="med"/>
            <a:tailEnd type="none" w="med" len="med"/>
          </a:ln>
        </p:spPr>
      </p:sp>
      <p:sp>
        <p:nvSpPr>
          <p:cNvPr id="63533" name="Line 46"/>
          <p:cNvSpPr/>
          <p:nvPr/>
        </p:nvSpPr>
        <p:spPr>
          <a:xfrm>
            <a:off x="2973388" y="3692525"/>
            <a:ext cx="1587" cy="379413"/>
          </a:xfrm>
          <a:prstGeom prst="line">
            <a:avLst/>
          </a:prstGeom>
          <a:ln w="38100" cap="rnd" cmpd="sng">
            <a:solidFill>
              <a:schemeClr val="tx1"/>
            </a:solidFill>
            <a:prstDash val="solid"/>
            <a:round/>
            <a:headEnd type="none" w="med" len="med"/>
            <a:tailEnd type="none" w="med" len="med"/>
          </a:ln>
        </p:spPr>
      </p:sp>
      <p:sp>
        <p:nvSpPr>
          <p:cNvPr id="63534" name="Line 47"/>
          <p:cNvSpPr/>
          <p:nvPr/>
        </p:nvSpPr>
        <p:spPr>
          <a:xfrm>
            <a:off x="4635500" y="3676650"/>
            <a:ext cx="1588" cy="379413"/>
          </a:xfrm>
          <a:prstGeom prst="line">
            <a:avLst/>
          </a:prstGeom>
          <a:ln w="38100" cap="rnd" cmpd="sng">
            <a:solidFill>
              <a:schemeClr val="tx1"/>
            </a:solidFill>
            <a:prstDash val="solid"/>
            <a:round/>
            <a:headEnd type="none" w="med" len="med"/>
            <a:tailEnd type="none" w="med" len="med"/>
          </a:ln>
        </p:spPr>
      </p:sp>
      <p:sp>
        <p:nvSpPr>
          <p:cNvPr id="63535" name="Freeform 48"/>
          <p:cNvSpPr/>
          <p:nvPr/>
        </p:nvSpPr>
        <p:spPr>
          <a:xfrm>
            <a:off x="4829175" y="3740150"/>
            <a:ext cx="3175" cy="396875"/>
          </a:xfrm>
          <a:custGeom>
            <a:avLst/>
            <a:gdLst/>
            <a:ahLst/>
            <a:cxnLst>
              <a:cxn ang="0">
                <a:pos x="0" y="0"/>
              </a:cxn>
              <a:cxn ang="0">
                <a:pos x="2147483647" y="2147483647"/>
              </a:cxn>
            </a:cxnLst>
            <a:rect l="0" t="0" r="0" b="0"/>
            <a:pathLst>
              <a:path w="2" h="250">
                <a:moveTo>
                  <a:pt x="0" y="0"/>
                </a:moveTo>
                <a:lnTo>
                  <a:pt x="2" y="250"/>
                </a:lnTo>
              </a:path>
            </a:pathLst>
          </a:custGeom>
          <a:solidFill>
            <a:srgbClr val="FFFFFF"/>
          </a:solidFill>
          <a:ln w="38100" cap="rnd" cmpd="sng">
            <a:solidFill>
              <a:schemeClr val="tx1"/>
            </a:solidFill>
            <a:prstDash val="solid"/>
            <a:bevel/>
            <a:headEnd type="none" w="med" len="med"/>
            <a:tailEnd type="none" w="med" len="med"/>
          </a:ln>
        </p:spPr>
        <p:txBody>
          <a:bodyPr/>
          <a:lstStyle/>
          <a:p>
            <a:endParaRPr lang="zh-CN" altLang="en-US"/>
          </a:p>
        </p:txBody>
      </p:sp>
      <p:sp>
        <p:nvSpPr>
          <p:cNvPr id="63536" name="Rectangle 52"/>
          <p:cNvSpPr/>
          <p:nvPr/>
        </p:nvSpPr>
        <p:spPr>
          <a:xfrm>
            <a:off x="831850" y="4005263"/>
            <a:ext cx="169863" cy="304800"/>
          </a:xfrm>
          <a:prstGeom prst="rect">
            <a:avLst/>
          </a:prstGeom>
          <a:noFill/>
          <a:ln w="9525">
            <a:noFill/>
          </a:ln>
        </p:spPr>
        <p:txBody>
          <a:bodyPr wrap="none" lIns="0" tIns="0" rIns="0" bIns="0" anchor="t">
            <a:spAutoFit/>
          </a:bodyPr>
          <a:lstStyle/>
          <a:p>
            <a:pPr algn="ctr" eaLnBrk="0" hangingPunct="0"/>
            <a:r>
              <a:rPr lang="en-US" altLang="zh-CN" sz="2000" dirty="0">
                <a:latin typeface="Arial" panose="020B0604020202020204" pitchFamily="34" charset="0"/>
                <a:ea typeface="PMingLiU" pitchFamily="18" charset="-120"/>
              </a:rPr>
              <a:t>S</a:t>
            </a:r>
            <a:endParaRPr lang="en-US" altLang="zh-CN" sz="2200" dirty="0">
              <a:latin typeface="Arial" panose="020B0604020202020204" pitchFamily="34" charset="0"/>
              <a:ea typeface="PMingLiU" pitchFamily="18" charset="-120"/>
            </a:endParaRPr>
          </a:p>
        </p:txBody>
      </p:sp>
      <p:sp>
        <p:nvSpPr>
          <p:cNvPr id="63537" name="Rectangle 54"/>
          <p:cNvSpPr/>
          <p:nvPr/>
        </p:nvSpPr>
        <p:spPr>
          <a:xfrm>
            <a:off x="571500" y="3284538"/>
            <a:ext cx="184150" cy="304800"/>
          </a:xfrm>
          <a:prstGeom prst="rect">
            <a:avLst/>
          </a:prstGeom>
          <a:noFill/>
          <a:ln w="9525">
            <a:noFill/>
          </a:ln>
        </p:spPr>
        <p:txBody>
          <a:bodyPr wrap="none" lIns="0" tIns="0" rIns="0" bIns="0" anchor="t">
            <a:spAutoFit/>
          </a:bodyPr>
          <a:lstStyle/>
          <a:p>
            <a:pPr algn="ctr" eaLnBrk="0" hangingPunct="0"/>
            <a:r>
              <a:rPr lang="en-US" altLang="zh-CN" sz="2000" dirty="0">
                <a:latin typeface="Arial" panose="020B0604020202020204" pitchFamily="34" charset="0"/>
                <a:ea typeface="PMingLiU" pitchFamily="18" charset="-120"/>
              </a:rPr>
              <a:t>N</a:t>
            </a:r>
            <a:endParaRPr lang="en-US" altLang="zh-CN" sz="2200" dirty="0">
              <a:latin typeface="Arial" panose="020B0604020202020204" pitchFamily="34" charset="0"/>
              <a:ea typeface="PMingLiU" pitchFamily="18" charset="-120"/>
            </a:endParaRPr>
          </a:p>
        </p:txBody>
      </p:sp>
      <p:sp>
        <p:nvSpPr>
          <p:cNvPr id="63538" name="Rectangle 56"/>
          <p:cNvSpPr/>
          <p:nvPr/>
        </p:nvSpPr>
        <p:spPr>
          <a:xfrm>
            <a:off x="1038225" y="3351213"/>
            <a:ext cx="184150" cy="304800"/>
          </a:xfrm>
          <a:prstGeom prst="rect">
            <a:avLst/>
          </a:prstGeom>
          <a:noFill/>
          <a:ln w="9525">
            <a:noFill/>
          </a:ln>
        </p:spPr>
        <p:txBody>
          <a:bodyPr wrap="none" lIns="0" tIns="0" rIns="0" bIns="0" anchor="t">
            <a:spAutoFit/>
          </a:bodyPr>
          <a:lstStyle/>
          <a:p>
            <a:pPr algn="ctr" eaLnBrk="0" hangingPunct="0"/>
            <a:r>
              <a:rPr lang="en-US" altLang="zh-CN" sz="2000" dirty="0">
                <a:latin typeface="Arial" panose="020B0604020202020204" pitchFamily="34" charset="0"/>
                <a:ea typeface="PMingLiU" pitchFamily="18" charset="-120"/>
              </a:rPr>
              <a:t>N</a:t>
            </a:r>
            <a:endParaRPr lang="en-US" altLang="zh-CN" sz="2200" dirty="0">
              <a:latin typeface="Arial" panose="020B0604020202020204" pitchFamily="34" charset="0"/>
              <a:ea typeface="PMingLiU" pitchFamily="18" charset="-120"/>
            </a:endParaRPr>
          </a:p>
        </p:txBody>
      </p:sp>
      <p:sp>
        <p:nvSpPr>
          <p:cNvPr id="63539" name="Rectangle 58"/>
          <p:cNvSpPr/>
          <p:nvPr/>
        </p:nvSpPr>
        <p:spPr>
          <a:xfrm>
            <a:off x="790575" y="2924175"/>
            <a:ext cx="196850" cy="304800"/>
          </a:xfrm>
          <a:prstGeom prst="rect">
            <a:avLst/>
          </a:prstGeom>
          <a:noFill/>
          <a:ln w="9525">
            <a:noFill/>
          </a:ln>
        </p:spPr>
        <p:txBody>
          <a:bodyPr wrap="none" lIns="0" tIns="0" rIns="0" bIns="0" anchor="t">
            <a:spAutoFit/>
          </a:bodyPr>
          <a:lstStyle/>
          <a:p>
            <a:pPr algn="ctr" eaLnBrk="0" hangingPunct="0"/>
            <a:r>
              <a:rPr lang="en-US" altLang="zh-CN" sz="2000" dirty="0">
                <a:latin typeface="Arial" panose="020B0604020202020204" pitchFamily="34" charset="0"/>
                <a:ea typeface="PMingLiU" pitchFamily="18" charset="-120"/>
              </a:rPr>
              <a:t>O</a:t>
            </a:r>
            <a:endParaRPr lang="en-US" altLang="zh-CN" sz="2200" dirty="0">
              <a:latin typeface="Arial" panose="020B0604020202020204" pitchFamily="34" charset="0"/>
              <a:ea typeface="PMingLiU" pitchFamily="18" charset="-120"/>
            </a:endParaRPr>
          </a:p>
        </p:txBody>
      </p:sp>
      <p:sp>
        <p:nvSpPr>
          <p:cNvPr id="63540" name="Rectangle 60"/>
          <p:cNvSpPr/>
          <p:nvPr/>
        </p:nvSpPr>
        <p:spPr>
          <a:xfrm>
            <a:off x="2255838" y="3835400"/>
            <a:ext cx="184150" cy="304800"/>
          </a:xfrm>
          <a:prstGeom prst="rect">
            <a:avLst/>
          </a:prstGeom>
          <a:noFill/>
          <a:ln w="9525">
            <a:noFill/>
          </a:ln>
        </p:spPr>
        <p:txBody>
          <a:bodyPr wrap="none" lIns="0" tIns="0" rIns="0" bIns="0" anchor="t">
            <a:spAutoFit/>
          </a:bodyPr>
          <a:lstStyle/>
          <a:p>
            <a:pPr algn="ctr" eaLnBrk="0" hangingPunct="0"/>
            <a:r>
              <a:rPr lang="en-US" altLang="zh-CN" sz="2000" dirty="0">
                <a:latin typeface="Arial" panose="020B0604020202020204" pitchFamily="34" charset="0"/>
                <a:ea typeface="PMingLiU" pitchFamily="18" charset="-120"/>
              </a:rPr>
              <a:t>N</a:t>
            </a:r>
            <a:endParaRPr lang="en-US" altLang="zh-CN" sz="2200" dirty="0">
              <a:latin typeface="Arial" panose="020B0604020202020204" pitchFamily="34" charset="0"/>
              <a:ea typeface="PMingLiU" pitchFamily="18" charset="-120"/>
            </a:endParaRPr>
          </a:p>
        </p:txBody>
      </p:sp>
      <p:sp>
        <p:nvSpPr>
          <p:cNvPr id="63541" name="Rectangle 62"/>
          <p:cNvSpPr/>
          <p:nvPr/>
        </p:nvSpPr>
        <p:spPr>
          <a:xfrm>
            <a:off x="3059113" y="3860800"/>
            <a:ext cx="196850" cy="304800"/>
          </a:xfrm>
          <a:prstGeom prst="rect">
            <a:avLst/>
          </a:prstGeom>
          <a:noFill/>
          <a:ln w="9525">
            <a:noFill/>
          </a:ln>
        </p:spPr>
        <p:txBody>
          <a:bodyPr wrap="none" lIns="0" tIns="0" rIns="0" bIns="0" anchor="t">
            <a:spAutoFit/>
          </a:bodyPr>
          <a:lstStyle/>
          <a:p>
            <a:pPr algn="ctr" eaLnBrk="0" hangingPunct="0"/>
            <a:r>
              <a:rPr lang="en-US" altLang="zh-CN" sz="2000" dirty="0">
                <a:latin typeface="Arial" panose="020B0604020202020204" pitchFamily="34" charset="0"/>
                <a:ea typeface="PMingLiU" pitchFamily="18" charset="-120"/>
              </a:rPr>
              <a:t>O</a:t>
            </a:r>
            <a:endParaRPr lang="en-US" altLang="zh-CN" sz="2200" dirty="0">
              <a:latin typeface="Arial" panose="020B0604020202020204" pitchFamily="34" charset="0"/>
              <a:ea typeface="PMingLiU" pitchFamily="18" charset="-120"/>
            </a:endParaRPr>
          </a:p>
        </p:txBody>
      </p:sp>
      <p:sp>
        <p:nvSpPr>
          <p:cNvPr id="63542" name="Rectangle 64"/>
          <p:cNvSpPr/>
          <p:nvPr/>
        </p:nvSpPr>
        <p:spPr>
          <a:xfrm>
            <a:off x="3713163" y="3644900"/>
            <a:ext cx="196850" cy="304800"/>
          </a:xfrm>
          <a:prstGeom prst="rect">
            <a:avLst/>
          </a:prstGeom>
          <a:noFill/>
          <a:ln w="9525">
            <a:noFill/>
          </a:ln>
        </p:spPr>
        <p:txBody>
          <a:bodyPr wrap="none" lIns="0" tIns="0" rIns="0" bIns="0" anchor="t">
            <a:spAutoFit/>
          </a:bodyPr>
          <a:lstStyle/>
          <a:p>
            <a:pPr algn="ctr" eaLnBrk="0" hangingPunct="0"/>
            <a:r>
              <a:rPr lang="en-US" altLang="zh-CN" sz="2000" dirty="0">
                <a:latin typeface="Arial" panose="020B0604020202020204" pitchFamily="34" charset="0"/>
                <a:ea typeface="PMingLiU" pitchFamily="18" charset="-120"/>
              </a:rPr>
              <a:t>O</a:t>
            </a:r>
            <a:endParaRPr lang="en-US" altLang="zh-CN" sz="2200" dirty="0">
              <a:latin typeface="Arial" panose="020B0604020202020204" pitchFamily="34" charset="0"/>
              <a:ea typeface="PMingLiU" pitchFamily="18" charset="-120"/>
            </a:endParaRPr>
          </a:p>
        </p:txBody>
      </p:sp>
      <p:sp>
        <p:nvSpPr>
          <p:cNvPr id="63543" name="Rectangle 66"/>
          <p:cNvSpPr/>
          <p:nvPr/>
        </p:nvSpPr>
        <p:spPr>
          <a:xfrm>
            <a:off x="4332288" y="3835400"/>
            <a:ext cx="196850" cy="304800"/>
          </a:xfrm>
          <a:prstGeom prst="rect">
            <a:avLst/>
          </a:prstGeom>
          <a:noFill/>
          <a:ln w="9525">
            <a:noFill/>
          </a:ln>
        </p:spPr>
        <p:txBody>
          <a:bodyPr wrap="none" lIns="0" tIns="0" rIns="0" bIns="0" anchor="t">
            <a:spAutoFit/>
          </a:bodyPr>
          <a:lstStyle/>
          <a:p>
            <a:pPr algn="ctr" eaLnBrk="0" hangingPunct="0"/>
            <a:r>
              <a:rPr lang="en-US" altLang="zh-CN" sz="2000" dirty="0">
                <a:latin typeface="Arial" panose="020B0604020202020204" pitchFamily="34" charset="0"/>
                <a:ea typeface="PMingLiU" pitchFamily="18" charset="-120"/>
              </a:rPr>
              <a:t>O</a:t>
            </a:r>
            <a:endParaRPr lang="en-US" altLang="zh-CN" sz="2200" dirty="0">
              <a:latin typeface="Arial" panose="020B0604020202020204" pitchFamily="34" charset="0"/>
              <a:ea typeface="PMingLiU" pitchFamily="18" charset="-120"/>
            </a:endParaRPr>
          </a:p>
        </p:txBody>
      </p:sp>
      <p:sp>
        <p:nvSpPr>
          <p:cNvPr id="63544" name="Rectangle 68"/>
          <p:cNvSpPr/>
          <p:nvPr/>
        </p:nvSpPr>
        <p:spPr>
          <a:xfrm>
            <a:off x="5153025" y="3860800"/>
            <a:ext cx="184150" cy="304800"/>
          </a:xfrm>
          <a:prstGeom prst="rect">
            <a:avLst/>
          </a:prstGeom>
          <a:noFill/>
          <a:ln w="9525">
            <a:noFill/>
          </a:ln>
        </p:spPr>
        <p:txBody>
          <a:bodyPr wrap="none" lIns="0" tIns="0" rIns="0" bIns="0" anchor="t">
            <a:spAutoFit/>
          </a:bodyPr>
          <a:lstStyle/>
          <a:p>
            <a:pPr algn="ctr" eaLnBrk="0" hangingPunct="0"/>
            <a:r>
              <a:rPr lang="en-US" altLang="zh-CN" sz="2000" dirty="0">
                <a:latin typeface="Arial" panose="020B0604020202020204" pitchFamily="34" charset="0"/>
                <a:ea typeface="PMingLiU" pitchFamily="18" charset="-120"/>
              </a:rPr>
              <a:t>N</a:t>
            </a:r>
            <a:endParaRPr lang="en-US" altLang="zh-CN" sz="2200" dirty="0">
              <a:latin typeface="Arial" panose="020B0604020202020204" pitchFamily="34" charset="0"/>
              <a:ea typeface="PMingLiU" pitchFamily="18" charset="-120"/>
            </a:endParaRPr>
          </a:p>
        </p:txBody>
      </p:sp>
      <p:sp>
        <p:nvSpPr>
          <p:cNvPr id="63545" name="Rectangle 70"/>
          <p:cNvSpPr/>
          <p:nvPr/>
        </p:nvSpPr>
        <p:spPr>
          <a:xfrm>
            <a:off x="5872163" y="3716338"/>
            <a:ext cx="69850" cy="304800"/>
          </a:xfrm>
          <a:prstGeom prst="rect">
            <a:avLst/>
          </a:prstGeom>
          <a:noFill/>
          <a:ln w="9525">
            <a:noFill/>
          </a:ln>
        </p:spPr>
        <p:txBody>
          <a:bodyPr wrap="none" lIns="0" tIns="0" rIns="0" bIns="0" anchor="t">
            <a:spAutoFit/>
          </a:bodyPr>
          <a:lstStyle/>
          <a:p>
            <a:pPr algn="ctr" eaLnBrk="0" hangingPunct="0"/>
            <a:r>
              <a:rPr lang="en-US" altLang="zh-CN" sz="2000" dirty="0">
                <a:latin typeface="Arial" panose="020B0604020202020204" pitchFamily="34" charset="0"/>
                <a:ea typeface="PMingLiU" pitchFamily="18" charset="-120"/>
              </a:rPr>
              <a:t>I</a:t>
            </a:r>
            <a:endParaRPr lang="en-US" altLang="zh-CN" sz="2200" dirty="0">
              <a:latin typeface="Arial" panose="020B0604020202020204" pitchFamily="34" charset="0"/>
              <a:ea typeface="PMingLiU" pitchFamily="18" charset="-120"/>
            </a:endParaRPr>
          </a:p>
        </p:txBody>
      </p:sp>
      <p:sp>
        <p:nvSpPr>
          <p:cNvPr id="63546" name="Rectangle 72"/>
          <p:cNvSpPr/>
          <p:nvPr/>
        </p:nvSpPr>
        <p:spPr>
          <a:xfrm>
            <a:off x="2055813" y="3429000"/>
            <a:ext cx="196850" cy="304800"/>
          </a:xfrm>
          <a:prstGeom prst="rect">
            <a:avLst/>
          </a:prstGeom>
          <a:noFill/>
          <a:ln w="9525">
            <a:noFill/>
          </a:ln>
        </p:spPr>
        <p:txBody>
          <a:bodyPr wrap="none" lIns="0" tIns="0" rIns="0" bIns="0" anchor="t">
            <a:spAutoFit/>
          </a:bodyPr>
          <a:lstStyle/>
          <a:p>
            <a:pPr algn="ctr" eaLnBrk="0" hangingPunct="0"/>
            <a:r>
              <a:rPr lang="en-US" altLang="zh-CN" sz="2000" dirty="0">
                <a:latin typeface="Arial" panose="020B0604020202020204" pitchFamily="34" charset="0"/>
                <a:ea typeface="PMingLiU" pitchFamily="18" charset="-120"/>
              </a:rPr>
              <a:t>O</a:t>
            </a:r>
            <a:endParaRPr lang="en-US" altLang="zh-CN" sz="2200" dirty="0">
              <a:latin typeface="Arial" panose="020B0604020202020204" pitchFamily="34" charset="0"/>
              <a:ea typeface="PMingLiU" pitchFamily="18" charset="-120"/>
            </a:endParaRPr>
          </a:p>
        </p:txBody>
      </p:sp>
      <p:sp>
        <p:nvSpPr>
          <p:cNvPr id="63547" name="Rectangle 74"/>
          <p:cNvSpPr/>
          <p:nvPr/>
        </p:nvSpPr>
        <p:spPr>
          <a:xfrm>
            <a:off x="5364163" y="3398838"/>
            <a:ext cx="196850" cy="304800"/>
          </a:xfrm>
          <a:prstGeom prst="rect">
            <a:avLst/>
          </a:prstGeom>
          <a:noFill/>
          <a:ln w="9525">
            <a:noFill/>
          </a:ln>
        </p:spPr>
        <p:txBody>
          <a:bodyPr wrap="none" lIns="0" tIns="0" rIns="0" bIns="0" anchor="t">
            <a:spAutoFit/>
          </a:bodyPr>
          <a:lstStyle/>
          <a:p>
            <a:pPr algn="ctr" eaLnBrk="0" hangingPunct="0"/>
            <a:r>
              <a:rPr lang="en-US" altLang="zh-CN" sz="2000" dirty="0">
                <a:latin typeface="Arial" panose="020B0604020202020204" pitchFamily="34" charset="0"/>
                <a:ea typeface="PMingLiU" pitchFamily="18" charset="-120"/>
              </a:rPr>
              <a:t>O</a:t>
            </a:r>
            <a:endParaRPr lang="en-US" altLang="zh-CN" sz="2200" dirty="0">
              <a:latin typeface="Arial" panose="020B0604020202020204" pitchFamily="34" charset="0"/>
              <a:ea typeface="PMingLiU" pitchFamily="18" charset="-120"/>
            </a:endParaRPr>
          </a:p>
        </p:txBody>
      </p:sp>
      <p:sp>
        <p:nvSpPr>
          <p:cNvPr id="63548" name="Rectangle 81"/>
          <p:cNvSpPr/>
          <p:nvPr/>
        </p:nvSpPr>
        <p:spPr>
          <a:xfrm>
            <a:off x="2667000" y="3509963"/>
            <a:ext cx="169863" cy="304800"/>
          </a:xfrm>
          <a:prstGeom prst="rect">
            <a:avLst/>
          </a:prstGeom>
          <a:noFill/>
          <a:ln w="9525">
            <a:noFill/>
          </a:ln>
        </p:spPr>
        <p:txBody>
          <a:bodyPr wrap="none" lIns="0" tIns="0" rIns="0" bIns="0" anchor="t">
            <a:spAutoFit/>
          </a:bodyPr>
          <a:lstStyle/>
          <a:p>
            <a:pPr algn="ctr" eaLnBrk="0" hangingPunct="0"/>
            <a:r>
              <a:rPr lang="en-US" altLang="zh-CN" sz="2000" b="1" dirty="0">
                <a:solidFill>
                  <a:srgbClr val="FF0000"/>
                </a:solidFill>
                <a:latin typeface="Arial" panose="020B0604020202020204" pitchFamily="34" charset="0"/>
                <a:ea typeface="PMingLiU" pitchFamily="18" charset="-120"/>
              </a:rPr>
              <a:t>X</a:t>
            </a:r>
            <a:endParaRPr lang="en-US" altLang="zh-CN" sz="2200" dirty="0">
              <a:solidFill>
                <a:srgbClr val="FF0000"/>
              </a:solidFill>
              <a:latin typeface="Arial" panose="020B0604020202020204" pitchFamily="34" charset="0"/>
              <a:ea typeface="PMingLiU" pitchFamily="18" charset="-120"/>
            </a:endParaRPr>
          </a:p>
        </p:txBody>
      </p:sp>
      <p:sp>
        <p:nvSpPr>
          <p:cNvPr id="63549" name="Rectangle 82"/>
          <p:cNvSpPr/>
          <p:nvPr/>
        </p:nvSpPr>
        <p:spPr>
          <a:xfrm>
            <a:off x="2670175" y="4102100"/>
            <a:ext cx="169863" cy="304800"/>
          </a:xfrm>
          <a:prstGeom prst="rect">
            <a:avLst/>
          </a:prstGeom>
          <a:noFill/>
          <a:ln w="9525">
            <a:noFill/>
          </a:ln>
        </p:spPr>
        <p:txBody>
          <a:bodyPr wrap="none" lIns="0" tIns="0" rIns="0" bIns="0" anchor="t">
            <a:spAutoFit/>
          </a:bodyPr>
          <a:lstStyle/>
          <a:p>
            <a:pPr algn="ctr" eaLnBrk="0" hangingPunct="0"/>
            <a:r>
              <a:rPr lang="en-US" altLang="zh-CN" sz="2000" b="1" dirty="0">
                <a:solidFill>
                  <a:srgbClr val="FF0000"/>
                </a:solidFill>
                <a:latin typeface="Arial" panose="020B0604020202020204" pitchFamily="34" charset="0"/>
                <a:ea typeface="PMingLiU" pitchFamily="18" charset="-120"/>
              </a:rPr>
              <a:t>X</a:t>
            </a:r>
            <a:endParaRPr lang="en-US" altLang="zh-CN" sz="2200" dirty="0">
              <a:solidFill>
                <a:srgbClr val="FF0000"/>
              </a:solidFill>
              <a:latin typeface="Arial" panose="020B0604020202020204" pitchFamily="34" charset="0"/>
              <a:ea typeface="PMingLiU" pitchFamily="18" charset="-120"/>
            </a:endParaRPr>
          </a:p>
        </p:txBody>
      </p:sp>
      <p:sp>
        <p:nvSpPr>
          <p:cNvPr id="63550" name="Rectangle 83"/>
          <p:cNvSpPr/>
          <p:nvPr/>
        </p:nvSpPr>
        <p:spPr>
          <a:xfrm>
            <a:off x="2895600" y="3446463"/>
            <a:ext cx="169863" cy="304800"/>
          </a:xfrm>
          <a:prstGeom prst="rect">
            <a:avLst/>
          </a:prstGeom>
          <a:noFill/>
          <a:ln w="9525">
            <a:noFill/>
          </a:ln>
        </p:spPr>
        <p:txBody>
          <a:bodyPr wrap="none" lIns="0" tIns="0" rIns="0" bIns="0" anchor="t">
            <a:spAutoFit/>
          </a:bodyPr>
          <a:lstStyle/>
          <a:p>
            <a:pPr algn="ctr" eaLnBrk="0" hangingPunct="0"/>
            <a:r>
              <a:rPr lang="en-US" altLang="zh-CN" sz="2000" b="1" dirty="0">
                <a:solidFill>
                  <a:srgbClr val="FF0000"/>
                </a:solidFill>
                <a:latin typeface="Arial" panose="020B0604020202020204" pitchFamily="34" charset="0"/>
                <a:ea typeface="PMingLiU" pitchFamily="18" charset="-120"/>
              </a:rPr>
              <a:t>X</a:t>
            </a:r>
            <a:endParaRPr lang="en-US" altLang="zh-CN" sz="2200" dirty="0">
              <a:solidFill>
                <a:srgbClr val="FF0000"/>
              </a:solidFill>
              <a:latin typeface="Arial" panose="020B0604020202020204" pitchFamily="34" charset="0"/>
              <a:ea typeface="PMingLiU" pitchFamily="18" charset="-120"/>
            </a:endParaRPr>
          </a:p>
        </p:txBody>
      </p:sp>
      <p:sp>
        <p:nvSpPr>
          <p:cNvPr id="63551" name="Rectangle 84"/>
          <p:cNvSpPr/>
          <p:nvPr/>
        </p:nvSpPr>
        <p:spPr>
          <a:xfrm>
            <a:off x="2897188" y="4038600"/>
            <a:ext cx="169862" cy="304800"/>
          </a:xfrm>
          <a:prstGeom prst="rect">
            <a:avLst/>
          </a:prstGeom>
          <a:noFill/>
          <a:ln w="9525">
            <a:noFill/>
          </a:ln>
        </p:spPr>
        <p:txBody>
          <a:bodyPr wrap="none" lIns="0" tIns="0" rIns="0" bIns="0" anchor="t">
            <a:spAutoFit/>
          </a:bodyPr>
          <a:lstStyle/>
          <a:p>
            <a:pPr algn="ctr" eaLnBrk="0" hangingPunct="0"/>
            <a:r>
              <a:rPr lang="en-US" altLang="zh-CN" sz="2000" b="1" dirty="0">
                <a:solidFill>
                  <a:srgbClr val="FF0000"/>
                </a:solidFill>
                <a:latin typeface="Arial" panose="020B0604020202020204" pitchFamily="34" charset="0"/>
                <a:ea typeface="PMingLiU" pitchFamily="18" charset="-120"/>
              </a:rPr>
              <a:t>X</a:t>
            </a:r>
            <a:endParaRPr lang="en-US" altLang="zh-CN" sz="2200" dirty="0">
              <a:solidFill>
                <a:srgbClr val="FF0000"/>
              </a:solidFill>
              <a:latin typeface="Arial" panose="020B0604020202020204" pitchFamily="34" charset="0"/>
              <a:ea typeface="PMingLiU" pitchFamily="18" charset="-120"/>
            </a:endParaRPr>
          </a:p>
        </p:txBody>
      </p:sp>
      <p:sp>
        <p:nvSpPr>
          <p:cNvPr id="63552" name="Rectangle 85"/>
          <p:cNvSpPr/>
          <p:nvPr/>
        </p:nvSpPr>
        <p:spPr>
          <a:xfrm>
            <a:off x="4552950" y="3424238"/>
            <a:ext cx="169863" cy="304800"/>
          </a:xfrm>
          <a:prstGeom prst="rect">
            <a:avLst/>
          </a:prstGeom>
          <a:noFill/>
          <a:ln w="9525">
            <a:noFill/>
          </a:ln>
        </p:spPr>
        <p:txBody>
          <a:bodyPr wrap="none" lIns="0" tIns="0" rIns="0" bIns="0" anchor="t">
            <a:spAutoFit/>
          </a:bodyPr>
          <a:lstStyle/>
          <a:p>
            <a:pPr algn="ctr" eaLnBrk="0" hangingPunct="0"/>
            <a:r>
              <a:rPr lang="en-US" altLang="zh-CN" sz="2000" b="1" dirty="0">
                <a:solidFill>
                  <a:srgbClr val="FF0000"/>
                </a:solidFill>
                <a:latin typeface="Arial" panose="020B0604020202020204" pitchFamily="34" charset="0"/>
                <a:ea typeface="PMingLiU" pitchFamily="18" charset="-120"/>
              </a:rPr>
              <a:t>X</a:t>
            </a:r>
            <a:endParaRPr lang="en-US" altLang="zh-CN" sz="2200" dirty="0">
              <a:solidFill>
                <a:srgbClr val="FF0000"/>
              </a:solidFill>
              <a:latin typeface="Arial" panose="020B0604020202020204" pitchFamily="34" charset="0"/>
              <a:ea typeface="PMingLiU" pitchFamily="18" charset="-120"/>
            </a:endParaRPr>
          </a:p>
        </p:txBody>
      </p:sp>
      <p:sp>
        <p:nvSpPr>
          <p:cNvPr id="63553" name="Rectangle 86"/>
          <p:cNvSpPr/>
          <p:nvPr/>
        </p:nvSpPr>
        <p:spPr>
          <a:xfrm>
            <a:off x="4551363" y="4022725"/>
            <a:ext cx="169862" cy="304800"/>
          </a:xfrm>
          <a:prstGeom prst="rect">
            <a:avLst/>
          </a:prstGeom>
          <a:noFill/>
          <a:ln w="9525">
            <a:noFill/>
          </a:ln>
        </p:spPr>
        <p:txBody>
          <a:bodyPr wrap="none" lIns="0" tIns="0" rIns="0" bIns="0" anchor="t">
            <a:spAutoFit/>
          </a:bodyPr>
          <a:lstStyle/>
          <a:p>
            <a:pPr algn="ctr" eaLnBrk="0" hangingPunct="0"/>
            <a:r>
              <a:rPr lang="en-US" altLang="zh-CN" sz="2000" b="1" dirty="0">
                <a:solidFill>
                  <a:srgbClr val="FF0000"/>
                </a:solidFill>
                <a:latin typeface="Arial" panose="020B0604020202020204" pitchFamily="34" charset="0"/>
                <a:ea typeface="PMingLiU" pitchFamily="18" charset="-120"/>
              </a:rPr>
              <a:t>X</a:t>
            </a:r>
            <a:endParaRPr lang="en-US" altLang="zh-CN" sz="2200" dirty="0">
              <a:solidFill>
                <a:srgbClr val="FF0000"/>
              </a:solidFill>
              <a:latin typeface="Arial" panose="020B0604020202020204" pitchFamily="34" charset="0"/>
              <a:ea typeface="PMingLiU" pitchFamily="18" charset="-120"/>
            </a:endParaRPr>
          </a:p>
        </p:txBody>
      </p:sp>
      <p:sp>
        <p:nvSpPr>
          <p:cNvPr id="63554" name="Rectangle 87"/>
          <p:cNvSpPr/>
          <p:nvPr/>
        </p:nvSpPr>
        <p:spPr>
          <a:xfrm>
            <a:off x="4746625" y="3503613"/>
            <a:ext cx="169863" cy="304800"/>
          </a:xfrm>
          <a:prstGeom prst="rect">
            <a:avLst/>
          </a:prstGeom>
          <a:noFill/>
          <a:ln w="9525">
            <a:noFill/>
          </a:ln>
        </p:spPr>
        <p:txBody>
          <a:bodyPr wrap="none" lIns="0" tIns="0" rIns="0" bIns="0" anchor="t">
            <a:spAutoFit/>
          </a:bodyPr>
          <a:lstStyle/>
          <a:p>
            <a:pPr algn="ctr" eaLnBrk="0" hangingPunct="0"/>
            <a:r>
              <a:rPr lang="en-US" altLang="zh-CN" sz="2000" b="1" dirty="0">
                <a:solidFill>
                  <a:srgbClr val="FF0000"/>
                </a:solidFill>
                <a:latin typeface="Arial" panose="020B0604020202020204" pitchFamily="34" charset="0"/>
                <a:ea typeface="PMingLiU" pitchFamily="18" charset="-120"/>
              </a:rPr>
              <a:t>X</a:t>
            </a:r>
            <a:endParaRPr lang="en-US" altLang="zh-CN" sz="2200" dirty="0">
              <a:solidFill>
                <a:srgbClr val="FF0000"/>
              </a:solidFill>
              <a:latin typeface="Arial" panose="020B0604020202020204" pitchFamily="34" charset="0"/>
              <a:ea typeface="PMingLiU" pitchFamily="18" charset="-120"/>
            </a:endParaRPr>
          </a:p>
        </p:txBody>
      </p:sp>
      <p:sp>
        <p:nvSpPr>
          <p:cNvPr id="63555" name="Rectangle 88"/>
          <p:cNvSpPr/>
          <p:nvPr/>
        </p:nvSpPr>
        <p:spPr>
          <a:xfrm>
            <a:off x="4751388" y="4086225"/>
            <a:ext cx="169862" cy="304800"/>
          </a:xfrm>
          <a:prstGeom prst="rect">
            <a:avLst/>
          </a:prstGeom>
          <a:noFill/>
          <a:ln w="9525">
            <a:noFill/>
          </a:ln>
        </p:spPr>
        <p:txBody>
          <a:bodyPr wrap="none" lIns="0" tIns="0" rIns="0" bIns="0" anchor="t">
            <a:spAutoFit/>
          </a:bodyPr>
          <a:lstStyle/>
          <a:p>
            <a:pPr algn="ctr" eaLnBrk="0" hangingPunct="0"/>
            <a:r>
              <a:rPr lang="en-US" altLang="zh-CN" sz="2000" b="1" dirty="0">
                <a:solidFill>
                  <a:srgbClr val="FF0000"/>
                </a:solidFill>
                <a:latin typeface="Arial" panose="020B0604020202020204" pitchFamily="34" charset="0"/>
                <a:ea typeface="PMingLiU" pitchFamily="18" charset="-120"/>
              </a:rPr>
              <a:t>X</a:t>
            </a:r>
            <a:endParaRPr lang="en-US" altLang="zh-CN" sz="2200" dirty="0">
              <a:solidFill>
                <a:srgbClr val="FF0000"/>
              </a:solidFill>
              <a:latin typeface="Arial" panose="020B0604020202020204" pitchFamily="34" charset="0"/>
              <a:ea typeface="PMingLiU" pitchFamily="18" charset="-120"/>
            </a:endParaRPr>
          </a:p>
        </p:txBody>
      </p:sp>
      <p:sp>
        <p:nvSpPr>
          <p:cNvPr id="63556" name="Freeform 89"/>
          <p:cNvSpPr/>
          <p:nvPr/>
        </p:nvSpPr>
        <p:spPr>
          <a:xfrm>
            <a:off x="555625" y="4346575"/>
            <a:ext cx="1651000" cy="304800"/>
          </a:xfrm>
          <a:custGeom>
            <a:avLst/>
            <a:gdLst/>
            <a:ahLst/>
            <a:cxnLst>
              <a:cxn ang="0">
                <a:pos x="0" y="0"/>
              </a:cxn>
              <a:cxn ang="0">
                <a:pos x="0" y="2147483647"/>
              </a:cxn>
              <a:cxn ang="0">
                <a:pos x="2147483647" y="2147483647"/>
              </a:cxn>
              <a:cxn ang="0">
                <a:pos x="2147483647" y="0"/>
              </a:cxn>
            </a:cxnLst>
            <a:rect l="0" t="0" r="0" b="0"/>
            <a:pathLst>
              <a:path w="1008" h="192">
                <a:moveTo>
                  <a:pt x="0" y="0"/>
                </a:moveTo>
                <a:lnTo>
                  <a:pt x="0" y="192"/>
                </a:lnTo>
                <a:lnTo>
                  <a:pt x="1008" y="192"/>
                </a:lnTo>
                <a:lnTo>
                  <a:pt x="1008" y="0"/>
                </a:lnTo>
              </a:path>
            </a:pathLst>
          </a:custGeom>
          <a:noFill/>
          <a:ln w="9525" cap="flat" cmpd="sng">
            <a:solidFill>
              <a:schemeClr val="tx1"/>
            </a:solidFill>
            <a:prstDash val="solid"/>
            <a:bevel/>
            <a:headEnd type="none" w="med" len="med"/>
            <a:tailEnd type="none" w="med" len="med"/>
          </a:ln>
        </p:spPr>
        <p:txBody>
          <a:bodyPr/>
          <a:lstStyle/>
          <a:p>
            <a:endParaRPr lang="zh-CN" altLang="en-US"/>
          </a:p>
        </p:txBody>
      </p:sp>
      <p:sp>
        <p:nvSpPr>
          <p:cNvPr id="63557" name="Freeform 90"/>
          <p:cNvSpPr/>
          <p:nvPr/>
        </p:nvSpPr>
        <p:spPr>
          <a:xfrm>
            <a:off x="2265363" y="4346575"/>
            <a:ext cx="3109912" cy="304800"/>
          </a:xfrm>
          <a:custGeom>
            <a:avLst/>
            <a:gdLst/>
            <a:ahLst/>
            <a:cxnLst>
              <a:cxn ang="0">
                <a:pos x="0" y="0"/>
              </a:cxn>
              <a:cxn ang="0">
                <a:pos x="0" y="2147483647"/>
              </a:cxn>
              <a:cxn ang="0">
                <a:pos x="2147483647" y="2147483647"/>
              </a:cxn>
              <a:cxn ang="0">
                <a:pos x="2147483647" y="0"/>
              </a:cxn>
            </a:cxnLst>
            <a:rect l="0" t="0" r="0" b="0"/>
            <a:pathLst>
              <a:path w="1008" h="192">
                <a:moveTo>
                  <a:pt x="0" y="0"/>
                </a:moveTo>
                <a:lnTo>
                  <a:pt x="0" y="192"/>
                </a:lnTo>
                <a:lnTo>
                  <a:pt x="1008" y="192"/>
                </a:lnTo>
                <a:lnTo>
                  <a:pt x="1008" y="0"/>
                </a:lnTo>
              </a:path>
            </a:pathLst>
          </a:custGeom>
          <a:noFill/>
          <a:ln w="9525" cap="flat" cmpd="sng">
            <a:solidFill>
              <a:schemeClr val="tx1"/>
            </a:solidFill>
            <a:prstDash val="solid"/>
            <a:bevel/>
            <a:headEnd type="none" w="med" len="med"/>
            <a:tailEnd type="none" w="med" len="med"/>
          </a:ln>
        </p:spPr>
        <p:txBody>
          <a:bodyPr/>
          <a:lstStyle/>
          <a:p>
            <a:endParaRPr lang="zh-CN" altLang="en-US"/>
          </a:p>
        </p:txBody>
      </p:sp>
      <p:sp>
        <p:nvSpPr>
          <p:cNvPr id="63558" name="Freeform 91"/>
          <p:cNvSpPr/>
          <p:nvPr/>
        </p:nvSpPr>
        <p:spPr>
          <a:xfrm>
            <a:off x="5441950" y="4346575"/>
            <a:ext cx="496888" cy="304800"/>
          </a:xfrm>
          <a:custGeom>
            <a:avLst/>
            <a:gdLst/>
            <a:ahLst/>
            <a:cxnLst>
              <a:cxn ang="0">
                <a:pos x="0" y="0"/>
              </a:cxn>
              <a:cxn ang="0">
                <a:pos x="0" y="2147483647"/>
              </a:cxn>
              <a:cxn ang="0">
                <a:pos x="2147483647" y="2147483647"/>
              </a:cxn>
              <a:cxn ang="0">
                <a:pos x="2147483647" y="0"/>
              </a:cxn>
            </a:cxnLst>
            <a:rect l="0" t="0" r="0" b="0"/>
            <a:pathLst>
              <a:path w="1008" h="192">
                <a:moveTo>
                  <a:pt x="0" y="0"/>
                </a:moveTo>
                <a:lnTo>
                  <a:pt x="0" y="192"/>
                </a:lnTo>
                <a:lnTo>
                  <a:pt x="1008" y="192"/>
                </a:lnTo>
                <a:lnTo>
                  <a:pt x="1008" y="0"/>
                </a:lnTo>
              </a:path>
            </a:pathLst>
          </a:custGeom>
          <a:noFill/>
          <a:ln w="9525" cap="flat" cmpd="sng">
            <a:solidFill>
              <a:schemeClr val="tx1"/>
            </a:solidFill>
            <a:prstDash val="solid"/>
            <a:bevel/>
            <a:headEnd type="none" w="med" len="med"/>
            <a:tailEnd type="none" w="med" len="med"/>
          </a:ln>
        </p:spPr>
        <p:txBody>
          <a:bodyPr/>
          <a:lstStyle/>
          <a:p>
            <a:endParaRPr lang="zh-CN" altLang="en-US"/>
          </a:p>
        </p:txBody>
      </p:sp>
      <p:sp>
        <p:nvSpPr>
          <p:cNvPr id="63559" name="Line 92"/>
          <p:cNvSpPr/>
          <p:nvPr/>
        </p:nvSpPr>
        <p:spPr>
          <a:xfrm flipV="1">
            <a:off x="6076950" y="3835400"/>
            <a:ext cx="676275" cy="6350"/>
          </a:xfrm>
          <a:prstGeom prst="line">
            <a:avLst/>
          </a:prstGeom>
          <a:ln w="31750" cap="flat" cmpd="sng">
            <a:solidFill>
              <a:schemeClr val="tx1"/>
            </a:solidFill>
            <a:prstDash val="solid"/>
            <a:round/>
            <a:headEnd type="none" w="med" len="med"/>
            <a:tailEnd type="arrow" w="med" len="med"/>
          </a:ln>
        </p:spPr>
      </p:sp>
      <p:grpSp>
        <p:nvGrpSpPr>
          <p:cNvPr id="63560" name="Group 93"/>
          <p:cNvGrpSpPr>
            <a:grpSpLocks noChangeAspect="1"/>
          </p:cNvGrpSpPr>
          <p:nvPr/>
        </p:nvGrpSpPr>
        <p:grpSpPr>
          <a:xfrm>
            <a:off x="7053263" y="3773488"/>
            <a:ext cx="285750" cy="76200"/>
            <a:chOff x="0" y="0"/>
            <a:chExt cx="180" cy="48"/>
          </a:xfrm>
        </p:grpSpPr>
        <p:sp>
          <p:nvSpPr>
            <p:cNvPr id="63561" name="Line 94"/>
            <p:cNvSpPr>
              <a:spLocks noChangeAspect="1"/>
            </p:cNvSpPr>
            <p:nvPr/>
          </p:nvSpPr>
          <p:spPr>
            <a:xfrm flipV="1">
              <a:off x="0" y="0"/>
              <a:ext cx="89" cy="48"/>
            </a:xfrm>
            <a:prstGeom prst="line">
              <a:avLst/>
            </a:prstGeom>
            <a:ln w="38100" cap="rnd" cmpd="sng">
              <a:solidFill>
                <a:schemeClr val="tx1"/>
              </a:solidFill>
              <a:prstDash val="solid"/>
              <a:round/>
              <a:headEnd type="none" w="med" len="med"/>
              <a:tailEnd type="none" w="med" len="med"/>
            </a:ln>
          </p:spPr>
        </p:sp>
        <p:sp>
          <p:nvSpPr>
            <p:cNvPr id="63562" name="Line 95"/>
            <p:cNvSpPr>
              <a:spLocks noChangeAspect="1"/>
            </p:cNvSpPr>
            <p:nvPr/>
          </p:nvSpPr>
          <p:spPr>
            <a:xfrm>
              <a:off x="89" y="0"/>
              <a:ext cx="91" cy="48"/>
            </a:xfrm>
            <a:prstGeom prst="line">
              <a:avLst/>
            </a:prstGeom>
            <a:ln w="38100" cap="rnd" cmpd="sng">
              <a:solidFill>
                <a:schemeClr val="tx1"/>
              </a:solidFill>
              <a:prstDash val="solid"/>
              <a:round/>
              <a:headEnd type="none" w="med" len="med"/>
              <a:tailEnd type="none" w="med" len="med"/>
            </a:ln>
          </p:spPr>
        </p:sp>
      </p:grpSp>
      <p:sp>
        <p:nvSpPr>
          <p:cNvPr id="63563" name="Text Box 96"/>
          <p:cNvSpPr txBox="1"/>
          <p:nvPr/>
        </p:nvSpPr>
        <p:spPr>
          <a:xfrm>
            <a:off x="6811963" y="3748088"/>
            <a:ext cx="322262" cy="441325"/>
          </a:xfrm>
          <a:prstGeom prst="rect">
            <a:avLst/>
          </a:prstGeom>
          <a:noFill/>
          <a:ln w="9525" cap="flat" cmpd="sng">
            <a:solidFill>
              <a:schemeClr val="tx1"/>
            </a:solidFill>
            <a:prstDash val="solid"/>
            <a:miter/>
            <a:headEnd type="none" w="med" len="med"/>
            <a:tailEnd type="none" w="med" len="med"/>
          </a:ln>
        </p:spPr>
        <p:txBody>
          <a:bodyPr wrap="none" anchor="t">
            <a:spAutoFit/>
          </a:bodyPr>
          <a:lstStyle/>
          <a:p>
            <a:pPr eaLnBrk="0" hangingPunct="0">
              <a:lnSpc>
                <a:spcPct val="80000"/>
              </a:lnSpc>
            </a:pPr>
            <a:r>
              <a:rPr lang="en-US" altLang="zh-CN" sz="1400" b="1" dirty="0">
                <a:latin typeface="Arial" panose="020B0604020202020204" pitchFamily="34" charset="0"/>
                <a:ea typeface="PMingLiU" pitchFamily="18" charset="-120"/>
              </a:rPr>
              <a:t>S</a:t>
            </a:r>
          </a:p>
          <a:p>
            <a:pPr eaLnBrk="0" hangingPunct="0">
              <a:lnSpc>
                <a:spcPct val="80000"/>
              </a:lnSpc>
            </a:pPr>
            <a:r>
              <a:rPr lang="en-US" altLang="zh-CN" sz="1400" b="1" dirty="0">
                <a:latin typeface="Arial" panose="020B0604020202020204" pitchFamily="34" charset="0"/>
                <a:ea typeface="PMingLiU" pitchFamily="18" charset="-120"/>
              </a:rPr>
              <a:t>H</a:t>
            </a:r>
          </a:p>
        </p:txBody>
      </p:sp>
      <p:sp>
        <p:nvSpPr>
          <p:cNvPr id="63564" name="Rectangle 97"/>
          <p:cNvSpPr/>
          <p:nvPr/>
        </p:nvSpPr>
        <p:spPr>
          <a:xfrm>
            <a:off x="7339013" y="3695700"/>
            <a:ext cx="414337" cy="333375"/>
          </a:xfrm>
          <a:prstGeom prst="rect">
            <a:avLst/>
          </a:prstGeom>
          <a:gradFill rotWithShape="0">
            <a:gsLst>
              <a:gs pos="0">
                <a:srgbClr val="DDDDDD"/>
              </a:gs>
              <a:gs pos="100000">
                <a:srgbClr val="A8A8A8"/>
              </a:gs>
            </a:gsLst>
            <a:path path="shape">
              <a:fillToRect l="50000" t="50000" r="50000" b="50000"/>
            </a:path>
            <a:tileRect/>
          </a:gradFill>
          <a:ln w="9525" cap="flat" cmpd="sng">
            <a:solidFill>
              <a:schemeClr val="tx1"/>
            </a:solidFill>
            <a:prstDash val="solid"/>
            <a:miter/>
            <a:headEnd type="none" w="med" len="med"/>
            <a:tailEnd type="none" w="med" len="med"/>
          </a:ln>
        </p:spPr>
        <p:txBody>
          <a:bodyPr wrap="none" anchor="ctr"/>
          <a:lstStyle/>
          <a:p>
            <a:pPr algn="ctr" eaLnBrk="0" hangingPunct="0"/>
            <a:r>
              <a:rPr lang="en-US" altLang="zh-CN" sz="1600" b="1" dirty="0">
                <a:latin typeface="Arial" panose="020B0604020202020204" pitchFamily="34" charset="0"/>
                <a:ea typeface="PMingLiU" pitchFamily="18" charset="-120"/>
              </a:rPr>
              <a:t>cys</a:t>
            </a:r>
            <a:endParaRPr lang="en-US" altLang="zh-CN" sz="1600" dirty="0">
              <a:latin typeface="Arial" panose="020B0604020202020204" pitchFamily="34" charset="0"/>
              <a:ea typeface="PMingLiU" pitchFamily="18" charset="-120"/>
            </a:endParaRPr>
          </a:p>
        </p:txBody>
      </p:sp>
      <p:sp>
        <p:nvSpPr>
          <p:cNvPr id="63565" name="Freeform 98"/>
          <p:cNvSpPr/>
          <p:nvPr/>
        </p:nvSpPr>
        <p:spPr>
          <a:xfrm>
            <a:off x="7421563" y="3306763"/>
            <a:ext cx="1096962" cy="1246187"/>
          </a:xfrm>
          <a:custGeom>
            <a:avLst/>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691" h="785">
                <a:moveTo>
                  <a:pt x="88" y="455"/>
                </a:moveTo>
                <a:cubicBezTo>
                  <a:pt x="17" y="469"/>
                  <a:pt x="29" y="477"/>
                  <a:pt x="0" y="535"/>
                </a:cubicBezTo>
                <a:cubicBezTo>
                  <a:pt x="9" y="615"/>
                  <a:pt x="14" y="636"/>
                  <a:pt x="64" y="695"/>
                </a:cubicBezTo>
                <a:cubicBezTo>
                  <a:pt x="70" y="702"/>
                  <a:pt x="72" y="714"/>
                  <a:pt x="80" y="719"/>
                </a:cubicBezTo>
                <a:cubicBezTo>
                  <a:pt x="97" y="730"/>
                  <a:pt x="147" y="739"/>
                  <a:pt x="168" y="743"/>
                </a:cubicBezTo>
                <a:cubicBezTo>
                  <a:pt x="274" y="761"/>
                  <a:pt x="381" y="762"/>
                  <a:pt x="488" y="767"/>
                </a:cubicBezTo>
                <a:cubicBezTo>
                  <a:pt x="528" y="775"/>
                  <a:pt x="545" y="785"/>
                  <a:pt x="584" y="775"/>
                </a:cubicBezTo>
                <a:cubicBezTo>
                  <a:pt x="598" y="740"/>
                  <a:pt x="615" y="708"/>
                  <a:pt x="624" y="671"/>
                </a:cubicBezTo>
                <a:cubicBezTo>
                  <a:pt x="619" y="624"/>
                  <a:pt x="620" y="552"/>
                  <a:pt x="568" y="535"/>
                </a:cubicBezTo>
                <a:cubicBezTo>
                  <a:pt x="544" y="503"/>
                  <a:pt x="509" y="468"/>
                  <a:pt x="480" y="439"/>
                </a:cubicBezTo>
                <a:cubicBezTo>
                  <a:pt x="474" y="414"/>
                  <a:pt x="462" y="385"/>
                  <a:pt x="480" y="359"/>
                </a:cubicBezTo>
                <a:cubicBezTo>
                  <a:pt x="499" y="332"/>
                  <a:pt x="541" y="325"/>
                  <a:pt x="568" y="311"/>
                </a:cubicBezTo>
                <a:cubicBezTo>
                  <a:pt x="609" y="291"/>
                  <a:pt x="639" y="272"/>
                  <a:pt x="672" y="239"/>
                </a:cubicBezTo>
                <a:cubicBezTo>
                  <a:pt x="691" y="181"/>
                  <a:pt x="657" y="78"/>
                  <a:pt x="608" y="39"/>
                </a:cubicBezTo>
                <a:cubicBezTo>
                  <a:pt x="587" y="22"/>
                  <a:pt x="546" y="16"/>
                  <a:pt x="520" y="7"/>
                </a:cubicBezTo>
                <a:cubicBezTo>
                  <a:pt x="469" y="10"/>
                  <a:pt x="417" y="0"/>
                  <a:pt x="368" y="15"/>
                </a:cubicBezTo>
                <a:cubicBezTo>
                  <a:pt x="350" y="21"/>
                  <a:pt x="336" y="63"/>
                  <a:pt x="336" y="63"/>
                </a:cubicBezTo>
                <a:cubicBezTo>
                  <a:pt x="339" y="87"/>
                  <a:pt x="336" y="112"/>
                  <a:pt x="344" y="135"/>
                </a:cubicBezTo>
                <a:cubicBezTo>
                  <a:pt x="353" y="159"/>
                  <a:pt x="411" y="160"/>
                  <a:pt x="432" y="167"/>
                </a:cubicBezTo>
                <a:cubicBezTo>
                  <a:pt x="454" y="254"/>
                  <a:pt x="412" y="255"/>
                  <a:pt x="352" y="295"/>
                </a:cubicBezTo>
                <a:cubicBezTo>
                  <a:pt x="329" y="330"/>
                  <a:pt x="278" y="382"/>
                  <a:pt x="352" y="407"/>
                </a:cubicBezTo>
                <a:cubicBezTo>
                  <a:pt x="379" y="404"/>
                  <a:pt x="408" y="411"/>
                  <a:pt x="432" y="399"/>
                </a:cubicBezTo>
                <a:cubicBezTo>
                  <a:pt x="476" y="377"/>
                  <a:pt x="455" y="320"/>
                  <a:pt x="504" y="287"/>
                </a:cubicBezTo>
                <a:cubicBezTo>
                  <a:pt x="509" y="279"/>
                  <a:pt x="516" y="272"/>
                  <a:pt x="520" y="263"/>
                </a:cubicBezTo>
                <a:cubicBezTo>
                  <a:pt x="527" y="248"/>
                  <a:pt x="536" y="215"/>
                  <a:pt x="536" y="215"/>
                </a:cubicBezTo>
                <a:cubicBezTo>
                  <a:pt x="528" y="182"/>
                  <a:pt x="517" y="156"/>
                  <a:pt x="488" y="135"/>
                </a:cubicBezTo>
                <a:cubicBezTo>
                  <a:pt x="444" y="104"/>
                  <a:pt x="464" y="136"/>
                  <a:pt x="448" y="103"/>
                </a:cubicBezTo>
              </a:path>
            </a:pathLst>
          </a:custGeom>
          <a:noFill/>
          <a:ln w="28575" cap="flat" cmpd="sng">
            <a:solidFill>
              <a:schemeClr val="tx1"/>
            </a:solidFill>
            <a:prstDash val="solid"/>
            <a:bevel/>
            <a:headEnd type="none" w="med" len="med"/>
            <a:tailEnd type="none" w="med" len="med"/>
          </a:ln>
        </p:spPr>
        <p:txBody>
          <a:bodyPr/>
          <a:lstStyle/>
          <a:p>
            <a:endParaRPr lang="zh-CN" altLang="en-US"/>
          </a:p>
        </p:txBody>
      </p:sp>
      <p:sp>
        <p:nvSpPr>
          <p:cNvPr id="63566" name="Freeform 99"/>
          <p:cNvSpPr/>
          <p:nvPr/>
        </p:nvSpPr>
        <p:spPr>
          <a:xfrm>
            <a:off x="7470775" y="3121025"/>
            <a:ext cx="1206500" cy="825500"/>
          </a:xfrm>
          <a:custGeom>
            <a:avLst/>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Lst>
            <a:rect l="0" t="0" r="0" b="0"/>
            <a:pathLst>
              <a:path w="760" h="520">
                <a:moveTo>
                  <a:pt x="32" y="360"/>
                </a:moveTo>
                <a:cubicBezTo>
                  <a:pt x="23" y="334"/>
                  <a:pt x="9" y="314"/>
                  <a:pt x="0" y="288"/>
                </a:cubicBezTo>
                <a:cubicBezTo>
                  <a:pt x="1" y="278"/>
                  <a:pt x="5" y="179"/>
                  <a:pt x="24" y="160"/>
                </a:cubicBezTo>
                <a:cubicBezTo>
                  <a:pt x="98" y="86"/>
                  <a:pt x="180" y="80"/>
                  <a:pt x="280" y="72"/>
                </a:cubicBezTo>
                <a:cubicBezTo>
                  <a:pt x="296" y="61"/>
                  <a:pt x="314" y="54"/>
                  <a:pt x="328" y="40"/>
                </a:cubicBezTo>
                <a:cubicBezTo>
                  <a:pt x="336" y="32"/>
                  <a:pt x="342" y="22"/>
                  <a:pt x="352" y="16"/>
                </a:cubicBezTo>
                <a:cubicBezTo>
                  <a:pt x="358" y="13"/>
                  <a:pt x="422" y="0"/>
                  <a:pt x="424" y="0"/>
                </a:cubicBezTo>
                <a:cubicBezTo>
                  <a:pt x="527" y="10"/>
                  <a:pt x="641" y="35"/>
                  <a:pt x="712" y="120"/>
                </a:cubicBezTo>
                <a:cubicBezTo>
                  <a:pt x="740" y="153"/>
                  <a:pt x="747" y="193"/>
                  <a:pt x="760" y="232"/>
                </a:cubicBezTo>
                <a:cubicBezTo>
                  <a:pt x="751" y="302"/>
                  <a:pt x="746" y="376"/>
                  <a:pt x="688" y="424"/>
                </a:cubicBezTo>
                <a:cubicBezTo>
                  <a:pt x="647" y="458"/>
                  <a:pt x="586" y="469"/>
                  <a:pt x="560" y="520"/>
                </a:cubicBezTo>
              </a:path>
            </a:pathLst>
          </a:custGeom>
          <a:noFill/>
          <a:ln w="28575" cap="flat" cmpd="sng">
            <a:solidFill>
              <a:schemeClr val="tx1"/>
            </a:solidFill>
            <a:prstDash val="solid"/>
            <a:bevel/>
            <a:headEnd type="none" w="med" len="med"/>
            <a:tailEnd type="none" w="med" len="med"/>
          </a:ln>
        </p:spPr>
        <p:txBody>
          <a:bodyPr/>
          <a:lstStyle/>
          <a:p>
            <a:endParaRPr lang="zh-CN" altLang="en-US"/>
          </a:p>
        </p:txBody>
      </p:sp>
      <p:sp>
        <p:nvSpPr>
          <p:cNvPr id="63567" name="Line 100"/>
          <p:cNvSpPr/>
          <p:nvPr/>
        </p:nvSpPr>
        <p:spPr>
          <a:xfrm>
            <a:off x="7740650" y="3213100"/>
            <a:ext cx="71438" cy="144463"/>
          </a:xfrm>
          <a:prstGeom prst="line">
            <a:avLst/>
          </a:prstGeom>
          <a:ln w="9525" cap="flat" cmpd="sng">
            <a:solidFill>
              <a:schemeClr val="tx1"/>
            </a:solidFill>
            <a:prstDash val="solid"/>
            <a:round/>
            <a:headEnd type="none" w="med" len="med"/>
            <a:tailEnd type="none" w="med" len="med"/>
          </a:ln>
        </p:spPr>
      </p:sp>
      <p:sp>
        <p:nvSpPr>
          <p:cNvPr id="63568" name="Line 101"/>
          <p:cNvSpPr/>
          <p:nvPr/>
        </p:nvSpPr>
        <p:spPr>
          <a:xfrm flipV="1">
            <a:off x="8101013" y="2924175"/>
            <a:ext cx="0" cy="288925"/>
          </a:xfrm>
          <a:prstGeom prst="line">
            <a:avLst/>
          </a:prstGeom>
          <a:ln w="9525" cap="flat" cmpd="sng">
            <a:solidFill>
              <a:schemeClr val="tx1"/>
            </a:solidFill>
            <a:prstDash val="solid"/>
            <a:round/>
            <a:headEnd type="none" w="med" len="med"/>
            <a:tailEnd type="none" w="med" len="med"/>
          </a:ln>
        </p:spPr>
      </p:sp>
      <p:sp>
        <p:nvSpPr>
          <p:cNvPr id="63569" name="Line 102"/>
          <p:cNvSpPr/>
          <p:nvPr/>
        </p:nvSpPr>
        <p:spPr>
          <a:xfrm>
            <a:off x="7380288" y="4076700"/>
            <a:ext cx="287337" cy="73025"/>
          </a:xfrm>
          <a:prstGeom prst="line">
            <a:avLst/>
          </a:prstGeom>
          <a:ln w="9525" cap="flat" cmpd="sng">
            <a:solidFill>
              <a:schemeClr val="tx1"/>
            </a:solidFill>
            <a:prstDash val="solid"/>
            <a:round/>
            <a:headEnd type="none" w="med" len="med"/>
            <a:tailEnd type="none" w="med" len="med"/>
          </a:ln>
        </p:spPr>
      </p:sp>
      <p:sp>
        <p:nvSpPr>
          <p:cNvPr id="63570" name="Line 103"/>
          <p:cNvSpPr/>
          <p:nvPr/>
        </p:nvSpPr>
        <p:spPr>
          <a:xfrm flipH="1">
            <a:off x="7596188" y="4365625"/>
            <a:ext cx="144462" cy="215900"/>
          </a:xfrm>
          <a:prstGeom prst="line">
            <a:avLst/>
          </a:prstGeom>
          <a:ln w="9525" cap="flat" cmpd="sng">
            <a:solidFill>
              <a:schemeClr val="tx1"/>
            </a:solidFill>
            <a:prstDash val="solid"/>
            <a:round/>
            <a:headEnd type="none" w="med" len="med"/>
            <a:tailEnd type="none" w="med" len="med"/>
          </a:ln>
        </p:spPr>
      </p:sp>
      <p:sp>
        <p:nvSpPr>
          <p:cNvPr id="63571" name="Line 104"/>
          <p:cNvSpPr/>
          <p:nvPr/>
        </p:nvSpPr>
        <p:spPr>
          <a:xfrm>
            <a:off x="7956550" y="4365625"/>
            <a:ext cx="0" cy="215900"/>
          </a:xfrm>
          <a:prstGeom prst="line">
            <a:avLst/>
          </a:prstGeom>
          <a:ln w="9525" cap="flat" cmpd="sng">
            <a:solidFill>
              <a:schemeClr val="tx1"/>
            </a:solidFill>
            <a:prstDash val="solid"/>
            <a:round/>
            <a:headEnd type="none" w="med" len="med"/>
            <a:tailEnd type="none" w="med" len="med"/>
          </a:ln>
        </p:spPr>
      </p:sp>
      <p:sp>
        <p:nvSpPr>
          <p:cNvPr id="63572" name="Line 105"/>
          <p:cNvSpPr/>
          <p:nvPr/>
        </p:nvSpPr>
        <p:spPr>
          <a:xfrm flipV="1">
            <a:off x="8243888" y="4149725"/>
            <a:ext cx="215900" cy="71438"/>
          </a:xfrm>
          <a:prstGeom prst="line">
            <a:avLst/>
          </a:prstGeom>
          <a:ln w="9525" cap="flat" cmpd="sng">
            <a:solidFill>
              <a:schemeClr val="tx1"/>
            </a:solidFill>
            <a:prstDash val="solid"/>
            <a:round/>
            <a:headEnd type="none" w="med" len="med"/>
            <a:tailEnd type="none" w="med" len="med"/>
          </a:ln>
        </p:spPr>
      </p:sp>
      <p:sp>
        <p:nvSpPr>
          <p:cNvPr id="63573" name="Line 106"/>
          <p:cNvSpPr/>
          <p:nvPr/>
        </p:nvSpPr>
        <p:spPr>
          <a:xfrm>
            <a:off x="7885113" y="3644900"/>
            <a:ext cx="574675" cy="360363"/>
          </a:xfrm>
          <a:prstGeom prst="line">
            <a:avLst/>
          </a:prstGeom>
          <a:ln w="9525" cap="flat" cmpd="sng">
            <a:solidFill>
              <a:schemeClr val="tx1"/>
            </a:solidFill>
            <a:prstDash val="solid"/>
            <a:round/>
            <a:headEnd type="none" w="med" len="med"/>
            <a:tailEnd type="none" w="med" len="med"/>
          </a:ln>
        </p:spPr>
      </p:sp>
      <p:sp>
        <p:nvSpPr>
          <p:cNvPr id="63574" name="Line 107"/>
          <p:cNvSpPr/>
          <p:nvPr/>
        </p:nvSpPr>
        <p:spPr>
          <a:xfrm flipV="1">
            <a:off x="8388350" y="3500438"/>
            <a:ext cx="144463" cy="73025"/>
          </a:xfrm>
          <a:prstGeom prst="line">
            <a:avLst/>
          </a:prstGeom>
          <a:ln w="9525" cap="flat" cmpd="sng">
            <a:solidFill>
              <a:schemeClr val="tx1"/>
            </a:solidFill>
            <a:prstDash val="solid"/>
            <a:round/>
            <a:headEnd type="none" w="med" len="med"/>
            <a:tailEnd type="none" w="med" len="med"/>
          </a:ln>
        </p:spPr>
      </p:sp>
      <p:sp>
        <p:nvSpPr>
          <p:cNvPr id="63575" name="Line 108"/>
          <p:cNvSpPr/>
          <p:nvPr/>
        </p:nvSpPr>
        <p:spPr>
          <a:xfrm flipV="1">
            <a:off x="8172450" y="3213100"/>
            <a:ext cx="0" cy="215900"/>
          </a:xfrm>
          <a:prstGeom prst="line">
            <a:avLst/>
          </a:prstGeom>
          <a:ln w="9525" cap="flat" cmpd="sng">
            <a:solidFill>
              <a:schemeClr val="tx1"/>
            </a:solidFill>
            <a:prstDash val="solid"/>
            <a:round/>
            <a:headEnd type="none" w="med" len="med"/>
            <a:tailEnd type="none" w="med" len="med"/>
          </a:ln>
        </p:spPr>
      </p:sp>
      <p:sp>
        <p:nvSpPr>
          <p:cNvPr id="63576" name="Line 109"/>
          <p:cNvSpPr/>
          <p:nvPr/>
        </p:nvSpPr>
        <p:spPr>
          <a:xfrm flipH="1" flipV="1">
            <a:off x="8532813" y="3716338"/>
            <a:ext cx="215900" cy="73025"/>
          </a:xfrm>
          <a:prstGeom prst="line">
            <a:avLst/>
          </a:prstGeom>
          <a:ln w="9525" cap="flat" cmpd="sng">
            <a:solidFill>
              <a:schemeClr val="tx1"/>
            </a:solidFill>
            <a:prstDash val="solid"/>
            <a:round/>
            <a:headEnd type="none" w="med" len="med"/>
            <a:tailEnd type="none" w="med" len="med"/>
          </a:ln>
        </p:spPr>
      </p:sp>
      <p:sp>
        <p:nvSpPr>
          <p:cNvPr id="63577" name="Line 110"/>
          <p:cNvSpPr/>
          <p:nvPr/>
        </p:nvSpPr>
        <p:spPr>
          <a:xfrm>
            <a:off x="7380288" y="3573463"/>
            <a:ext cx="287337" cy="0"/>
          </a:xfrm>
          <a:prstGeom prst="line">
            <a:avLst/>
          </a:prstGeom>
          <a:ln w="9525" cap="flat" cmpd="sng">
            <a:solidFill>
              <a:schemeClr val="tx1"/>
            </a:solidFill>
            <a:prstDash val="solid"/>
            <a:round/>
            <a:headEnd type="none" w="med" len="med"/>
            <a:tailEnd type="none" w="med" len="med"/>
          </a:ln>
        </p:spPr>
      </p:sp>
      <p:sp>
        <p:nvSpPr>
          <p:cNvPr id="63578" name="Line 111"/>
          <p:cNvSpPr/>
          <p:nvPr/>
        </p:nvSpPr>
        <p:spPr>
          <a:xfrm flipH="1" flipV="1">
            <a:off x="7524750" y="3213100"/>
            <a:ext cx="142875" cy="215900"/>
          </a:xfrm>
          <a:prstGeom prst="line">
            <a:avLst/>
          </a:prstGeom>
          <a:ln w="9525" cap="flat" cmpd="sng">
            <a:solidFill>
              <a:schemeClr val="tx1"/>
            </a:solidFill>
            <a:prstDash val="solid"/>
            <a:round/>
            <a:headEnd type="none" w="med" len="med"/>
            <a:tailEnd type="none" w="med" len="med"/>
          </a:ln>
        </p:spPr>
      </p:sp>
      <p:sp>
        <p:nvSpPr>
          <p:cNvPr id="63579" name="Line 112"/>
          <p:cNvSpPr/>
          <p:nvPr/>
        </p:nvSpPr>
        <p:spPr>
          <a:xfrm>
            <a:off x="0" y="1412875"/>
            <a:ext cx="9144000" cy="0"/>
          </a:xfrm>
          <a:prstGeom prst="line">
            <a:avLst/>
          </a:prstGeom>
          <a:ln w="9525" cap="flat" cmpd="sng">
            <a:solidFill>
              <a:srgbClr val="CCECFF"/>
            </a:solidFill>
            <a:prstDash val="solid"/>
            <a:round/>
            <a:headEnd type="none" w="med" len="med"/>
            <a:tailEnd type="none" w="med" len="med"/>
          </a:ln>
        </p:spPr>
      </p:sp>
      <p:sp>
        <p:nvSpPr>
          <p:cNvPr id="63580" name="Text Box 113"/>
          <p:cNvSpPr txBox="1"/>
          <p:nvPr/>
        </p:nvSpPr>
        <p:spPr>
          <a:xfrm>
            <a:off x="0" y="6553200"/>
            <a:ext cx="3635375" cy="304800"/>
          </a:xfrm>
          <a:prstGeom prst="rect">
            <a:avLst/>
          </a:prstGeom>
          <a:noFill/>
          <a:ln w="9525">
            <a:noFill/>
          </a:ln>
        </p:spPr>
        <p:txBody>
          <a:bodyPr anchor="t">
            <a:spAutoFit/>
          </a:bodyPr>
          <a:lstStyle/>
          <a:p>
            <a:pPr>
              <a:spcBef>
                <a:spcPct val="50000"/>
              </a:spcBef>
            </a:pPr>
            <a:r>
              <a:rPr lang="en-US" altLang="zh-CN" sz="1400" dirty="0">
                <a:latin typeface="Arial" panose="020B0604020202020204" pitchFamily="34" charset="0"/>
                <a:ea typeface="PMingLiU" pitchFamily="18" charset="-120"/>
              </a:rPr>
              <a:t>Gygi et al. Nature Biotech, 17:994, 1999</a:t>
            </a:r>
          </a:p>
        </p:txBody>
      </p:sp>
      <p:sp>
        <p:nvSpPr>
          <p:cNvPr id="63581" name="Text Box 114"/>
          <p:cNvSpPr txBox="1"/>
          <p:nvPr/>
        </p:nvSpPr>
        <p:spPr>
          <a:xfrm>
            <a:off x="4859338" y="2781300"/>
            <a:ext cx="2339975" cy="376238"/>
          </a:xfrm>
          <a:prstGeom prst="rect">
            <a:avLst/>
          </a:prstGeom>
          <a:noFill/>
          <a:ln w="9525" cap="flat" cmpd="sng">
            <a:solidFill>
              <a:schemeClr val="tx1"/>
            </a:solidFill>
            <a:prstDash val="solid"/>
            <a:miter/>
            <a:headEnd type="none" w="med" len="med"/>
            <a:tailEnd type="none" w="med" len="med"/>
          </a:ln>
        </p:spPr>
        <p:txBody>
          <a:bodyPr anchor="t">
            <a:spAutoFit/>
          </a:bodyPr>
          <a:lstStyle/>
          <a:p>
            <a:pPr>
              <a:spcBef>
                <a:spcPct val="50000"/>
              </a:spcBef>
            </a:pPr>
            <a:r>
              <a:rPr lang="zh-TW" altLang="en-US" sz="1800" dirty="0">
                <a:latin typeface="Arial" panose="020B0604020202020204" pitchFamily="34" charset="0"/>
                <a:ea typeface="PMingLiU" pitchFamily="18" charset="-120"/>
              </a:rPr>
              <a:t>+ 442.2 </a:t>
            </a:r>
            <a:r>
              <a:rPr lang="en-US" altLang="zh-CN" sz="1800" dirty="0">
                <a:latin typeface="Arial" panose="020B0604020202020204" pitchFamily="34" charset="0"/>
                <a:ea typeface="PMingLiU" pitchFamily="18" charset="-120"/>
              </a:rPr>
              <a:t>or 450.2</a:t>
            </a:r>
          </a:p>
        </p:txBody>
      </p:sp>
      <p:sp>
        <p:nvSpPr>
          <p:cNvPr id="63582" name="Text Box 6"/>
          <p:cNvSpPr txBox="1"/>
          <p:nvPr/>
        </p:nvSpPr>
        <p:spPr>
          <a:xfrm>
            <a:off x="5364163" y="5661025"/>
            <a:ext cx="2095500" cy="701675"/>
          </a:xfrm>
          <a:prstGeom prst="rect">
            <a:avLst/>
          </a:prstGeom>
          <a:solidFill>
            <a:schemeClr val="hlink"/>
          </a:solidFill>
          <a:ln w="9525">
            <a:noFill/>
          </a:ln>
        </p:spPr>
        <p:txBody>
          <a:bodyPr anchor="t">
            <a:spAutoFit/>
          </a:bodyPr>
          <a:lstStyle/>
          <a:p>
            <a:pPr algn="ctr" eaLnBrk="0" hangingPunct="0"/>
            <a:r>
              <a:rPr lang="en-US" altLang="zh-CN" sz="2000" b="1" dirty="0">
                <a:latin typeface="Arial" panose="020B0604020202020204" pitchFamily="34" charset="0"/>
                <a:ea typeface="PMingLiU" pitchFamily="18" charset="-120"/>
              </a:rPr>
              <a:t>Thiol specific</a:t>
            </a:r>
            <a:r>
              <a:rPr lang="en-US" altLang="zh-CN" sz="2000" dirty="0">
                <a:latin typeface="Arial" panose="020B0604020202020204" pitchFamily="34" charset="0"/>
                <a:ea typeface="PMingLiU" pitchFamily="18" charset="-120"/>
              </a:rPr>
              <a:t> </a:t>
            </a:r>
            <a:r>
              <a:rPr lang="en-US" altLang="zh-CN" sz="2000" b="1" dirty="0">
                <a:latin typeface="Arial" panose="020B0604020202020204" pitchFamily="34" charset="0"/>
                <a:ea typeface="PMingLiU" pitchFamily="18" charset="-120"/>
              </a:rPr>
              <a:t>reactive group</a:t>
            </a:r>
          </a:p>
        </p:txBody>
      </p:sp>
      <p:sp>
        <p:nvSpPr>
          <p:cNvPr id="63583" name="Text Box 4"/>
          <p:cNvSpPr txBox="1"/>
          <p:nvPr/>
        </p:nvSpPr>
        <p:spPr>
          <a:xfrm>
            <a:off x="539750" y="5876925"/>
            <a:ext cx="1657350" cy="396875"/>
          </a:xfrm>
          <a:prstGeom prst="rect">
            <a:avLst/>
          </a:prstGeom>
          <a:solidFill>
            <a:srgbClr val="6699FF"/>
          </a:solidFill>
          <a:ln w="9525">
            <a:noFill/>
          </a:ln>
        </p:spPr>
        <p:txBody>
          <a:bodyPr anchor="t">
            <a:spAutoFit/>
          </a:bodyPr>
          <a:lstStyle/>
          <a:p>
            <a:pPr algn="ctr" eaLnBrk="0" hangingPunct="0"/>
            <a:r>
              <a:rPr lang="zh-CN" altLang="en-US" sz="2000" b="1" dirty="0">
                <a:latin typeface="Arial" panose="020B0604020202020204" pitchFamily="34" charset="0"/>
                <a:ea typeface="宋体" panose="02010600030101010101" pitchFamily="2" charset="-122"/>
              </a:rPr>
              <a:t>biotin</a:t>
            </a:r>
            <a:r>
              <a:rPr lang="en-US" altLang="zh-CN" sz="2000" b="1" dirty="0">
                <a:latin typeface="Arial" panose="020B0604020202020204" pitchFamily="34" charset="0"/>
                <a:ea typeface="PMingLiU" pitchFamily="18" charset="-120"/>
              </a:rPr>
              <a:t> tag</a:t>
            </a:r>
          </a:p>
        </p:txBody>
      </p:sp>
    </p:spTree>
  </p:cSld>
  <p:clrMapOvr>
    <a:masterClrMapping/>
  </p:clrMapOvr>
  <p:transition>
    <p:randomBar dir="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a:xfrm>
            <a:off x="1835150" y="188913"/>
            <a:ext cx="5435600" cy="619125"/>
          </a:xfrm>
        </p:spPr>
        <p:txBody>
          <a:bodyPr vert="horz" wrap="square" lIns="91440" tIns="45720" rIns="91440" bIns="45720" numCol="1" anchor="ctr" anchorCtr="0" compatLnSpc="1">
            <a:no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0" i="0" u="none" strike="noStrike" kern="0" cap="none" spc="0" normalizeH="0" baseline="0" noProof="0">
                <a:ln>
                  <a:noFill/>
                </a:ln>
                <a:solidFill>
                  <a:schemeClr val="tx1"/>
                </a:solidFill>
                <a:effectLst>
                  <a:outerShdw blurRad="38100" dist="38100" dir="2700000" algn="tl">
                    <a:srgbClr val="C0C0C0"/>
                  </a:outerShdw>
                </a:effectLst>
                <a:uLnTx/>
                <a:uFillTx/>
                <a:ea typeface="+mj-ea"/>
                <a:cs typeface="Arial" panose="020B0604020202020204" pitchFamily="34" charset="0"/>
              </a:rPr>
              <a:t>The ICAT strategy</a:t>
            </a:r>
          </a:p>
        </p:txBody>
      </p:sp>
      <p:sp>
        <p:nvSpPr>
          <p:cNvPr id="65538" name="Rectangle 5"/>
          <p:cNvSpPr/>
          <p:nvPr/>
        </p:nvSpPr>
        <p:spPr>
          <a:xfrm>
            <a:off x="7454900" y="4711700"/>
            <a:ext cx="1438275" cy="1143000"/>
          </a:xfrm>
          <a:prstGeom prst="rect">
            <a:avLst/>
          </a:prstGeom>
          <a:solidFill>
            <a:srgbClr val="CCFFFF"/>
          </a:solidFill>
          <a:ln w="57150" cap="sq" cmpd="sng">
            <a:solidFill>
              <a:srgbClr val="3366FF"/>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65539" name="Text Box 6"/>
          <p:cNvSpPr txBox="1"/>
          <p:nvPr/>
        </p:nvSpPr>
        <p:spPr>
          <a:xfrm>
            <a:off x="7607300" y="5016500"/>
            <a:ext cx="1443038" cy="519113"/>
          </a:xfrm>
          <a:prstGeom prst="rect">
            <a:avLst/>
          </a:prstGeom>
          <a:noFill/>
          <a:ln w="9525">
            <a:noFill/>
          </a:ln>
        </p:spPr>
        <p:txBody>
          <a:bodyPr anchor="t">
            <a:spAutoFit/>
          </a:bodyPr>
          <a:lstStyle/>
          <a:p>
            <a:pPr eaLnBrk="0" hangingPunct="0">
              <a:spcBef>
                <a:spcPct val="50000"/>
              </a:spcBef>
            </a:pPr>
            <a:r>
              <a:rPr lang="en-US" altLang="zh-CN" sz="2800" dirty="0">
                <a:solidFill>
                  <a:srgbClr val="FF0000"/>
                </a:solidFill>
                <a:latin typeface="Times New Roman" panose="02020603050405020304" pitchFamily="18" charset="0"/>
                <a:ea typeface="PMingLiU" pitchFamily="18" charset="-120"/>
              </a:rPr>
              <a:t>LC-MS</a:t>
            </a:r>
          </a:p>
        </p:txBody>
      </p:sp>
      <p:grpSp>
        <p:nvGrpSpPr>
          <p:cNvPr id="65540" name="Group 5"/>
          <p:cNvGrpSpPr/>
          <p:nvPr/>
        </p:nvGrpSpPr>
        <p:grpSpPr>
          <a:xfrm>
            <a:off x="534353" y="1498600"/>
            <a:ext cx="7837487" cy="3213100"/>
            <a:chOff x="0" y="0"/>
            <a:chExt cx="12343" cy="5058"/>
          </a:xfrm>
        </p:grpSpPr>
        <p:sp>
          <p:nvSpPr>
            <p:cNvPr id="65541" name="Rectangle 4"/>
            <p:cNvSpPr/>
            <p:nvPr/>
          </p:nvSpPr>
          <p:spPr>
            <a:xfrm>
              <a:off x="0" y="0"/>
              <a:ext cx="10092" cy="4613"/>
            </a:xfrm>
            <a:prstGeom prst="rect">
              <a:avLst/>
            </a:prstGeom>
            <a:solidFill>
              <a:srgbClr val="000066"/>
            </a:solidFill>
            <a:ln w="9525">
              <a:noFill/>
            </a:ln>
          </p:spPr>
          <p:txBody>
            <a:bodyPr wrap="none" anchor="ctr"/>
            <a:lstStyle/>
            <a:p>
              <a:endParaRPr lang="zh-CN" altLang="en-US" dirty="0">
                <a:latin typeface="Arial" panose="020B0604020202020204" pitchFamily="34" charset="0"/>
                <a:ea typeface="PMingLiU" pitchFamily="18" charset="-120"/>
              </a:endParaRPr>
            </a:p>
          </p:txBody>
        </p:sp>
        <p:grpSp>
          <p:nvGrpSpPr>
            <p:cNvPr id="65542" name="Group 7"/>
            <p:cNvGrpSpPr/>
            <p:nvPr/>
          </p:nvGrpSpPr>
          <p:grpSpPr>
            <a:xfrm>
              <a:off x="103" y="34"/>
              <a:ext cx="12240" cy="5024"/>
              <a:chOff x="0" y="0"/>
              <a:chExt cx="12240" cy="5024"/>
            </a:xfrm>
          </p:grpSpPr>
          <p:sp>
            <p:nvSpPr>
              <p:cNvPr id="65543" name="Line 7"/>
              <p:cNvSpPr/>
              <p:nvPr/>
            </p:nvSpPr>
            <p:spPr>
              <a:xfrm flipV="1">
                <a:off x="12000" y="3840"/>
                <a:ext cx="0" cy="1185"/>
              </a:xfrm>
              <a:prstGeom prst="line">
                <a:avLst/>
              </a:prstGeom>
              <a:ln w="38100" cap="sq" cmpd="sng">
                <a:solidFill>
                  <a:schemeClr val="bg1"/>
                </a:solidFill>
                <a:prstDash val="solid"/>
                <a:round/>
                <a:headEnd type="triangle" w="med" len="med"/>
                <a:tailEnd type="none" w="med" len="med"/>
              </a:ln>
            </p:spPr>
          </p:sp>
          <p:grpSp>
            <p:nvGrpSpPr>
              <p:cNvPr id="65544" name="Group 8"/>
              <p:cNvGrpSpPr/>
              <p:nvPr/>
            </p:nvGrpSpPr>
            <p:grpSpPr>
              <a:xfrm>
                <a:off x="0" y="0"/>
                <a:ext cx="12240" cy="3985"/>
                <a:chOff x="0" y="0"/>
                <a:chExt cx="4896" cy="1594"/>
              </a:xfrm>
            </p:grpSpPr>
            <p:grpSp>
              <p:nvGrpSpPr>
                <p:cNvPr id="65545" name="Group 9"/>
                <p:cNvGrpSpPr/>
                <p:nvPr/>
              </p:nvGrpSpPr>
              <p:grpSpPr>
                <a:xfrm>
                  <a:off x="0" y="0"/>
                  <a:ext cx="3648" cy="1296"/>
                  <a:chOff x="0" y="0"/>
                  <a:chExt cx="3648" cy="1296"/>
                </a:xfrm>
              </p:grpSpPr>
              <p:sp>
                <p:nvSpPr>
                  <p:cNvPr id="65546" name="Text Box 10"/>
                  <p:cNvSpPr txBox="1"/>
                  <p:nvPr/>
                </p:nvSpPr>
                <p:spPr>
                  <a:xfrm>
                    <a:off x="2400" y="1008"/>
                    <a:ext cx="960" cy="288"/>
                  </a:xfrm>
                  <a:prstGeom prst="rect">
                    <a:avLst/>
                  </a:prstGeom>
                  <a:noFill/>
                  <a:ln w="9525">
                    <a:noFill/>
                  </a:ln>
                </p:spPr>
                <p:txBody>
                  <a:bodyPr anchor="t">
                    <a:spAutoFit/>
                  </a:bodyPr>
                  <a:lstStyle/>
                  <a:p>
                    <a:pPr eaLnBrk="0" hangingPunct="0">
                      <a:spcBef>
                        <a:spcPct val="50000"/>
                      </a:spcBef>
                    </a:pPr>
                    <a:r>
                      <a:rPr lang="en-US" altLang="zh-CN" sz="2400" b="1" dirty="0">
                        <a:solidFill>
                          <a:srgbClr val="FFFF00"/>
                        </a:solidFill>
                        <a:latin typeface="Times New Roman" panose="02020603050405020304" pitchFamily="18" charset="0"/>
                        <a:ea typeface="PMingLiU" pitchFamily="18" charset="-120"/>
                      </a:rPr>
                      <a:t>ICAT-D</a:t>
                    </a:r>
                    <a:r>
                      <a:rPr lang="en-US" altLang="zh-CN" sz="2400" b="1" baseline="-25000" dirty="0">
                        <a:solidFill>
                          <a:srgbClr val="FFFF00"/>
                        </a:solidFill>
                        <a:latin typeface="Times New Roman" panose="02020603050405020304" pitchFamily="18" charset="0"/>
                        <a:ea typeface="PMingLiU" pitchFamily="18" charset="-120"/>
                      </a:rPr>
                      <a:t>8</a:t>
                    </a:r>
                    <a:endParaRPr lang="en-US" altLang="zh-CN" sz="2400" baseline="-25000" dirty="0">
                      <a:latin typeface="Times New Roman" panose="02020603050405020304" pitchFamily="18" charset="0"/>
                      <a:ea typeface="PMingLiU" pitchFamily="18" charset="-120"/>
                    </a:endParaRPr>
                  </a:p>
                </p:txBody>
              </p:sp>
              <p:sp>
                <p:nvSpPr>
                  <p:cNvPr id="65547" name="Text Box 11"/>
                  <p:cNvSpPr txBox="1"/>
                  <p:nvPr/>
                </p:nvSpPr>
                <p:spPr>
                  <a:xfrm>
                    <a:off x="2352" y="48"/>
                    <a:ext cx="1104" cy="288"/>
                  </a:xfrm>
                  <a:prstGeom prst="rect">
                    <a:avLst/>
                  </a:prstGeom>
                  <a:noFill/>
                  <a:ln w="9525">
                    <a:noFill/>
                  </a:ln>
                </p:spPr>
                <p:txBody>
                  <a:bodyPr anchor="t">
                    <a:spAutoFit/>
                  </a:bodyPr>
                  <a:lstStyle/>
                  <a:p>
                    <a:pPr eaLnBrk="0" hangingPunct="0">
                      <a:spcBef>
                        <a:spcPct val="50000"/>
                      </a:spcBef>
                    </a:pPr>
                    <a:r>
                      <a:rPr lang="en-US" altLang="zh-CN" sz="2400" b="1" dirty="0">
                        <a:solidFill>
                          <a:srgbClr val="FFFF00"/>
                        </a:solidFill>
                        <a:latin typeface="Times New Roman" panose="02020603050405020304" pitchFamily="18" charset="0"/>
                        <a:ea typeface="PMingLiU" pitchFamily="18" charset="-120"/>
                      </a:rPr>
                      <a:t>ICAT-D</a:t>
                    </a:r>
                    <a:r>
                      <a:rPr lang="en-US" altLang="zh-CN" sz="2400" b="1" baseline="-25000" dirty="0">
                        <a:solidFill>
                          <a:srgbClr val="FFFF00"/>
                        </a:solidFill>
                        <a:latin typeface="Times New Roman" panose="02020603050405020304" pitchFamily="18" charset="0"/>
                        <a:ea typeface="PMingLiU" pitchFamily="18" charset="-120"/>
                      </a:rPr>
                      <a:t>0</a:t>
                    </a:r>
                    <a:endParaRPr lang="en-US" altLang="zh-CN" sz="2400" dirty="0">
                      <a:latin typeface="Times New Roman" panose="02020603050405020304" pitchFamily="18" charset="0"/>
                      <a:ea typeface="PMingLiU" pitchFamily="18" charset="-120"/>
                    </a:endParaRPr>
                  </a:p>
                </p:txBody>
              </p:sp>
              <p:grpSp>
                <p:nvGrpSpPr>
                  <p:cNvPr id="65548" name="Group 12"/>
                  <p:cNvGrpSpPr/>
                  <p:nvPr/>
                </p:nvGrpSpPr>
                <p:grpSpPr>
                  <a:xfrm>
                    <a:off x="0" y="0"/>
                    <a:ext cx="912" cy="576"/>
                    <a:chOff x="0" y="0"/>
                    <a:chExt cx="912" cy="576"/>
                  </a:xfrm>
                </p:grpSpPr>
                <p:sp>
                  <p:nvSpPr>
                    <p:cNvPr id="65549" name="Oval 13"/>
                    <p:cNvSpPr/>
                    <p:nvPr/>
                  </p:nvSpPr>
                  <p:spPr>
                    <a:xfrm>
                      <a:off x="0" y="0"/>
                      <a:ext cx="912" cy="576"/>
                    </a:xfrm>
                    <a:prstGeom prst="ellipse">
                      <a:avLst/>
                    </a:prstGeom>
                    <a:solidFill>
                      <a:srgbClr val="66FFFF"/>
                    </a:solidFill>
                    <a:ln w="12700" cap="sq"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65550" name="Text Box 14"/>
                    <p:cNvSpPr txBox="1"/>
                    <p:nvPr/>
                  </p:nvSpPr>
                  <p:spPr>
                    <a:xfrm>
                      <a:off x="96" y="144"/>
                      <a:ext cx="768" cy="288"/>
                    </a:xfrm>
                    <a:prstGeom prst="rect">
                      <a:avLst/>
                    </a:prstGeom>
                    <a:solidFill>
                      <a:srgbClr val="66FFFF"/>
                    </a:solidFill>
                    <a:ln w="9525">
                      <a:noFill/>
                    </a:ln>
                  </p:spPr>
                  <p:txBody>
                    <a:bodyPr anchor="t">
                      <a:spAutoFit/>
                    </a:bodyPr>
                    <a:lstStyle/>
                    <a:p>
                      <a:pPr eaLnBrk="0" hangingPunct="0">
                        <a:spcBef>
                          <a:spcPct val="50000"/>
                        </a:spcBef>
                      </a:pPr>
                      <a:r>
                        <a:rPr lang="en-US" altLang="zh-CN" sz="2400" dirty="0">
                          <a:solidFill>
                            <a:schemeClr val="tx1"/>
                          </a:solidFill>
                          <a:latin typeface="Times New Roman" panose="02020603050405020304" pitchFamily="18" charset="0"/>
                          <a:ea typeface="PMingLiU" pitchFamily="18" charset="-120"/>
                        </a:rPr>
                        <a:t>Cells A</a:t>
                      </a:r>
                    </a:p>
                  </p:txBody>
                </p:sp>
              </p:grpSp>
              <p:grpSp>
                <p:nvGrpSpPr>
                  <p:cNvPr id="65551" name="Group 15"/>
                  <p:cNvGrpSpPr/>
                  <p:nvPr/>
                </p:nvGrpSpPr>
                <p:grpSpPr>
                  <a:xfrm>
                    <a:off x="0" y="720"/>
                    <a:ext cx="912" cy="576"/>
                    <a:chOff x="0" y="0"/>
                    <a:chExt cx="912" cy="576"/>
                  </a:xfrm>
                </p:grpSpPr>
                <p:sp>
                  <p:nvSpPr>
                    <p:cNvPr id="65552" name="Oval 16"/>
                    <p:cNvSpPr/>
                    <p:nvPr/>
                  </p:nvSpPr>
                  <p:spPr>
                    <a:xfrm>
                      <a:off x="0" y="0"/>
                      <a:ext cx="912" cy="576"/>
                    </a:xfrm>
                    <a:prstGeom prst="ellipse">
                      <a:avLst/>
                    </a:prstGeom>
                    <a:solidFill>
                      <a:srgbClr val="CCFFCC"/>
                    </a:solidFill>
                    <a:ln w="12700" cap="sq"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65553" name="Text Box 17"/>
                    <p:cNvSpPr txBox="1"/>
                    <p:nvPr/>
                  </p:nvSpPr>
                  <p:spPr>
                    <a:xfrm>
                      <a:off x="96" y="144"/>
                      <a:ext cx="768" cy="288"/>
                    </a:xfrm>
                    <a:prstGeom prst="rect">
                      <a:avLst/>
                    </a:prstGeom>
                    <a:solidFill>
                      <a:srgbClr val="CCFFCC"/>
                    </a:solidFill>
                    <a:ln w="9525">
                      <a:noFill/>
                    </a:ln>
                  </p:spPr>
                  <p:txBody>
                    <a:bodyPr anchor="t">
                      <a:spAutoFit/>
                    </a:bodyPr>
                    <a:lstStyle/>
                    <a:p>
                      <a:pPr eaLnBrk="0" hangingPunct="0">
                        <a:spcBef>
                          <a:spcPct val="50000"/>
                        </a:spcBef>
                      </a:pPr>
                      <a:r>
                        <a:rPr lang="en-US" altLang="zh-CN" sz="2400" dirty="0">
                          <a:solidFill>
                            <a:srgbClr val="FF0000"/>
                          </a:solidFill>
                          <a:latin typeface="Times New Roman" panose="02020603050405020304" pitchFamily="18" charset="0"/>
                          <a:ea typeface="PMingLiU" pitchFamily="18" charset="-120"/>
                        </a:rPr>
                        <a:t>Cells B</a:t>
                      </a:r>
                    </a:p>
                  </p:txBody>
                </p:sp>
              </p:grpSp>
              <p:sp>
                <p:nvSpPr>
                  <p:cNvPr id="65554" name="Text Box 18"/>
                  <p:cNvSpPr txBox="1"/>
                  <p:nvPr/>
                </p:nvSpPr>
                <p:spPr>
                  <a:xfrm>
                    <a:off x="864" y="432"/>
                    <a:ext cx="816" cy="442"/>
                  </a:xfrm>
                  <a:prstGeom prst="rect">
                    <a:avLst/>
                  </a:prstGeom>
                  <a:noFill/>
                  <a:ln w="9525">
                    <a:noFill/>
                  </a:ln>
                </p:spPr>
                <p:txBody>
                  <a:bodyPr anchor="t">
                    <a:spAutoFit/>
                  </a:bodyPr>
                  <a:lstStyle/>
                  <a:p>
                    <a:pPr algn="ctr" eaLnBrk="0" hangingPunct="0">
                      <a:spcBef>
                        <a:spcPct val="50000"/>
                      </a:spcBef>
                    </a:pPr>
                    <a:r>
                      <a:rPr lang="en-US" altLang="zh-CN" sz="2000" dirty="0">
                        <a:solidFill>
                          <a:srgbClr val="FFFF00"/>
                        </a:solidFill>
                        <a:latin typeface="Times New Roman" panose="02020603050405020304" pitchFamily="18" charset="0"/>
                        <a:ea typeface="PMingLiU" pitchFamily="18" charset="-120"/>
                      </a:rPr>
                      <a:t>Protein extraction</a:t>
                    </a:r>
                    <a:endParaRPr lang="en-US" altLang="zh-CN" sz="2400" dirty="0">
                      <a:latin typeface="Times New Roman" panose="02020603050405020304" pitchFamily="18" charset="0"/>
                      <a:ea typeface="PMingLiU" pitchFamily="18" charset="-120"/>
                    </a:endParaRPr>
                  </a:p>
                </p:txBody>
              </p:sp>
              <p:sp>
                <p:nvSpPr>
                  <p:cNvPr id="65555" name="Text Box 19"/>
                  <p:cNvSpPr txBox="1"/>
                  <p:nvPr/>
                </p:nvSpPr>
                <p:spPr>
                  <a:xfrm>
                    <a:off x="1488" y="518"/>
                    <a:ext cx="1104" cy="250"/>
                  </a:xfrm>
                  <a:prstGeom prst="rect">
                    <a:avLst/>
                  </a:prstGeom>
                  <a:noFill/>
                  <a:ln w="9525">
                    <a:noFill/>
                  </a:ln>
                </p:spPr>
                <p:txBody>
                  <a:bodyPr anchor="t">
                    <a:spAutoFit/>
                  </a:bodyPr>
                  <a:lstStyle/>
                  <a:p>
                    <a:pPr algn="ctr" eaLnBrk="0" hangingPunct="0">
                      <a:spcBef>
                        <a:spcPct val="50000"/>
                      </a:spcBef>
                    </a:pPr>
                    <a:r>
                      <a:rPr lang="en-US" altLang="zh-CN" sz="2000" dirty="0">
                        <a:solidFill>
                          <a:srgbClr val="FFFF00"/>
                        </a:solidFill>
                        <a:latin typeface="Times New Roman" panose="02020603050405020304" pitchFamily="18" charset="0"/>
                        <a:ea typeface="PMingLiU" pitchFamily="18" charset="-120"/>
                      </a:rPr>
                      <a:t>Reduction</a:t>
                    </a:r>
                    <a:endParaRPr lang="en-US" altLang="zh-CN" sz="2400" dirty="0">
                      <a:latin typeface="Times New Roman" panose="02020603050405020304" pitchFamily="18" charset="0"/>
                      <a:ea typeface="PMingLiU" pitchFamily="18" charset="-120"/>
                    </a:endParaRPr>
                  </a:p>
                </p:txBody>
              </p:sp>
              <p:sp>
                <p:nvSpPr>
                  <p:cNvPr id="65556" name="Text Box 20"/>
                  <p:cNvSpPr txBox="1"/>
                  <p:nvPr/>
                </p:nvSpPr>
                <p:spPr>
                  <a:xfrm>
                    <a:off x="2448" y="480"/>
                    <a:ext cx="1200" cy="250"/>
                  </a:xfrm>
                  <a:prstGeom prst="rect">
                    <a:avLst/>
                  </a:prstGeom>
                  <a:noFill/>
                  <a:ln w="9525">
                    <a:noFill/>
                  </a:ln>
                </p:spPr>
                <p:txBody>
                  <a:bodyPr anchor="t">
                    <a:spAutoFit/>
                  </a:bodyPr>
                  <a:lstStyle/>
                  <a:p>
                    <a:pPr eaLnBrk="0" hangingPunct="0">
                      <a:spcBef>
                        <a:spcPct val="50000"/>
                      </a:spcBef>
                    </a:pPr>
                    <a:r>
                      <a:rPr lang="en-US" altLang="zh-CN" sz="2000" dirty="0">
                        <a:solidFill>
                          <a:srgbClr val="FFFF00"/>
                        </a:solidFill>
                        <a:latin typeface="Times New Roman" panose="02020603050405020304" pitchFamily="18" charset="0"/>
                        <a:ea typeface="PMingLiU" pitchFamily="18" charset="-120"/>
                      </a:rPr>
                      <a:t>Alkylation</a:t>
                    </a:r>
                    <a:endParaRPr lang="en-US" altLang="zh-CN" sz="2400" dirty="0">
                      <a:latin typeface="Times New Roman" panose="02020603050405020304" pitchFamily="18" charset="0"/>
                      <a:ea typeface="PMingLiU" pitchFamily="18" charset="-120"/>
                    </a:endParaRPr>
                  </a:p>
                </p:txBody>
              </p:sp>
              <p:grpSp>
                <p:nvGrpSpPr>
                  <p:cNvPr id="65557" name="Group 21"/>
                  <p:cNvGrpSpPr/>
                  <p:nvPr/>
                </p:nvGrpSpPr>
                <p:grpSpPr>
                  <a:xfrm>
                    <a:off x="1008" y="336"/>
                    <a:ext cx="624" cy="672"/>
                    <a:chOff x="0" y="0"/>
                    <a:chExt cx="624" cy="672"/>
                  </a:xfrm>
                </p:grpSpPr>
                <p:sp>
                  <p:nvSpPr>
                    <p:cNvPr id="65558" name="Line 22"/>
                    <p:cNvSpPr/>
                    <p:nvPr/>
                  </p:nvSpPr>
                  <p:spPr>
                    <a:xfrm>
                      <a:off x="0" y="0"/>
                      <a:ext cx="576" cy="0"/>
                    </a:xfrm>
                    <a:prstGeom prst="line">
                      <a:avLst/>
                    </a:prstGeom>
                    <a:ln w="38100" cap="sq" cmpd="sng">
                      <a:solidFill>
                        <a:srgbClr val="FFFF00"/>
                      </a:solidFill>
                      <a:prstDash val="solid"/>
                      <a:round/>
                      <a:headEnd type="none" w="med" len="med"/>
                      <a:tailEnd type="triangle" w="med" len="med"/>
                    </a:ln>
                  </p:spPr>
                </p:sp>
                <p:sp>
                  <p:nvSpPr>
                    <p:cNvPr id="65559" name="Line 23"/>
                    <p:cNvSpPr/>
                    <p:nvPr/>
                  </p:nvSpPr>
                  <p:spPr>
                    <a:xfrm>
                      <a:off x="48" y="672"/>
                      <a:ext cx="576" cy="0"/>
                    </a:xfrm>
                    <a:prstGeom prst="line">
                      <a:avLst/>
                    </a:prstGeom>
                    <a:ln w="38100" cap="sq" cmpd="sng">
                      <a:solidFill>
                        <a:srgbClr val="FFFF00"/>
                      </a:solidFill>
                      <a:prstDash val="solid"/>
                      <a:round/>
                      <a:headEnd type="none" w="med" len="med"/>
                      <a:tailEnd type="triangle" w="med" len="med"/>
                    </a:ln>
                  </p:spPr>
                </p:sp>
              </p:grpSp>
              <p:sp>
                <p:nvSpPr>
                  <p:cNvPr id="65560" name="Line 24"/>
                  <p:cNvSpPr/>
                  <p:nvPr/>
                </p:nvSpPr>
                <p:spPr>
                  <a:xfrm>
                    <a:off x="1728" y="336"/>
                    <a:ext cx="576" cy="0"/>
                  </a:xfrm>
                  <a:prstGeom prst="line">
                    <a:avLst/>
                  </a:prstGeom>
                  <a:ln w="38100" cap="sq" cmpd="sng">
                    <a:solidFill>
                      <a:srgbClr val="FFFF00"/>
                    </a:solidFill>
                    <a:prstDash val="solid"/>
                    <a:round/>
                    <a:headEnd type="none" w="med" len="med"/>
                    <a:tailEnd type="triangle" w="med" len="med"/>
                  </a:ln>
                </p:spPr>
              </p:sp>
              <p:sp>
                <p:nvSpPr>
                  <p:cNvPr id="65561" name="Line 25"/>
                  <p:cNvSpPr/>
                  <p:nvPr/>
                </p:nvSpPr>
                <p:spPr>
                  <a:xfrm>
                    <a:off x="1776" y="1008"/>
                    <a:ext cx="576" cy="0"/>
                  </a:xfrm>
                  <a:prstGeom prst="line">
                    <a:avLst/>
                  </a:prstGeom>
                  <a:ln w="38100" cap="sq" cmpd="sng">
                    <a:solidFill>
                      <a:srgbClr val="FFFF00"/>
                    </a:solidFill>
                    <a:prstDash val="solid"/>
                    <a:round/>
                    <a:headEnd type="none" w="med" len="med"/>
                    <a:tailEnd type="triangle" w="med" len="med"/>
                  </a:ln>
                </p:spPr>
              </p:sp>
              <p:sp>
                <p:nvSpPr>
                  <p:cNvPr id="65562" name="Line 26"/>
                  <p:cNvSpPr/>
                  <p:nvPr/>
                </p:nvSpPr>
                <p:spPr>
                  <a:xfrm>
                    <a:off x="2448" y="336"/>
                    <a:ext cx="576" cy="0"/>
                  </a:xfrm>
                  <a:prstGeom prst="line">
                    <a:avLst/>
                  </a:prstGeom>
                  <a:ln w="38100" cap="sq" cmpd="sng">
                    <a:solidFill>
                      <a:srgbClr val="FFFF00"/>
                    </a:solidFill>
                    <a:prstDash val="solid"/>
                    <a:round/>
                    <a:headEnd type="none" w="med" len="med"/>
                    <a:tailEnd type="triangle" w="med" len="med"/>
                  </a:ln>
                </p:spPr>
              </p:sp>
              <p:sp>
                <p:nvSpPr>
                  <p:cNvPr id="65563" name="Line 27"/>
                  <p:cNvSpPr/>
                  <p:nvPr/>
                </p:nvSpPr>
                <p:spPr>
                  <a:xfrm>
                    <a:off x="2496" y="1008"/>
                    <a:ext cx="576" cy="0"/>
                  </a:xfrm>
                  <a:prstGeom prst="line">
                    <a:avLst/>
                  </a:prstGeom>
                  <a:ln w="38100" cap="sq" cmpd="sng">
                    <a:solidFill>
                      <a:srgbClr val="FFFF00"/>
                    </a:solidFill>
                    <a:prstDash val="solid"/>
                    <a:round/>
                    <a:headEnd type="none" w="med" len="med"/>
                    <a:tailEnd type="triangle" w="med" len="med"/>
                  </a:ln>
                </p:spPr>
              </p:sp>
              <p:sp>
                <p:nvSpPr>
                  <p:cNvPr id="65564" name="Line 28"/>
                  <p:cNvSpPr/>
                  <p:nvPr/>
                </p:nvSpPr>
                <p:spPr>
                  <a:xfrm flipV="1">
                    <a:off x="3120" y="682"/>
                    <a:ext cx="432" cy="320"/>
                  </a:xfrm>
                  <a:prstGeom prst="line">
                    <a:avLst/>
                  </a:prstGeom>
                  <a:ln w="38100" cap="sq" cmpd="sng">
                    <a:solidFill>
                      <a:srgbClr val="FFFF00"/>
                    </a:solidFill>
                    <a:prstDash val="solid"/>
                    <a:round/>
                    <a:headEnd type="none" w="med" len="med"/>
                    <a:tailEnd type="triangle" w="med" len="med"/>
                  </a:ln>
                </p:spPr>
              </p:sp>
              <p:sp>
                <p:nvSpPr>
                  <p:cNvPr id="65565" name="Line 29"/>
                  <p:cNvSpPr/>
                  <p:nvPr/>
                </p:nvSpPr>
                <p:spPr>
                  <a:xfrm>
                    <a:off x="3072" y="336"/>
                    <a:ext cx="480" cy="336"/>
                  </a:xfrm>
                  <a:prstGeom prst="line">
                    <a:avLst/>
                  </a:prstGeom>
                  <a:ln w="38100" cap="sq" cmpd="sng">
                    <a:solidFill>
                      <a:srgbClr val="FFFF00"/>
                    </a:solidFill>
                    <a:prstDash val="solid"/>
                    <a:round/>
                    <a:headEnd type="none" w="med" len="med"/>
                    <a:tailEnd type="triangle" w="med" len="med"/>
                  </a:ln>
                </p:spPr>
              </p:sp>
            </p:grpSp>
            <p:grpSp>
              <p:nvGrpSpPr>
                <p:cNvPr id="65566" name="Group 30"/>
                <p:cNvGrpSpPr/>
                <p:nvPr/>
              </p:nvGrpSpPr>
              <p:grpSpPr>
                <a:xfrm>
                  <a:off x="3600" y="192"/>
                  <a:ext cx="1296" cy="1402"/>
                  <a:chOff x="0" y="0"/>
                  <a:chExt cx="1296" cy="1402"/>
                </a:xfrm>
              </p:grpSpPr>
              <p:sp>
                <p:nvSpPr>
                  <p:cNvPr id="65567" name="Text Box 31"/>
                  <p:cNvSpPr txBox="1"/>
                  <p:nvPr/>
                </p:nvSpPr>
                <p:spPr>
                  <a:xfrm>
                    <a:off x="480" y="672"/>
                    <a:ext cx="816" cy="730"/>
                  </a:xfrm>
                  <a:prstGeom prst="rect">
                    <a:avLst/>
                  </a:prstGeom>
                  <a:noFill/>
                  <a:ln w="9525">
                    <a:noFill/>
                  </a:ln>
                </p:spPr>
                <p:txBody>
                  <a:bodyPr anchor="t">
                    <a:spAutoFit/>
                  </a:bodyPr>
                  <a:lstStyle/>
                  <a:p>
                    <a:pPr eaLnBrk="0" hangingPunct="0">
                      <a:spcBef>
                        <a:spcPct val="50000"/>
                      </a:spcBef>
                    </a:pPr>
                    <a:r>
                      <a:rPr lang="en-US" altLang="zh-CN" sz="2000" dirty="0">
                        <a:solidFill>
                          <a:srgbClr val="000000"/>
                        </a:solidFill>
                        <a:latin typeface="Times New Roman" panose="02020603050405020304" pitchFamily="18" charset="0"/>
                        <a:ea typeface="PMingLiU" pitchFamily="18" charset="-120"/>
                      </a:rPr>
                      <a:t>Affinity Column</a:t>
                    </a:r>
                  </a:p>
                  <a:p>
                    <a:pPr eaLnBrk="0" hangingPunct="0">
                      <a:spcBef>
                        <a:spcPct val="50000"/>
                      </a:spcBef>
                    </a:pPr>
                    <a:r>
                      <a:rPr lang="en-US" altLang="zh-CN" sz="2000" dirty="0">
                        <a:solidFill>
                          <a:srgbClr val="000000"/>
                        </a:solidFill>
                        <a:latin typeface="Times New Roman" panose="02020603050405020304" pitchFamily="18" charset="0"/>
                        <a:ea typeface="PMingLiU" pitchFamily="18" charset="-120"/>
                      </a:rPr>
                      <a:t>(avidin)</a:t>
                    </a:r>
                    <a:endParaRPr lang="en-US" altLang="zh-CN" sz="2400" dirty="0">
                      <a:solidFill>
                        <a:srgbClr val="000000"/>
                      </a:solidFill>
                      <a:latin typeface="Times New Roman" panose="02020603050405020304" pitchFamily="18" charset="0"/>
                      <a:ea typeface="PMingLiU" pitchFamily="18" charset="-120"/>
                    </a:endParaRPr>
                  </a:p>
                </p:txBody>
              </p:sp>
              <p:sp>
                <p:nvSpPr>
                  <p:cNvPr id="65568" name="Text Box 32"/>
                  <p:cNvSpPr txBox="1"/>
                  <p:nvPr/>
                </p:nvSpPr>
                <p:spPr>
                  <a:xfrm>
                    <a:off x="288" y="0"/>
                    <a:ext cx="816" cy="442"/>
                  </a:xfrm>
                  <a:prstGeom prst="rect">
                    <a:avLst/>
                  </a:prstGeom>
                  <a:noFill/>
                  <a:ln w="9525">
                    <a:noFill/>
                  </a:ln>
                </p:spPr>
                <p:txBody>
                  <a:bodyPr anchor="t">
                    <a:spAutoFit/>
                  </a:bodyPr>
                  <a:lstStyle/>
                  <a:p>
                    <a:pPr algn="ctr" eaLnBrk="0" hangingPunct="0">
                      <a:spcBef>
                        <a:spcPct val="50000"/>
                      </a:spcBef>
                    </a:pPr>
                    <a:r>
                      <a:rPr lang="en-US" altLang="zh-CN" sz="2000" dirty="0">
                        <a:solidFill>
                          <a:srgbClr val="000000"/>
                        </a:solidFill>
                        <a:latin typeface="Times New Roman" panose="02020603050405020304" pitchFamily="18" charset="0"/>
                        <a:ea typeface="PMingLiU" pitchFamily="18" charset="-120"/>
                      </a:rPr>
                      <a:t>Tryptic digestion</a:t>
                    </a:r>
                    <a:endParaRPr lang="en-US" altLang="zh-CN" sz="2400" dirty="0">
                      <a:solidFill>
                        <a:srgbClr val="000000"/>
                      </a:solidFill>
                      <a:latin typeface="Times New Roman" panose="02020603050405020304" pitchFamily="18" charset="0"/>
                      <a:ea typeface="PMingLiU" pitchFamily="18" charset="-120"/>
                    </a:endParaRPr>
                  </a:p>
                </p:txBody>
              </p:sp>
              <p:sp>
                <p:nvSpPr>
                  <p:cNvPr id="65569" name="Text Box 33"/>
                  <p:cNvSpPr txBox="1"/>
                  <p:nvPr/>
                </p:nvSpPr>
                <p:spPr>
                  <a:xfrm>
                    <a:off x="0" y="342"/>
                    <a:ext cx="483" cy="250"/>
                  </a:xfrm>
                  <a:prstGeom prst="rect">
                    <a:avLst/>
                  </a:prstGeom>
                  <a:noFill/>
                  <a:ln w="9525">
                    <a:noFill/>
                  </a:ln>
                </p:spPr>
                <p:txBody>
                  <a:bodyPr anchor="t">
                    <a:spAutoFit/>
                  </a:bodyPr>
                  <a:lstStyle/>
                  <a:p>
                    <a:pPr eaLnBrk="0" hangingPunct="0">
                      <a:spcBef>
                        <a:spcPct val="50000"/>
                      </a:spcBef>
                    </a:pPr>
                    <a:r>
                      <a:rPr lang="en-US" altLang="zh-CN" sz="2000" dirty="0">
                        <a:solidFill>
                          <a:srgbClr val="FFFF00"/>
                        </a:solidFill>
                        <a:latin typeface="Times New Roman" panose="02020603050405020304" pitchFamily="18" charset="0"/>
                        <a:ea typeface="PMingLiU" pitchFamily="18" charset="-120"/>
                      </a:rPr>
                      <a:t>MIX</a:t>
                    </a:r>
                    <a:endParaRPr lang="en-US" altLang="zh-CN" sz="2400" dirty="0">
                      <a:latin typeface="Times New Roman" panose="02020603050405020304" pitchFamily="18" charset="0"/>
                      <a:ea typeface="PMingLiU" pitchFamily="18" charset="-120"/>
                    </a:endParaRPr>
                  </a:p>
                </p:txBody>
              </p:sp>
              <p:sp>
                <p:nvSpPr>
                  <p:cNvPr id="65570" name="Line 34"/>
                  <p:cNvSpPr/>
                  <p:nvPr/>
                </p:nvSpPr>
                <p:spPr>
                  <a:xfrm>
                    <a:off x="480" y="480"/>
                    <a:ext cx="576" cy="0"/>
                  </a:xfrm>
                  <a:prstGeom prst="line">
                    <a:avLst/>
                  </a:prstGeom>
                  <a:ln w="38100" cap="sq" cmpd="sng">
                    <a:solidFill>
                      <a:schemeClr val="bg1"/>
                    </a:solidFill>
                    <a:prstDash val="solid"/>
                    <a:round/>
                    <a:headEnd type="none" w="med" len="med"/>
                    <a:tailEnd type="triangle" w="med" len="med"/>
                  </a:ln>
                </p:spPr>
              </p:sp>
            </p:grpSp>
          </p:grpSp>
        </p:grpSp>
      </p:grpSp>
      <p:sp>
        <p:nvSpPr>
          <p:cNvPr id="65571" name="AutoShape 36"/>
          <p:cNvSpPr/>
          <p:nvPr/>
        </p:nvSpPr>
        <p:spPr>
          <a:xfrm>
            <a:off x="8256588" y="2997200"/>
            <a:ext cx="144462" cy="863600"/>
          </a:xfrm>
          <a:prstGeom prst="can">
            <a:avLst>
              <a:gd name="adj" fmla="val 149449"/>
            </a:avLst>
          </a:prstGeom>
          <a:solidFill>
            <a:schemeClr val="accent1"/>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grpSp>
        <p:nvGrpSpPr>
          <p:cNvPr id="10" name="Group 37"/>
          <p:cNvGrpSpPr/>
          <p:nvPr/>
        </p:nvGrpSpPr>
        <p:grpSpPr>
          <a:xfrm>
            <a:off x="553754" y="702553"/>
            <a:ext cx="7024336" cy="8018293"/>
            <a:chOff x="623" y="-6358"/>
            <a:chExt cx="11061" cy="12628"/>
          </a:xfrm>
        </p:grpSpPr>
        <p:sp>
          <p:nvSpPr>
            <p:cNvPr id="65573" name="Line 35"/>
            <p:cNvSpPr/>
            <p:nvPr/>
          </p:nvSpPr>
          <p:spPr>
            <a:xfrm>
              <a:off x="10660" y="6238"/>
              <a:ext cx="1024" cy="32"/>
            </a:xfrm>
            <a:prstGeom prst="line">
              <a:avLst/>
            </a:prstGeom>
            <a:ln w="57150" cap="rnd" cmpd="sng">
              <a:solidFill>
                <a:srgbClr val="FF0000"/>
              </a:solidFill>
              <a:prstDash val="sysDot"/>
              <a:round/>
              <a:headEnd type="triangle" w="med" len="med"/>
              <a:tailEnd type="none" w="med" len="med"/>
            </a:ln>
          </p:spPr>
        </p:sp>
        <p:pic>
          <p:nvPicPr>
            <p:cNvPr id="65574" name="Picture 3" descr="BSA-ICAT oMALDI MS"/>
            <p:cNvPicPr>
              <a:picLocks noChangeAspect="1"/>
            </p:cNvPicPr>
            <p:nvPr/>
          </p:nvPicPr>
          <p:blipFill>
            <a:blip r:embed="rId3"/>
            <a:stretch>
              <a:fillRect/>
            </a:stretch>
          </p:blipFill>
          <p:spPr>
            <a:xfrm>
              <a:off x="623" y="-6358"/>
              <a:ext cx="10432" cy="8238"/>
            </a:xfrm>
            <a:prstGeom prst="rect">
              <a:avLst/>
            </a:prstGeom>
            <a:solidFill>
              <a:srgbClr val="000066"/>
            </a:solidFill>
            <a:ln w="9525">
              <a:noFill/>
            </a:ln>
          </p:spPr>
        </p:pic>
      </p:grpSp>
      <p:cxnSp>
        <p:nvCxnSpPr>
          <p:cNvPr id="2" name="直接箭头连接符 1"/>
          <p:cNvCxnSpPr/>
          <p:nvPr/>
        </p:nvCxnSpPr>
        <p:spPr>
          <a:xfrm>
            <a:off x="8321040" y="2131060"/>
            <a:ext cx="15240" cy="8216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8067040" y="2126615"/>
            <a:ext cx="249555" cy="12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a:off x="8304530" y="3908425"/>
            <a:ext cx="15240" cy="8216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71" grpId="0" bldLvl="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Number Placeholder 5"/>
          <p:cNvSpPr txBox="1">
            <a:spLocks noGrp="1"/>
          </p:cNvSpPr>
          <p:nvPr/>
        </p:nvSpPr>
        <p:spPr>
          <a:xfrm>
            <a:off x="7924800" y="6356350"/>
            <a:ext cx="762000" cy="365125"/>
          </a:xfrm>
          <a:prstGeom prst="rect">
            <a:avLst/>
          </a:prstGeom>
          <a:noFill/>
          <a:ln w="9525">
            <a:noFill/>
          </a:ln>
        </p:spPr>
        <p:txBody>
          <a:bodyPr lIns="0" tIns="0" rIns="0" bIns="0" anchor="b"/>
          <a:lstStyle/>
          <a:p>
            <a:pPr algn="r"/>
            <a:fld id="{9A0DB2DC-4C9A-4742-B13C-FB6460FD3503}" type="slidenum">
              <a:rPr lang="en-US" altLang="zh-CN" sz="1200" dirty="0">
                <a:solidFill>
                  <a:srgbClr val="000000"/>
                </a:solidFill>
                <a:latin typeface="Arial" panose="020B0604020202020204" pitchFamily="34" charset="0"/>
                <a:ea typeface="黑体" panose="02010609060101010101" pitchFamily="2" charset="-122"/>
              </a:rPr>
              <a:t>52</a:t>
            </a:fld>
            <a:endParaRPr lang="en-US" altLang="zh-CN" sz="1200" dirty="0">
              <a:solidFill>
                <a:srgbClr val="000000"/>
              </a:solidFill>
              <a:latin typeface="Arial" panose="020B0604020202020204" pitchFamily="34" charset="0"/>
              <a:ea typeface="黑体" panose="02010609060101010101" pitchFamily="2" charset="-122"/>
            </a:endParaRPr>
          </a:p>
        </p:txBody>
      </p:sp>
      <p:sp>
        <p:nvSpPr>
          <p:cNvPr id="66563" name="Rectangle 2"/>
          <p:cNvSpPr>
            <a:spLocks noGrp="1" noChangeArrowheads="1"/>
          </p:cNvSpPr>
          <p:nvPr>
            <p:ph type="title" idx="4294967295"/>
          </p:nvPr>
        </p:nvSpPr>
        <p:spPr>
          <a:xfrm>
            <a:off x="2411413" y="115888"/>
            <a:ext cx="5122863"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ea typeface="宋体" panose="02010600030101010101" pitchFamily="2" charset="-122"/>
                <a:cs typeface="Arial" panose="020B0604020202020204" pitchFamily="34" charset="0"/>
              </a:rPr>
              <a:t>Qualitative Proteomics</a:t>
            </a:r>
            <a:br>
              <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ea typeface="宋体" panose="02010600030101010101" pitchFamily="2" charset="-122"/>
                <a:cs typeface="Arial" panose="020B0604020202020204" pitchFamily="34" charset="0"/>
              </a:rPr>
            </a:br>
            <a:r>
              <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宋体" panose="02010600030101010101" pitchFamily="2" charset="-122"/>
                <a:cs typeface="+mj-cs"/>
              </a:rPr>
              <a:t>          --</a:t>
            </a:r>
            <a:r>
              <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ea typeface="宋体" panose="02010600030101010101" pitchFamily="2" charset="-122"/>
                <a:cs typeface="Arial" panose="020B0604020202020204" pitchFamily="34" charset="0"/>
              </a:rPr>
              <a:t>ICAT Methodology</a:t>
            </a:r>
          </a:p>
        </p:txBody>
      </p:sp>
      <p:pic>
        <p:nvPicPr>
          <p:cNvPr id="66564" name="Picture 5"/>
          <p:cNvPicPr>
            <a:picLocks noChangeAspect="1"/>
          </p:cNvPicPr>
          <p:nvPr/>
        </p:nvPicPr>
        <p:blipFill>
          <a:blip r:embed="rId2"/>
          <a:stretch>
            <a:fillRect/>
          </a:stretch>
        </p:blipFill>
        <p:spPr>
          <a:xfrm>
            <a:off x="533400" y="2819400"/>
            <a:ext cx="7553325" cy="3752850"/>
          </a:xfrm>
          <a:prstGeom prst="rect">
            <a:avLst/>
          </a:prstGeom>
          <a:noFill/>
          <a:ln w="9525">
            <a:noFill/>
          </a:ln>
        </p:spPr>
      </p:pic>
      <p:pic>
        <p:nvPicPr>
          <p:cNvPr id="67588" name="Picture 4"/>
          <p:cNvPicPr>
            <a:picLocks noChangeAspect="1"/>
          </p:cNvPicPr>
          <p:nvPr/>
        </p:nvPicPr>
        <p:blipFill>
          <a:blip r:embed="rId3"/>
          <a:stretch>
            <a:fillRect/>
          </a:stretch>
        </p:blipFill>
        <p:spPr>
          <a:xfrm>
            <a:off x="2057400" y="1295400"/>
            <a:ext cx="4038600" cy="2057400"/>
          </a:xfrm>
          <a:prstGeom prst="rect">
            <a:avLst/>
          </a:prstGeom>
          <a:noFill/>
          <a:ln w="9525">
            <a:noFill/>
          </a:ln>
        </p:spPr>
      </p:pic>
      <p:sp>
        <p:nvSpPr>
          <p:cNvPr id="67589" name="Text Box 6"/>
          <p:cNvSpPr txBox="1"/>
          <p:nvPr/>
        </p:nvSpPr>
        <p:spPr>
          <a:xfrm>
            <a:off x="0" y="6553200"/>
            <a:ext cx="3614738" cy="274638"/>
          </a:xfrm>
          <a:prstGeom prst="rect">
            <a:avLst/>
          </a:prstGeom>
          <a:noFill/>
          <a:ln w="9525">
            <a:noFill/>
          </a:ln>
        </p:spPr>
        <p:txBody>
          <a:bodyPr wrap="none" anchor="t">
            <a:spAutoFit/>
          </a:bodyPr>
          <a:lstStyle/>
          <a:p>
            <a:r>
              <a:rPr lang="en-US" altLang="zh-CN" sz="1200" dirty="0">
                <a:latin typeface="Constantia" panose="02030602050306030303" pitchFamily="18" charset="0"/>
                <a:ea typeface="宋体" panose="02010600030101010101" pitchFamily="2" charset="-122"/>
              </a:rPr>
              <a:t>Tao, et. Al. </a:t>
            </a:r>
            <a:r>
              <a:rPr lang="en-US" altLang="zh-CN" sz="1200" i="1" dirty="0">
                <a:latin typeface="Constantia" panose="02030602050306030303" pitchFamily="18" charset="0"/>
                <a:ea typeface="宋体" panose="02010600030101010101" pitchFamily="2" charset="-122"/>
              </a:rPr>
              <a:t>Current Opinion in Biotechnology</a:t>
            </a:r>
            <a:r>
              <a:rPr lang="en-US" altLang="zh-CN" sz="1200" dirty="0">
                <a:latin typeface="Constantia" panose="02030602050306030303" pitchFamily="18" charset="0"/>
                <a:ea typeface="宋体" panose="02010600030101010101" pitchFamily="2" charset="-122"/>
              </a:rPr>
              <a:t>, 2003</a:t>
            </a:r>
          </a:p>
        </p:txBody>
      </p:sp>
      <p:sp>
        <p:nvSpPr>
          <p:cNvPr id="66567" name="Line 7"/>
          <p:cNvSpPr/>
          <p:nvPr/>
        </p:nvSpPr>
        <p:spPr>
          <a:xfrm flipV="1">
            <a:off x="1371600" y="1371600"/>
            <a:ext cx="685800" cy="2057400"/>
          </a:xfrm>
          <a:prstGeom prst="line">
            <a:avLst/>
          </a:prstGeom>
          <a:ln w="9525" cap="flat" cmpd="sng">
            <a:solidFill>
              <a:schemeClr val="tx1"/>
            </a:solidFill>
            <a:prstDash val="sysDot"/>
            <a:round/>
            <a:headEnd type="none" w="med" len="med"/>
            <a:tailEnd type="none" w="med" len="med"/>
          </a:ln>
        </p:spPr>
      </p:sp>
      <p:sp>
        <p:nvSpPr>
          <p:cNvPr id="66568" name="Line 8"/>
          <p:cNvSpPr/>
          <p:nvPr/>
        </p:nvSpPr>
        <p:spPr>
          <a:xfrm flipV="1">
            <a:off x="1371600" y="3352800"/>
            <a:ext cx="762000" cy="152400"/>
          </a:xfrm>
          <a:prstGeom prst="line">
            <a:avLst/>
          </a:prstGeom>
          <a:ln w="9525" cap="flat" cmpd="sng">
            <a:solidFill>
              <a:schemeClr val="tx1"/>
            </a:solidFill>
            <a:prstDash val="sysDot"/>
            <a:round/>
            <a:headEnd type="none" w="med" len="med"/>
            <a:tailEnd type="none" w="med" len="med"/>
          </a:ln>
        </p:spPr>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blinds(horizontal)">
                                      <p:cBhvr>
                                        <p:cTn id="7" dur="500"/>
                                        <p:tgtEl>
                                          <p:spTgt spid="66564"/>
                                        </p:tgtEl>
                                      </p:cBhvr>
                                    </p:animEffect>
                                  </p:childTnLst>
                                </p:cTn>
                              </p:par>
                              <p:par>
                                <p:cTn id="8" presetID="3" presetClass="entr" presetSubtype="10" fill="hold" nodeType="withEffect">
                                  <p:stCondLst>
                                    <p:cond delay="0"/>
                                  </p:stCondLst>
                                  <p:childTnLst>
                                    <p:set>
                                      <p:cBhvr>
                                        <p:cTn id="9" dur="1" fill="hold">
                                          <p:stCondLst>
                                            <p:cond delay="0"/>
                                          </p:stCondLst>
                                        </p:cTn>
                                        <p:tgtEl>
                                          <p:spTgt spid="66568"/>
                                        </p:tgtEl>
                                        <p:attrNameLst>
                                          <p:attrName>style.visibility</p:attrName>
                                        </p:attrNameLst>
                                      </p:cBhvr>
                                      <p:to>
                                        <p:strVal val="visible"/>
                                      </p:to>
                                    </p:set>
                                    <p:animEffect transition="in" filter="blinds(horizontal)">
                                      <p:cBhvr>
                                        <p:cTn id="10" dur="500"/>
                                        <p:tgtEl>
                                          <p:spTgt spid="66568"/>
                                        </p:tgtEl>
                                      </p:cBhvr>
                                    </p:animEffect>
                                  </p:childTnLst>
                                </p:cTn>
                              </p:par>
                              <p:par>
                                <p:cTn id="11" presetID="3" presetClass="entr" presetSubtype="10" fill="hold" nodeType="withEffect">
                                  <p:stCondLst>
                                    <p:cond delay="0"/>
                                  </p:stCondLst>
                                  <p:childTnLst>
                                    <p:set>
                                      <p:cBhvr>
                                        <p:cTn id="12" dur="1" fill="hold">
                                          <p:stCondLst>
                                            <p:cond delay="0"/>
                                          </p:stCondLst>
                                        </p:cTn>
                                        <p:tgtEl>
                                          <p:spTgt spid="66567"/>
                                        </p:tgtEl>
                                        <p:attrNameLst>
                                          <p:attrName>style.visibility</p:attrName>
                                        </p:attrNameLst>
                                      </p:cBhvr>
                                      <p:to>
                                        <p:strVal val="visible"/>
                                      </p:to>
                                    </p:set>
                                    <p:animEffect transition="in" filter="blinds(horizontal)">
                                      <p:cBhvr>
                                        <p:cTn id="13" dur="500"/>
                                        <p:tgtEl>
                                          <p:spTgt spid="66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1835150" y="115888"/>
            <a:ext cx="5473700" cy="70167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ICAT Procedure</a:t>
            </a:r>
            <a:endParaRPr kumimoji="0" lang="en-US" sz="3200" b="1" i="0" u="none" strike="noStrike" kern="0" cap="none" spc="0" normalizeH="0" baseline="30000" noProof="0">
              <a:ln>
                <a:noFill/>
              </a:ln>
              <a:solidFill>
                <a:srgbClr val="CC0000"/>
              </a:solidFill>
              <a:effectLst>
                <a:outerShdw blurRad="38100" dist="38100" dir="2700000" algn="tl">
                  <a:srgbClr val="C0C0C0"/>
                </a:outerShdw>
              </a:effectLst>
              <a:uLnTx/>
              <a:uFillTx/>
              <a:ea typeface="+mj-ea"/>
              <a:cs typeface="Arial" panose="020B0604020202020204" pitchFamily="34" charset="0"/>
            </a:endParaRPr>
          </a:p>
        </p:txBody>
      </p:sp>
      <p:pic>
        <p:nvPicPr>
          <p:cNvPr id="68610" name="Picture 3"/>
          <p:cNvPicPr>
            <a:picLocks noGrp="1" noChangeAspect="1"/>
          </p:cNvPicPr>
          <p:nvPr>
            <p:ph idx="4294967295"/>
          </p:nvPr>
        </p:nvPicPr>
        <p:blipFill>
          <a:blip r:embed="rId3"/>
          <a:stretch>
            <a:fillRect/>
          </a:stretch>
        </p:blipFill>
        <p:spPr>
          <a:xfrm>
            <a:off x="1331913" y="1341438"/>
            <a:ext cx="3163887" cy="4914900"/>
          </a:xfrm>
        </p:spPr>
      </p:pic>
      <p:sp>
        <p:nvSpPr>
          <p:cNvPr id="68611" name="Text Box 4"/>
          <p:cNvSpPr txBox="1"/>
          <p:nvPr/>
        </p:nvSpPr>
        <p:spPr>
          <a:xfrm>
            <a:off x="4876800" y="1066800"/>
            <a:ext cx="3962400" cy="4968875"/>
          </a:xfrm>
          <a:prstGeom prst="rect">
            <a:avLst/>
          </a:prstGeom>
          <a:noFill/>
          <a:ln w="9525">
            <a:noFill/>
          </a:ln>
        </p:spPr>
        <p:txBody>
          <a:bodyPr anchor="t">
            <a:spAutoFit/>
          </a:bodyPr>
          <a:lstStyle/>
          <a:p>
            <a:pPr marL="457200" indent="-457200" eaLnBrk="0" hangingPunct="0">
              <a:spcBef>
                <a:spcPct val="50000"/>
              </a:spcBef>
              <a:buAutoNum type="arabicPeriod"/>
            </a:pPr>
            <a:r>
              <a:rPr lang="en-US" altLang="zh-CN" sz="2000" dirty="0">
                <a:latin typeface="Arial" panose="020B0604020202020204" pitchFamily="34" charset="0"/>
                <a:ea typeface="宋体" panose="02010600030101010101" pitchFamily="2" charset="-122"/>
              </a:rPr>
              <a:t>Cell States</a:t>
            </a:r>
          </a:p>
          <a:p>
            <a:pPr marL="457200" indent="-457200" eaLnBrk="0" hangingPunct="0">
              <a:spcBef>
                <a:spcPct val="50000"/>
              </a:spcBef>
              <a:buChar char="•"/>
            </a:pPr>
            <a:r>
              <a:rPr lang="en-US" altLang="zh-CN" sz="2000" dirty="0">
                <a:latin typeface="Arial" panose="020B0604020202020204" pitchFamily="34" charset="0"/>
                <a:ea typeface="宋体" panose="02010600030101010101" pitchFamily="2" charset="-122"/>
              </a:rPr>
              <a:t>Normal vs. Diseased</a:t>
            </a:r>
          </a:p>
          <a:p>
            <a:pPr marL="457200" indent="-457200" eaLnBrk="0" hangingPunct="0">
              <a:spcBef>
                <a:spcPct val="50000"/>
              </a:spcBef>
              <a:buChar char="•"/>
            </a:pPr>
            <a:r>
              <a:rPr lang="en-US" altLang="zh-CN" sz="2000" dirty="0">
                <a:latin typeface="Arial" panose="020B0604020202020204" pitchFamily="34" charset="0"/>
                <a:ea typeface="宋体" panose="02010600030101010101" pitchFamily="2" charset="-122"/>
              </a:rPr>
              <a:t>Aerobic cells vs. Anaerobic cells</a:t>
            </a:r>
          </a:p>
          <a:p>
            <a:pPr marL="457200" indent="-457200" eaLnBrk="0" hangingPunct="0">
              <a:spcBef>
                <a:spcPct val="50000"/>
              </a:spcBef>
              <a:buAutoNum type="arabicPeriod" startAt="2"/>
            </a:pPr>
            <a:r>
              <a:rPr lang="en-US" altLang="zh-CN" sz="2000" dirty="0">
                <a:latin typeface="Arial" panose="020B0604020202020204" pitchFamily="34" charset="0"/>
                <a:ea typeface="宋体" panose="02010600030101010101" pitchFamily="2" charset="-122"/>
              </a:rPr>
              <a:t>Lyse cell and digest with trypsin</a:t>
            </a:r>
          </a:p>
          <a:p>
            <a:pPr marL="457200" indent="-457200" eaLnBrk="0" hangingPunct="0">
              <a:spcBef>
                <a:spcPct val="50000"/>
              </a:spcBef>
              <a:buAutoNum type="arabicPeriod" startAt="2"/>
            </a:pPr>
            <a:r>
              <a:rPr lang="en-US" altLang="zh-CN" sz="2000" dirty="0">
                <a:latin typeface="Arial" panose="020B0604020202020204" pitchFamily="34" charset="0"/>
                <a:ea typeface="宋体" panose="02010600030101010101" pitchFamily="2" charset="-122"/>
              </a:rPr>
              <a:t>Avidin-Biotin Separation</a:t>
            </a:r>
          </a:p>
          <a:p>
            <a:pPr marL="457200" indent="-457200" eaLnBrk="0" hangingPunct="0">
              <a:spcBef>
                <a:spcPct val="50000"/>
              </a:spcBef>
              <a:buAutoNum type="arabicPeriod" startAt="2"/>
            </a:pPr>
            <a:r>
              <a:rPr lang="en-US" altLang="zh-CN" sz="2000" dirty="0">
                <a:latin typeface="Arial" panose="020B0604020202020204" pitchFamily="34" charset="0"/>
                <a:ea typeface="宋体" panose="02010600030101010101" pitchFamily="2" charset="-122"/>
              </a:rPr>
              <a:t>Single MS</a:t>
            </a:r>
          </a:p>
          <a:p>
            <a:pPr marL="457200" indent="-457200" eaLnBrk="0" hangingPunct="0">
              <a:spcBef>
                <a:spcPct val="50000"/>
              </a:spcBef>
              <a:buChar char="•"/>
            </a:pPr>
            <a:r>
              <a:rPr lang="en-US" altLang="zh-CN" sz="2000" dirty="0">
                <a:latin typeface="Arial" panose="020B0604020202020204" pitchFamily="34" charset="0"/>
                <a:ea typeface="宋体" panose="02010600030101010101" pitchFamily="2" charset="-122"/>
              </a:rPr>
              <a:t>Analyze peptide peak ratios</a:t>
            </a:r>
          </a:p>
          <a:p>
            <a:pPr marL="457200" indent="-457200" eaLnBrk="0" hangingPunct="0">
              <a:spcBef>
                <a:spcPct val="50000"/>
              </a:spcBef>
              <a:buAutoNum type="arabicPeriod" startAt="5"/>
            </a:pPr>
            <a:r>
              <a:rPr lang="en-US" altLang="zh-CN" sz="2000" dirty="0">
                <a:latin typeface="Arial" panose="020B0604020202020204" pitchFamily="34" charset="0"/>
                <a:ea typeface="宋体" panose="02010600030101010101" pitchFamily="2" charset="-122"/>
              </a:rPr>
              <a:t>Tandem MS</a:t>
            </a:r>
          </a:p>
          <a:p>
            <a:pPr marL="457200" indent="-457200" eaLnBrk="0" hangingPunct="0">
              <a:spcBef>
                <a:spcPct val="50000"/>
              </a:spcBef>
              <a:buChar char="•"/>
            </a:pPr>
            <a:r>
              <a:rPr lang="en-US" altLang="zh-CN" sz="2000" dirty="0">
                <a:latin typeface="Arial" panose="020B0604020202020204" pitchFamily="34" charset="0"/>
                <a:ea typeface="宋体" panose="02010600030101010101" pitchFamily="2" charset="-122"/>
              </a:rPr>
              <a:t>Obtain sequence info from CID</a:t>
            </a:r>
          </a:p>
        </p:txBody>
      </p:sp>
    </p:spTree>
  </p:cSld>
  <p:clrMapOvr>
    <a:masterClrMapping/>
  </p:clrMapOvr>
  <p:transition>
    <p:randomBar dir="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2124075" y="404813"/>
            <a:ext cx="4752975" cy="64135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SILAC </a:t>
            </a:r>
            <a:r>
              <a:rPr kumimoji="0" lang="en-US" sz="3200" b="1" i="1"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vs</a:t>
            </a:r>
            <a:r>
              <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 ICAT</a:t>
            </a:r>
          </a:p>
        </p:txBody>
      </p:sp>
      <p:sp>
        <p:nvSpPr>
          <p:cNvPr id="69635" name="Rectangle 3"/>
          <p:cNvSpPr>
            <a:spLocks noGrp="1" noChangeArrowheads="1"/>
          </p:cNvSpPr>
          <p:nvPr>
            <p:ph type="body" sz="half" idx="1"/>
          </p:nvPr>
        </p:nvSpPr>
        <p:spPr>
          <a:xfrm>
            <a:off x="0" y="1557338"/>
            <a:ext cx="4176713" cy="4764088"/>
          </a:xfrm>
          <a:ln>
            <a:solidFill>
              <a:schemeClr val="tx1"/>
            </a:solidFill>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Culture system only</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De Novo synthetic proteins</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No optimization need</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Simplifies MS/MS</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More complete peptide coverage</a:t>
            </a:r>
          </a:p>
        </p:txBody>
      </p:sp>
      <p:sp>
        <p:nvSpPr>
          <p:cNvPr id="69636" name="Rectangle 4"/>
          <p:cNvSpPr>
            <a:spLocks noGrp="1" noChangeArrowheads="1"/>
          </p:cNvSpPr>
          <p:nvPr>
            <p:ph type="body" sz="half" idx="1"/>
          </p:nvPr>
        </p:nvSpPr>
        <p:spPr>
          <a:xfrm>
            <a:off x="4284663" y="1557338"/>
            <a:ext cx="4679950" cy="4826000"/>
          </a:xfrm>
          <a:ln>
            <a:solidFill>
              <a:schemeClr val="tx1"/>
            </a:solidFill>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ALL protein samples</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Labels selected moieties</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Need to optimize labeling</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Large linker group.</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Reduces complexity by affinity tags</a:t>
            </a:r>
          </a:p>
        </p:txBody>
      </p:sp>
    </p:spTree>
  </p:cSld>
  <p:clrMapOvr>
    <a:masterClrMapping/>
  </p:clrMapOvr>
  <p:transition>
    <p:randomBar dir="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idx="4294967295"/>
          </p:nvPr>
        </p:nvSpPr>
        <p:spPr>
          <a:xfrm>
            <a:off x="1835150" y="260350"/>
            <a:ext cx="6049963" cy="64135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rPr>
              <a:t>Problems with ICAT</a:t>
            </a:r>
          </a:p>
        </p:txBody>
      </p:sp>
      <p:sp>
        <p:nvSpPr>
          <p:cNvPr id="70659" name="Rectangle 3"/>
          <p:cNvSpPr>
            <a:spLocks noGrp="1" noChangeArrowheads="1"/>
          </p:cNvSpPr>
          <p:nvPr>
            <p:ph type="body" idx="1"/>
          </p:nvPr>
        </p:nvSpPr>
        <p:spPr>
          <a:xfrm>
            <a:off x="685800" y="1268413"/>
            <a:ext cx="7772400" cy="4827588"/>
          </a:xfrm>
        </p:spPr>
        <p:txBody>
          <a:bodyPr vert="horz" wrap="square" lIns="91440" tIns="45720" rIns="91440" bIns="45720" numCol="1" anchor="t" anchorCtr="0" compatLnSpc="1"/>
          <a:lstStyle/>
          <a:p>
            <a:pPr marL="609600" marR="0" lvl="0" indent="-609600" algn="l" defTabSz="914400" rtl="0" eaLnBrk="1" fontAlgn="base" latinLnBrk="0" hangingPunct="1">
              <a:lnSpc>
                <a:spcPct val="100000"/>
              </a:lnSpc>
              <a:spcBef>
                <a:spcPct val="40000"/>
              </a:spcBef>
              <a:spcAft>
                <a:spcPct val="0"/>
              </a:spcAft>
              <a:buClrTx/>
              <a:buSzTx/>
              <a:buFont typeface="Wingdings" panose="05000000000000000000" pitchFamily="2" charset="2"/>
              <a:buChar char="l"/>
              <a:defRPr/>
            </a:pP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Expensive (~ $ 500/sample)</a:t>
            </a:r>
            <a:endParaRPr kumimoji="0" lang="zh-CN" altLang="en-US" sz="24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609600" marR="0" lvl="0" indent="-609600" algn="l" defTabSz="914400" rtl="0" eaLnBrk="1" fontAlgn="base" latinLnBrk="0" hangingPunct="1">
              <a:lnSpc>
                <a:spcPct val="100000"/>
              </a:lnSpc>
              <a:spcBef>
                <a:spcPct val="40000"/>
              </a:spcBef>
              <a:spcAft>
                <a:spcPct val="0"/>
              </a:spcAft>
              <a:buClrTx/>
              <a:buSzTx/>
              <a:buFont typeface="Wingdings" panose="05000000000000000000" pitchFamily="2" charset="2"/>
              <a:buChar char="l"/>
              <a:defRPr/>
            </a:pP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Selectivity for cysteine only (~8% peptides contain Cys)</a:t>
            </a:r>
          </a:p>
          <a:p>
            <a:pPr marL="609600" marR="0" lvl="0" indent="-609600" algn="l" defTabSz="914400" rtl="0" eaLnBrk="1" fontAlgn="base" latinLnBrk="0" hangingPunct="1">
              <a:lnSpc>
                <a:spcPct val="100000"/>
              </a:lnSpc>
              <a:spcBef>
                <a:spcPct val="40000"/>
              </a:spcBef>
              <a:spcAft>
                <a:spcPct val="0"/>
              </a:spcAft>
              <a:buClrTx/>
              <a:buSzTx/>
              <a:buFont typeface="Wingdings" panose="05000000000000000000" pitchFamily="2" charset="2"/>
              <a:buChar char="l"/>
              <a:defRPr/>
            </a:pP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The tag is bulky (+ 442.2 or + 450.2 mass unit)</a:t>
            </a:r>
          </a:p>
          <a:p>
            <a:pPr marL="609600" marR="0" lvl="0" indent="-609600" algn="l" defTabSz="914400" rtl="0" eaLnBrk="1" fontAlgn="base" latinLnBrk="0" hangingPunct="1">
              <a:lnSpc>
                <a:spcPct val="100000"/>
              </a:lnSpc>
              <a:spcBef>
                <a:spcPct val="40000"/>
              </a:spcBef>
              <a:spcAft>
                <a:spcPct val="0"/>
              </a:spcAft>
              <a:buClrTx/>
              <a:buSzTx/>
              <a:buFont typeface="Wingdings" panose="05000000000000000000" pitchFamily="2" charset="2"/>
              <a:buChar char="l"/>
              <a:defRPr/>
            </a:pP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Chromatographic property of heavy (deuterium) and light (hydrogen) ICAT labeled peptides are not identical. </a:t>
            </a:r>
          </a:p>
          <a:p>
            <a:pPr marL="609600" marR="0" lvl="0" indent="-609600" algn="l" defTabSz="914400" rtl="0" eaLnBrk="1" fontAlgn="base" latinLnBrk="0" hangingPunct="1">
              <a:lnSpc>
                <a:spcPct val="100000"/>
              </a:lnSpc>
              <a:spcBef>
                <a:spcPct val="40000"/>
              </a:spcBef>
              <a:spcAft>
                <a:spcPct val="0"/>
              </a:spcAft>
              <a:buClrTx/>
              <a:buSzTx/>
              <a:buFont typeface="Wingdings" panose="05000000000000000000" pitchFamily="2" charset="2"/>
              <a:buChar char="l"/>
              <a:defRPr/>
            </a:pP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Low recovery of labeled peptides</a:t>
            </a:r>
            <a:r>
              <a:rPr kumimoji="0" lang="zh-CN" altLang="en-US" sz="24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a:t>
            </a: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complicate labeling procedure</a:t>
            </a:r>
            <a:r>
              <a:rPr kumimoji="0" lang="zh-CN" altLang="en-US" sz="24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a:t>
            </a:r>
          </a:p>
          <a:p>
            <a:pPr marL="609600" marR="0" lvl="0" indent="-609600" algn="l" defTabSz="914400" rtl="0" eaLnBrk="1" fontAlgn="base" latinLnBrk="0" hangingPunct="1">
              <a:lnSpc>
                <a:spcPct val="100000"/>
              </a:lnSpc>
              <a:spcBef>
                <a:spcPct val="40000"/>
              </a:spcBef>
              <a:spcAft>
                <a:spcPct val="0"/>
              </a:spcAft>
              <a:buClrTx/>
              <a:buSzTx/>
              <a:buFont typeface="Wingdings" panose="05000000000000000000" pitchFamily="2" charset="2"/>
              <a:buChar char="l"/>
              <a:defRPr/>
            </a:pPr>
            <a:r>
              <a:rPr kumimoji="0" lang="en-US" sz="24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Quantitative accuracy (?) ...+/- 10%</a:t>
            </a:r>
          </a:p>
        </p:txBody>
      </p:sp>
      <p:grpSp>
        <p:nvGrpSpPr>
          <p:cNvPr id="15" name="组合 14">
            <a:extLst>
              <a:ext uri="{FF2B5EF4-FFF2-40B4-BE49-F238E27FC236}">
                <a16:creationId xmlns:a16="http://schemas.microsoft.com/office/drawing/2014/main" id="{197A8E14-8FA1-4C19-B943-83DBF0FD8D67}"/>
              </a:ext>
            </a:extLst>
          </p:cNvPr>
          <p:cNvGrpSpPr/>
          <p:nvPr/>
        </p:nvGrpSpPr>
        <p:grpSpPr>
          <a:xfrm>
            <a:off x="5608350" y="1136490"/>
            <a:ext cx="738360" cy="698400"/>
            <a:chOff x="5608350" y="1136490"/>
            <a:chExt cx="738360" cy="69840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9EF74721-CEAA-4468-A316-3B1B6AB3C415}"/>
                    </a:ext>
                  </a:extLst>
                </p14:cNvPr>
                <p14:cNvContentPartPr/>
                <p14:nvPr/>
              </p14:nvContentPartPr>
              <p14:xfrm>
                <a:off x="5632830" y="1227210"/>
                <a:ext cx="25200" cy="127800"/>
              </p14:xfrm>
            </p:contentPart>
          </mc:Choice>
          <mc:Fallback xmlns="">
            <p:pic>
              <p:nvPicPr>
                <p:cNvPr id="2" name="墨迹 1">
                  <a:extLst>
                    <a:ext uri="{FF2B5EF4-FFF2-40B4-BE49-F238E27FC236}">
                      <a16:creationId xmlns:a16="http://schemas.microsoft.com/office/drawing/2014/main" id="{9EF74721-CEAA-4468-A316-3B1B6AB3C415}"/>
                    </a:ext>
                  </a:extLst>
                </p:cNvPr>
                <p:cNvPicPr/>
                <p:nvPr/>
              </p:nvPicPr>
              <p:blipFill>
                <a:blip r:embed="rId3"/>
                <a:stretch>
                  <a:fillRect/>
                </a:stretch>
              </p:blipFill>
              <p:spPr>
                <a:xfrm>
                  <a:off x="5615190" y="1209210"/>
                  <a:ext cx="608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8536BC5F-27DE-40FC-B219-8524F7B3996A}"/>
                    </a:ext>
                  </a:extLst>
                </p14:cNvPr>
                <p14:cNvContentPartPr/>
                <p14:nvPr/>
              </p14:nvContentPartPr>
              <p14:xfrm>
                <a:off x="5676030" y="1163490"/>
                <a:ext cx="219960" cy="187920"/>
              </p14:xfrm>
            </p:contentPart>
          </mc:Choice>
          <mc:Fallback xmlns="">
            <p:pic>
              <p:nvPicPr>
                <p:cNvPr id="3" name="墨迹 2">
                  <a:extLst>
                    <a:ext uri="{FF2B5EF4-FFF2-40B4-BE49-F238E27FC236}">
                      <a16:creationId xmlns:a16="http://schemas.microsoft.com/office/drawing/2014/main" id="{8536BC5F-27DE-40FC-B219-8524F7B3996A}"/>
                    </a:ext>
                  </a:extLst>
                </p:cNvPr>
                <p:cNvPicPr/>
                <p:nvPr/>
              </p:nvPicPr>
              <p:blipFill>
                <a:blip r:embed="rId5"/>
                <a:stretch>
                  <a:fillRect/>
                </a:stretch>
              </p:blipFill>
              <p:spPr>
                <a:xfrm>
                  <a:off x="5658390" y="1145490"/>
                  <a:ext cx="2556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3A03180E-9337-459B-9258-0304AE3E7A76}"/>
                    </a:ext>
                  </a:extLst>
                </p14:cNvPr>
                <p14:cNvContentPartPr/>
                <p14:nvPr/>
              </p14:nvContentPartPr>
              <p14:xfrm>
                <a:off x="5686830" y="1289130"/>
                <a:ext cx="125640" cy="6840"/>
              </p14:xfrm>
            </p:contentPart>
          </mc:Choice>
          <mc:Fallback xmlns="">
            <p:pic>
              <p:nvPicPr>
                <p:cNvPr id="4" name="墨迹 3">
                  <a:extLst>
                    <a:ext uri="{FF2B5EF4-FFF2-40B4-BE49-F238E27FC236}">
                      <a16:creationId xmlns:a16="http://schemas.microsoft.com/office/drawing/2014/main" id="{3A03180E-9337-459B-9258-0304AE3E7A76}"/>
                    </a:ext>
                  </a:extLst>
                </p:cNvPr>
                <p:cNvPicPr/>
                <p:nvPr/>
              </p:nvPicPr>
              <p:blipFill>
                <a:blip r:embed="rId7"/>
                <a:stretch>
                  <a:fillRect/>
                </a:stretch>
              </p:blipFill>
              <p:spPr>
                <a:xfrm>
                  <a:off x="5668830" y="1271490"/>
                  <a:ext cx="1612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665BE65A-6454-4833-9570-54C277DD6661}"/>
                    </a:ext>
                  </a:extLst>
                </p14:cNvPr>
                <p14:cNvContentPartPr/>
                <p14:nvPr/>
              </p14:nvContentPartPr>
              <p14:xfrm>
                <a:off x="5668470" y="1381290"/>
                <a:ext cx="126720" cy="25200"/>
              </p14:xfrm>
            </p:contentPart>
          </mc:Choice>
          <mc:Fallback xmlns="">
            <p:pic>
              <p:nvPicPr>
                <p:cNvPr id="5" name="墨迹 4">
                  <a:extLst>
                    <a:ext uri="{FF2B5EF4-FFF2-40B4-BE49-F238E27FC236}">
                      <a16:creationId xmlns:a16="http://schemas.microsoft.com/office/drawing/2014/main" id="{665BE65A-6454-4833-9570-54C277DD6661}"/>
                    </a:ext>
                  </a:extLst>
                </p:cNvPr>
                <p:cNvPicPr/>
                <p:nvPr/>
              </p:nvPicPr>
              <p:blipFill>
                <a:blip r:embed="rId9"/>
                <a:stretch>
                  <a:fillRect/>
                </a:stretch>
              </p:blipFill>
              <p:spPr>
                <a:xfrm>
                  <a:off x="5650470" y="1363650"/>
                  <a:ext cx="16236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5F91AF06-5B32-474A-9212-3894302EC11C}"/>
                    </a:ext>
                  </a:extLst>
                </p14:cNvPr>
                <p14:cNvContentPartPr/>
                <p14:nvPr/>
              </p14:nvContentPartPr>
              <p14:xfrm>
                <a:off x="5608350" y="1492530"/>
                <a:ext cx="100440" cy="159840"/>
              </p14:xfrm>
            </p:contentPart>
          </mc:Choice>
          <mc:Fallback xmlns="">
            <p:pic>
              <p:nvPicPr>
                <p:cNvPr id="6" name="墨迹 5">
                  <a:extLst>
                    <a:ext uri="{FF2B5EF4-FFF2-40B4-BE49-F238E27FC236}">
                      <a16:creationId xmlns:a16="http://schemas.microsoft.com/office/drawing/2014/main" id="{5F91AF06-5B32-474A-9212-3894302EC11C}"/>
                    </a:ext>
                  </a:extLst>
                </p:cNvPr>
                <p:cNvPicPr/>
                <p:nvPr/>
              </p:nvPicPr>
              <p:blipFill>
                <a:blip r:embed="rId11"/>
                <a:stretch>
                  <a:fillRect/>
                </a:stretch>
              </p:blipFill>
              <p:spPr>
                <a:xfrm>
                  <a:off x="5590710" y="1474530"/>
                  <a:ext cx="1360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B13F37DE-D41B-4C06-AD01-A72E10E404BB}"/>
                    </a:ext>
                  </a:extLst>
                </p14:cNvPr>
                <p14:cNvContentPartPr/>
                <p14:nvPr/>
              </p14:nvContentPartPr>
              <p14:xfrm>
                <a:off x="5718870" y="1444290"/>
                <a:ext cx="176040" cy="390600"/>
              </p14:xfrm>
            </p:contentPart>
          </mc:Choice>
          <mc:Fallback xmlns="">
            <p:pic>
              <p:nvPicPr>
                <p:cNvPr id="7" name="墨迹 6">
                  <a:extLst>
                    <a:ext uri="{FF2B5EF4-FFF2-40B4-BE49-F238E27FC236}">
                      <a16:creationId xmlns:a16="http://schemas.microsoft.com/office/drawing/2014/main" id="{B13F37DE-D41B-4C06-AD01-A72E10E404BB}"/>
                    </a:ext>
                  </a:extLst>
                </p:cNvPr>
                <p:cNvPicPr/>
                <p:nvPr/>
              </p:nvPicPr>
              <p:blipFill>
                <a:blip r:embed="rId13"/>
                <a:stretch>
                  <a:fillRect/>
                </a:stretch>
              </p:blipFill>
              <p:spPr>
                <a:xfrm>
                  <a:off x="5701230" y="1426650"/>
                  <a:ext cx="21168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6F3B3ABD-89F9-4F5E-896B-BE3EC9007F27}"/>
                    </a:ext>
                  </a:extLst>
                </p14:cNvPr>
                <p14:cNvContentPartPr/>
                <p14:nvPr/>
              </p14:nvContentPartPr>
              <p14:xfrm>
                <a:off x="6069150" y="1290210"/>
                <a:ext cx="42480" cy="67680"/>
              </p14:xfrm>
            </p:contentPart>
          </mc:Choice>
          <mc:Fallback xmlns="">
            <p:pic>
              <p:nvPicPr>
                <p:cNvPr id="8" name="墨迹 7">
                  <a:extLst>
                    <a:ext uri="{FF2B5EF4-FFF2-40B4-BE49-F238E27FC236}">
                      <a16:creationId xmlns:a16="http://schemas.microsoft.com/office/drawing/2014/main" id="{6F3B3ABD-89F9-4F5E-896B-BE3EC9007F27}"/>
                    </a:ext>
                  </a:extLst>
                </p:cNvPr>
                <p:cNvPicPr/>
                <p:nvPr/>
              </p:nvPicPr>
              <p:blipFill>
                <a:blip r:embed="rId15"/>
                <a:stretch>
                  <a:fillRect/>
                </a:stretch>
              </p:blipFill>
              <p:spPr>
                <a:xfrm>
                  <a:off x="6051510" y="1272570"/>
                  <a:ext cx="781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9887624A-7833-468F-91F6-A1FA21539279}"/>
                    </a:ext>
                  </a:extLst>
                </p14:cNvPr>
                <p14:cNvContentPartPr/>
                <p14:nvPr/>
              </p14:nvContentPartPr>
              <p14:xfrm>
                <a:off x="6105510" y="1211370"/>
                <a:ext cx="133560" cy="163440"/>
              </p14:xfrm>
            </p:contentPart>
          </mc:Choice>
          <mc:Fallback xmlns="">
            <p:pic>
              <p:nvPicPr>
                <p:cNvPr id="9" name="墨迹 8">
                  <a:extLst>
                    <a:ext uri="{FF2B5EF4-FFF2-40B4-BE49-F238E27FC236}">
                      <a16:creationId xmlns:a16="http://schemas.microsoft.com/office/drawing/2014/main" id="{9887624A-7833-468F-91F6-A1FA21539279}"/>
                    </a:ext>
                  </a:extLst>
                </p:cNvPr>
                <p:cNvPicPr/>
                <p:nvPr/>
              </p:nvPicPr>
              <p:blipFill>
                <a:blip r:embed="rId17"/>
                <a:stretch>
                  <a:fillRect/>
                </a:stretch>
              </p:blipFill>
              <p:spPr>
                <a:xfrm>
                  <a:off x="6087510" y="1193730"/>
                  <a:ext cx="1692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墨迹 9">
                  <a:extLst>
                    <a:ext uri="{FF2B5EF4-FFF2-40B4-BE49-F238E27FC236}">
                      <a16:creationId xmlns:a16="http://schemas.microsoft.com/office/drawing/2014/main" id="{373F3E0F-5EE3-46B9-B423-B4205CEA2503}"/>
                    </a:ext>
                  </a:extLst>
                </p14:cNvPr>
                <p14:cNvContentPartPr/>
                <p14:nvPr/>
              </p14:nvContentPartPr>
              <p14:xfrm>
                <a:off x="6157350" y="1136490"/>
                <a:ext cx="10440" cy="275040"/>
              </p14:xfrm>
            </p:contentPart>
          </mc:Choice>
          <mc:Fallback xmlns="">
            <p:pic>
              <p:nvPicPr>
                <p:cNvPr id="10" name="墨迹 9">
                  <a:extLst>
                    <a:ext uri="{FF2B5EF4-FFF2-40B4-BE49-F238E27FC236}">
                      <a16:creationId xmlns:a16="http://schemas.microsoft.com/office/drawing/2014/main" id="{373F3E0F-5EE3-46B9-B423-B4205CEA2503}"/>
                    </a:ext>
                  </a:extLst>
                </p:cNvPr>
                <p:cNvPicPr/>
                <p:nvPr/>
              </p:nvPicPr>
              <p:blipFill>
                <a:blip r:embed="rId19"/>
                <a:stretch>
                  <a:fillRect/>
                </a:stretch>
              </p:blipFill>
              <p:spPr>
                <a:xfrm>
                  <a:off x="6139350" y="1118850"/>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墨迹 10">
                  <a:extLst>
                    <a:ext uri="{FF2B5EF4-FFF2-40B4-BE49-F238E27FC236}">
                      <a16:creationId xmlns:a16="http://schemas.microsoft.com/office/drawing/2014/main" id="{D9ECFA2D-9EB6-4C84-BE67-AEC51E92D798}"/>
                    </a:ext>
                  </a:extLst>
                </p14:cNvPr>
                <p14:cNvContentPartPr/>
                <p14:nvPr/>
              </p14:nvContentPartPr>
              <p14:xfrm>
                <a:off x="5940990" y="1418370"/>
                <a:ext cx="302760" cy="131040"/>
              </p14:xfrm>
            </p:contentPart>
          </mc:Choice>
          <mc:Fallback xmlns="">
            <p:pic>
              <p:nvPicPr>
                <p:cNvPr id="11" name="墨迹 10">
                  <a:extLst>
                    <a:ext uri="{FF2B5EF4-FFF2-40B4-BE49-F238E27FC236}">
                      <a16:creationId xmlns:a16="http://schemas.microsoft.com/office/drawing/2014/main" id="{D9ECFA2D-9EB6-4C84-BE67-AEC51E92D798}"/>
                    </a:ext>
                  </a:extLst>
                </p:cNvPr>
                <p:cNvPicPr/>
                <p:nvPr/>
              </p:nvPicPr>
              <p:blipFill>
                <a:blip r:embed="rId21"/>
                <a:stretch>
                  <a:fillRect/>
                </a:stretch>
              </p:blipFill>
              <p:spPr>
                <a:xfrm>
                  <a:off x="5923350" y="1400370"/>
                  <a:ext cx="3384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a:extLst>
                    <a:ext uri="{FF2B5EF4-FFF2-40B4-BE49-F238E27FC236}">
                      <a16:creationId xmlns:a16="http://schemas.microsoft.com/office/drawing/2014/main" id="{456A67B6-F064-4505-99B4-67B619EBBA5B}"/>
                    </a:ext>
                  </a:extLst>
                </p14:cNvPr>
                <p14:cNvContentPartPr/>
                <p14:nvPr/>
              </p14:nvContentPartPr>
              <p14:xfrm>
                <a:off x="6116670" y="1527450"/>
                <a:ext cx="7920" cy="93600"/>
              </p14:xfrm>
            </p:contentPart>
          </mc:Choice>
          <mc:Fallback xmlns="">
            <p:pic>
              <p:nvPicPr>
                <p:cNvPr id="12" name="墨迹 11">
                  <a:extLst>
                    <a:ext uri="{FF2B5EF4-FFF2-40B4-BE49-F238E27FC236}">
                      <a16:creationId xmlns:a16="http://schemas.microsoft.com/office/drawing/2014/main" id="{456A67B6-F064-4505-99B4-67B619EBBA5B}"/>
                    </a:ext>
                  </a:extLst>
                </p:cNvPr>
                <p:cNvPicPr/>
                <p:nvPr/>
              </p:nvPicPr>
              <p:blipFill>
                <a:blip r:embed="rId23"/>
                <a:stretch>
                  <a:fillRect/>
                </a:stretch>
              </p:blipFill>
              <p:spPr>
                <a:xfrm>
                  <a:off x="6098670" y="1509450"/>
                  <a:ext cx="435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墨迹 12">
                  <a:extLst>
                    <a:ext uri="{FF2B5EF4-FFF2-40B4-BE49-F238E27FC236}">
                      <a16:creationId xmlns:a16="http://schemas.microsoft.com/office/drawing/2014/main" id="{FF1542DE-003E-4233-B99E-CDA7D38DD890}"/>
                    </a:ext>
                  </a:extLst>
                </p14:cNvPr>
                <p14:cNvContentPartPr/>
                <p14:nvPr/>
              </p14:nvContentPartPr>
              <p14:xfrm>
                <a:off x="6123510" y="1509450"/>
                <a:ext cx="106560" cy="133560"/>
              </p14:xfrm>
            </p:contentPart>
          </mc:Choice>
          <mc:Fallback xmlns="">
            <p:pic>
              <p:nvPicPr>
                <p:cNvPr id="13" name="墨迹 12">
                  <a:extLst>
                    <a:ext uri="{FF2B5EF4-FFF2-40B4-BE49-F238E27FC236}">
                      <a16:creationId xmlns:a16="http://schemas.microsoft.com/office/drawing/2014/main" id="{FF1542DE-003E-4233-B99E-CDA7D38DD890}"/>
                    </a:ext>
                  </a:extLst>
                </p:cNvPr>
                <p:cNvPicPr/>
                <p:nvPr/>
              </p:nvPicPr>
              <p:blipFill>
                <a:blip r:embed="rId25"/>
                <a:stretch>
                  <a:fillRect/>
                </a:stretch>
              </p:blipFill>
              <p:spPr>
                <a:xfrm>
                  <a:off x="6105870" y="1491810"/>
                  <a:ext cx="1422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墨迹 13">
                  <a:extLst>
                    <a:ext uri="{FF2B5EF4-FFF2-40B4-BE49-F238E27FC236}">
                      <a16:creationId xmlns:a16="http://schemas.microsoft.com/office/drawing/2014/main" id="{2D9836E2-0698-47F5-A6E7-F5E14A2E742F}"/>
                    </a:ext>
                  </a:extLst>
                </p14:cNvPr>
                <p14:cNvContentPartPr/>
                <p14:nvPr/>
              </p14:nvContentPartPr>
              <p14:xfrm>
                <a:off x="6115230" y="1546530"/>
                <a:ext cx="231480" cy="180360"/>
              </p14:xfrm>
            </p:contentPart>
          </mc:Choice>
          <mc:Fallback xmlns="">
            <p:pic>
              <p:nvPicPr>
                <p:cNvPr id="14" name="墨迹 13">
                  <a:extLst>
                    <a:ext uri="{FF2B5EF4-FFF2-40B4-BE49-F238E27FC236}">
                      <a16:creationId xmlns:a16="http://schemas.microsoft.com/office/drawing/2014/main" id="{2D9836E2-0698-47F5-A6E7-F5E14A2E742F}"/>
                    </a:ext>
                  </a:extLst>
                </p:cNvPr>
                <p:cNvPicPr/>
                <p:nvPr/>
              </p:nvPicPr>
              <p:blipFill>
                <a:blip r:embed="rId27"/>
                <a:stretch>
                  <a:fillRect/>
                </a:stretch>
              </p:blipFill>
              <p:spPr>
                <a:xfrm>
                  <a:off x="6097590" y="1528530"/>
                  <a:ext cx="267120" cy="216000"/>
                </a:xfrm>
                <a:prstGeom prst="rect">
                  <a:avLst/>
                </a:prstGeom>
              </p:spPr>
            </p:pic>
          </mc:Fallback>
        </mc:AlternateContent>
      </p:grpSp>
      <p:grpSp>
        <p:nvGrpSpPr>
          <p:cNvPr id="70661" name="组合 70660">
            <a:extLst>
              <a:ext uri="{FF2B5EF4-FFF2-40B4-BE49-F238E27FC236}">
                <a16:creationId xmlns:a16="http://schemas.microsoft.com/office/drawing/2014/main" id="{223B6769-A040-48BE-BCAA-C0E4B9FE7056}"/>
              </a:ext>
            </a:extLst>
          </p:cNvPr>
          <p:cNvGrpSpPr/>
          <p:nvPr/>
        </p:nvGrpSpPr>
        <p:grpSpPr>
          <a:xfrm>
            <a:off x="4646250" y="2175299"/>
            <a:ext cx="3268440" cy="414720"/>
            <a:chOff x="4710150" y="2116410"/>
            <a:chExt cx="3268440" cy="414720"/>
          </a:xfrm>
        </p:grpSpPr>
        <mc:AlternateContent xmlns:mc="http://schemas.openxmlformats.org/markup-compatibility/2006" xmlns:p14="http://schemas.microsoft.com/office/powerpoint/2010/main">
          <mc:Choice Requires="p14">
            <p:contentPart p14:bwMode="auto" r:id="rId28">
              <p14:nvContentPartPr>
                <p14:cNvPr id="19" name="墨迹 18">
                  <a:extLst>
                    <a:ext uri="{FF2B5EF4-FFF2-40B4-BE49-F238E27FC236}">
                      <a16:creationId xmlns:a16="http://schemas.microsoft.com/office/drawing/2014/main" id="{C83BF3A8-BFFC-4A19-BD36-0358218569AD}"/>
                    </a:ext>
                  </a:extLst>
                </p14:cNvPr>
                <p14:cNvContentPartPr/>
                <p14:nvPr/>
              </p14:nvContentPartPr>
              <p14:xfrm>
                <a:off x="4710150" y="2116410"/>
                <a:ext cx="201600" cy="297000"/>
              </p14:xfrm>
            </p:contentPart>
          </mc:Choice>
          <mc:Fallback xmlns="">
            <p:pic>
              <p:nvPicPr>
                <p:cNvPr id="19" name="墨迹 18">
                  <a:extLst>
                    <a:ext uri="{FF2B5EF4-FFF2-40B4-BE49-F238E27FC236}">
                      <a16:creationId xmlns:a16="http://schemas.microsoft.com/office/drawing/2014/main" id="{C83BF3A8-BFFC-4A19-BD36-0358218569AD}"/>
                    </a:ext>
                  </a:extLst>
                </p:cNvPr>
                <p:cNvPicPr/>
                <p:nvPr/>
              </p:nvPicPr>
              <p:blipFill>
                <a:blip r:embed="rId29"/>
                <a:stretch>
                  <a:fillRect/>
                </a:stretch>
              </p:blipFill>
              <p:spPr>
                <a:xfrm>
                  <a:off x="4692150" y="2098410"/>
                  <a:ext cx="23724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墨迹 19">
                  <a:extLst>
                    <a:ext uri="{FF2B5EF4-FFF2-40B4-BE49-F238E27FC236}">
                      <a16:creationId xmlns:a16="http://schemas.microsoft.com/office/drawing/2014/main" id="{2C6BA625-9E1F-4EBE-BA33-CAB5B0F4FF4B}"/>
                    </a:ext>
                  </a:extLst>
                </p14:cNvPr>
                <p14:cNvContentPartPr/>
                <p14:nvPr/>
              </p14:nvContentPartPr>
              <p14:xfrm>
                <a:off x="4843710" y="2271930"/>
                <a:ext cx="23400" cy="259200"/>
              </p14:xfrm>
            </p:contentPart>
          </mc:Choice>
          <mc:Fallback xmlns="">
            <p:pic>
              <p:nvPicPr>
                <p:cNvPr id="20" name="墨迹 19">
                  <a:extLst>
                    <a:ext uri="{FF2B5EF4-FFF2-40B4-BE49-F238E27FC236}">
                      <a16:creationId xmlns:a16="http://schemas.microsoft.com/office/drawing/2014/main" id="{2C6BA625-9E1F-4EBE-BA33-CAB5B0F4FF4B}"/>
                    </a:ext>
                  </a:extLst>
                </p:cNvPr>
                <p:cNvPicPr/>
                <p:nvPr/>
              </p:nvPicPr>
              <p:blipFill>
                <a:blip r:embed="rId31"/>
                <a:stretch>
                  <a:fillRect/>
                </a:stretch>
              </p:blipFill>
              <p:spPr>
                <a:xfrm>
                  <a:off x="4825710" y="2253930"/>
                  <a:ext cx="590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墨迹 20">
                  <a:extLst>
                    <a:ext uri="{FF2B5EF4-FFF2-40B4-BE49-F238E27FC236}">
                      <a16:creationId xmlns:a16="http://schemas.microsoft.com/office/drawing/2014/main" id="{F2CBFAEF-38F9-4E0E-A71B-A436F8DB93A3}"/>
                    </a:ext>
                  </a:extLst>
                </p14:cNvPr>
                <p14:cNvContentPartPr/>
                <p14:nvPr/>
              </p14:nvContentPartPr>
              <p14:xfrm>
                <a:off x="4909950" y="2287410"/>
                <a:ext cx="154080" cy="194400"/>
              </p14:xfrm>
            </p:contentPart>
          </mc:Choice>
          <mc:Fallback xmlns="">
            <p:pic>
              <p:nvPicPr>
                <p:cNvPr id="21" name="墨迹 20">
                  <a:extLst>
                    <a:ext uri="{FF2B5EF4-FFF2-40B4-BE49-F238E27FC236}">
                      <a16:creationId xmlns:a16="http://schemas.microsoft.com/office/drawing/2014/main" id="{F2CBFAEF-38F9-4E0E-A71B-A436F8DB93A3}"/>
                    </a:ext>
                  </a:extLst>
                </p:cNvPr>
                <p:cNvPicPr/>
                <p:nvPr/>
              </p:nvPicPr>
              <p:blipFill>
                <a:blip r:embed="rId33"/>
                <a:stretch>
                  <a:fillRect/>
                </a:stretch>
              </p:blipFill>
              <p:spPr>
                <a:xfrm>
                  <a:off x="4891950" y="2269770"/>
                  <a:ext cx="1897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墨迹 21">
                  <a:extLst>
                    <a:ext uri="{FF2B5EF4-FFF2-40B4-BE49-F238E27FC236}">
                      <a16:creationId xmlns:a16="http://schemas.microsoft.com/office/drawing/2014/main" id="{7C43DB9A-27F2-4DF1-A224-A50ABB355CEF}"/>
                    </a:ext>
                  </a:extLst>
                </p14:cNvPr>
                <p14:cNvContentPartPr/>
                <p14:nvPr/>
              </p14:nvContentPartPr>
              <p14:xfrm>
                <a:off x="4915710" y="2356170"/>
                <a:ext cx="214560" cy="166320"/>
              </p14:xfrm>
            </p:contentPart>
          </mc:Choice>
          <mc:Fallback xmlns="">
            <p:pic>
              <p:nvPicPr>
                <p:cNvPr id="22" name="墨迹 21">
                  <a:extLst>
                    <a:ext uri="{FF2B5EF4-FFF2-40B4-BE49-F238E27FC236}">
                      <a16:creationId xmlns:a16="http://schemas.microsoft.com/office/drawing/2014/main" id="{7C43DB9A-27F2-4DF1-A224-A50ABB355CEF}"/>
                    </a:ext>
                  </a:extLst>
                </p:cNvPr>
                <p:cNvPicPr/>
                <p:nvPr/>
              </p:nvPicPr>
              <p:blipFill>
                <a:blip r:embed="rId35"/>
                <a:stretch>
                  <a:fillRect/>
                </a:stretch>
              </p:blipFill>
              <p:spPr>
                <a:xfrm>
                  <a:off x="4898070" y="2338170"/>
                  <a:ext cx="2502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墨迹 22">
                  <a:extLst>
                    <a:ext uri="{FF2B5EF4-FFF2-40B4-BE49-F238E27FC236}">
                      <a16:creationId xmlns:a16="http://schemas.microsoft.com/office/drawing/2014/main" id="{575DFD73-3DF0-42BC-BF25-E83411EC82BA}"/>
                    </a:ext>
                  </a:extLst>
                </p14:cNvPr>
                <p14:cNvContentPartPr/>
                <p14:nvPr/>
              </p14:nvContentPartPr>
              <p14:xfrm>
                <a:off x="5238270" y="2232330"/>
                <a:ext cx="172440" cy="262800"/>
              </p14:xfrm>
            </p:contentPart>
          </mc:Choice>
          <mc:Fallback xmlns="">
            <p:pic>
              <p:nvPicPr>
                <p:cNvPr id="23" name="墨迹 22">
                  <a:extLst>
                    <a:ext uri="{FF2B5EF4-FFF2-40B4-BE49-F238E27FC236}">
                      <a16:creationId xmlns:a16="http://schemas.microsoft.com/office/drawing/2014/main" id="{575DFD73-3DF0-42BC-BF25-E83411EC82BA}"/>
                    </a:ext>
                  </a:extLst>
                </p:cNvPr>
                <p:cNvPicPr/>
                <p:nvPr/>
              </p:nvPicPr>
              <p:blipFill>
                <a:blip r:embed="rId37"/>
                <a:stretch>
                  <a:fillRect/>
                </a:stretch>
              </p:blipFill>
              <p:spPr>
                <a:xfrm>
                  <a:off x="5220270" y="2214690"/>
                  <a:ext cx="2080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墨迹 24">
                  <a:extLst>
                    <a:ext uri="{FF2B5EF4-FFF2-40B4-BE49-F238E27FC236}">
                      <a16:creationId xmlns:a16="http://schemas.microsoft.com/office/drawing/2014/main" id="{3B3ABA43-2492-4EE4-8705-D31BC352E5C4}"/>
                    </a:ext>
                  </a:extLst>
                </p14:cNvPr>
                <p14:cNvContentPartPr/>
                <p14:nvPr/>
              </p14:nvContentPartPr>
              <p14:xfrm>
                <a:off x="5457510" y="2226210"/>
                <a:ext cx="163440" cy="297720"/>
              </p14:xfrm>
            </p:contentPart>
          </mc:Choice>
          <mc:Fallback xmlns="">
            <p:pic>
              <p:nvPicPr>
                <p:cNvPr id="25" name="墨迹 24">
                  <a:extLst>
                    <a:ext uri="{FF2B5EF4-FFF2-40B4-BE49-F238E27FC236}">
                      <a16:creationId xmlns:a16="http://schemas.microsoft.com/office/drawing/2014/main" id="{3B3ABA43-2492-4EE4-8705-D31BC352E5C4}"/>
                    </a:ext>
                  </a:extLst>
                </p:cNvPr>
                <p:cNvPicPr/>
                <p:nvPr/>
              </p:nvPicPr>
              <p:blipFill>
                <a:blip r:embed="rId39"/>
                <a:stretch>
                  <a:fillRect/>
                </a:stretch>
              </p:blipFill>
              <p:spPr>
                <a:xfrm>
                  <a:off x="5439870" y="2208210"/>
                  <a:ext cx="1990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墨迹 25">
                  <a:extLst>
                    <a:ext uri="{FF2B5EF4-FFF2-40B4-BE49-F238E27FC236}">
                      <a16:creationId xmlns:a16="http://schemas.microsoft.com/office/drawing/2014/main" id="{01EB71B8-BA46-4F8C-9249-D9A1999BA27A}"/>
                    </a:ext>
                  </a:extLst>
                </p14:cNvPr>
                <p14:cNvContentPartPr/>
                <p14:nvPr/>
              </p14:nvContentPartPr>
              <p14:xfrm>
                <a:off x="5478030" y="2233410"/>
                <a:ext cx="71280" cy="56520"/>
              </p14:xfrm>
            </p:contentPart>
          </mc:Choice>
          <mc:Fallback xmlns="">
            <p:pic>
              <p:nvPicPr>
                <p:cNvPr id="26" name="墨迹 25">
                  <a:extLst>
                    <a:ext uri="{FF2B5EF4-FFF2-40B4-BE49-F238E27FC236}">
                      <a16:creationId xmlns:a16="http://schemas.microsoft.com/office/drawing/2014/main" id="{01EB71B8-BA46-4F8C-9249-D9A1999BA27A}"/>
                    </a:ext>
                  </a:extLst>
                </p:cNvPr>
                <p:cNvPicPr/>
                <p:nvPr/>
              </p:nvPicPr>
              <p:blipFill>
                <a:blip r:embed="rId41"/>
                <a:stretch>
                  <a:fillRect/>
                </a:stretch>
              </p:blipFill>
              <p:spPr>
                <a:xfrm>
                  <a:off x="5460030" y="2215410"/>
                  <a:ext cx="1069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墨迹 26">
                  <a:extLst>
                    <a:ext uri="{FF2B5EF4-FFF2-40B4-BE49-F238E27FC236}">
                      <a16:creationId xmlns:a16="http://schemas.microsoft.com/office/drawing/2014/main" id="{25A5AF51-79D1-45D9-8329-3D1F24BD7270}"/>
                    </a:ext>
                  </a:extLst>
                </p14:cNvPr>
                <p14:cNvContentPartPr/>
                <p14:nvPr/>
              </p14:nvContentPartPr>
              <p14:xfrm>
                <a:off x="5546070" y="2424210"/>
                <a:ext cx="58680" cy="75240"/>
              </p14:xfrm>
            </p:contentPart>
          </mc:Choice>
          <mc:Fallback xmlns="">
            <p:pic>
              <p:nvPicPr>
                <p:cNvPr id="27" name="墨迹 26">
                  <a:extLst>
                    <a:ext uri="{FF2B5EF4-FFF2-40B4-BE49-F238E27FC236}">
                      <a16:creationId xmlns:a16="http://schemas.microsoft.com/office/drawing/2014/main" id="{25A5AF51-79D1-45D9-8329-3D1F24BD7270}"/>
                    </a:ext>
                  </a:extLst>
                </p:cNvPr>
                <p:cNvPicPr/>
                <p:nvPr/>
              </p:nvPicPr>
              <p:blipFill>
                <a:blip r:embed="rId43"/>
                <a:stretch>
                  <a:fillRect/>
                </a:stretch>
              </p:blipFill>
              <p:spPr>
                <a:xfrm>
                  <a:off x="5528070" y="2406570"/>
                  <a:ext cx="94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墨迹 28">
                  <a:extLst>
                    <a:ext uri="{FF2B5EF4-FFF2-40B4-BE49-F238E27FC236}">
                      <a16:creationId xmlns:a16="http://schemas.microsoft.com/office/drawing/2014/main" id="{F5675C6C-A6DE-4D32-A6E8-3D33B3343B31}"/>
                    </a:ext>
                  </a:extLst>
                </p14:cNvPr>
                <p14:cNvContentPartPr/>
                <p14:nvPr/>
              </p14:nvContentPartPr>
              <p14:xfrm>
                <a:off x="5703390" y="2247450"/>
                <a:ext cx="119520" cy="225000"/>
              </p14:xfrm>
            </p:contentPart>
          </mc:Choice>
          <mc:Fallback xmlns="">
            <p:pic>
              <p:nvPicPr>
                <p:cNvPr id="29" name="墨迹 28">
                  <a:extLst>
                    <a:ext uri="{FF2B5EF4-FFF2-40B4-BE49-F238E27FC236}">
                      <a16:creationId xmlns:a16="http://schemas.microsoft.com/office/drawing/2014/main" id="{F5675C6C-A6DE-4D32-A6E8-3D33B3343B31}"/>
                    </a:ext>
                  </a:extLst>
                </p:cNvPr>
                <p:cNvPicPr/>
                <p:nvPr/>
              </p:nvPicPr>
              <p:blipFill>
                <a:blip r:embed="rId45"/>
                <a:stretch>
                  <a:fillRect/>
                </a:stretch>
              </p:blipFill>
              <p:spPr>
                <a:xfrm>
                  <a:off x="5685750" y="2229810"/>
                  <a:ext cx="1551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墨迹 29">
                  <a:extLst>
                    <a:ext uri="{FF2B5EF4-FFF2-40B4-BE49-F238E27FC236}">
                      <a16:creationId xmlns:a16="http://schemas.microsoft.com/office/drawing/2014/main" id="{6D04AC76-8E27-4932-BB15-20E2329BB90A}"/>
                    </a:ext>
                  </a:extLst>
                </p14:cNvPr>
                <p14:cNvContentPartPr/>
                <p14:nvPr/>
              </p14:nvContentPartPr>
              <p14:xfrm>
                <a:off x="5817870" y="2277330"/>
                <a:ext cx="90360" cy="241560"/>
              </p14:xfrm>
            </p:contentPart>
          </mc:Choice>
          <mc:Fallback xmlns="">
            <p:pic>
              <p:nvPicPr>
                <p:cNvPr id="30" name="墨迹 29">
                  <a:extLst>
                    <a:ext uri="{FF2B5EF4-FFF2-40B4-BE49-F238E27FC236}">
                      <a16:creationId xmlns:a16="http://schemas.microsoft.com/office/drawing/2014/main" id="{6D04AC76-8E27-4932-BB15-20E2329BB90A}"/>
                    </a:ext>
                  </a:extLst>
                </p:cNvPr>
                <p:cNvPicPr/>
                <p:nvPr/>
              </p:nvPicPr>
              <p:blipFill>
                <a:blip r:embed="rId47"/>
                <a:stretch>
                  <a:fillRect/>
                </a:stretch>
              </p:blipFill>
              <p:spPr>
                <a:xfrm>
                  <a:off x="5800230" y="2259330"/>
                  <a:ext cx="12600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墨迹 30">
                  <a:extLst>
                    <a:ext uri="{FF2B5EF4-FFF2-40B4-BE49-F238E27FC236}">
                      <a16:creationId xmlns:a16="http://schemas.microsoft.com/office/drawing/2014/main" id="{9A9388F7-E5B1-45B2-B004-F05EE62E899D}"/>
                    </a:ext>
                  </a:extLst>
                </p14:cNvPr>
                <p14:cNvContentPartPr/>
                <p14:nvPr/>
              </p14:nvContentPartPr>
              <p14:xfrm>
                <a:off x="5797710" y="2391810"/>
                <a:ext cx="93240" cy="11520"/>
              </p14:xfrm>
            </p:contentPart>
          </mc:Choice>
          <mc:Fallback xmlns="">
            <p:pic>
              <p:nvPicPr>
                <p:cNvPr id="31" name="墨迹 30">
                  <a:extLst>
                    <a:ext uri="{FF2B5EF4-FFF2-40B4-BE49-F238E27FC236}">
                      <a16:creationId xmlns:a16="http://schemas.microsoft.com/office/drawing/2014/main" id="{9A9388F7-E5B1-45B2-B004-F05EE62E899D}"/>
                    </a:ext>
                  </a:extLst>
                </p:cNvPr>
                <p:cNvPicPr/>
                <p:nvPr/>
              </p:nvPicPr>
              <p:blipFill>
                <a:blip r:embed="rId49"/>
                <a:stretch>
                  <a:fillRect/>
                </a:stretch>
              </p:blipFill>
              <p:spPr>
                <a:xfrm>
                  <a:off x="5780070" y="2373810"/>
                  <a:ext cx="1288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墨迹 31">
                  <a:extLst>
                    <a:ext uri="{FF2B5EF4-FFF2-40B4-BE49-F238E27FC236}">
                      <a16:creationId xmlns:a16="http://schemas.microsoft.com/office/drawing/2014/main" id="{3BE5F43D-C19C-41E0-A824-7C6E431A5176}"/>
                    </a:ext>
                  </a:extLst>
                </p14:cNvPr>
                <p14:cNvContentPartPr/>
                <p14:nvPr/>
              </p14:nvContentPartPr>
              <p14:xfrm>
                <a:off x="5808510" y="2492250"/>
                <a:ext cx="125280" cy="14400"/>
              </p14:xfrm>
            </p:contentPart>
          </mc:Choice>
          <mc:Fallback xmlns="">
            <p:pic>
              <p:nvPicPr>
                <p:cNvPr id="32" name="墨迹 31">
                  <a:extLst>
                    <a:ext uri="{FF2B5EF4-FFF2-40B4-BE49-F238E27FC236}">
                      <a16:creationId xmlns:a16="http://schemas.microsoft.com/office/drawing/2014/main" id="{3BE5F43D-C19C-41E0-A824-7C6E431A5176}"/>
                    </a:ext>
                  </a:extLst>
                </p:cNvPr>
                <p:cNvPicPr/>
                <p:nvPr/>
              </p:nvPicPr>
              <p:blipFill>
                <a:blip r:embed="rId51"/>
                <a:stretch>
                  <a:fillRect/>
                </a:stretch>
              </p:blipFill>
              <p:spPr>
                <a:xfrm>
                  <a:off x="5790510" y="2474610"/>
                  <a:ext cx="1609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墨迹 32">
                  <a:extLst>
                    <a:ext uri="{FF2B5EF4-FFF2-40B4-BE49-F238E27FC236}">
                      <a16:creationId xmlns:a16="http://schemas.microsoft.com/office/drawing/2014/main" id="{E3C34BC7-8225-47F6-8D70-5007D7269E4D}"/>
                    </a:ext>
                  </a:extLst>
                </p14:cNvPr>
                <p14:cNvContentPartPr/>
                <p14:nvPr/>
              </p14:nvContentPartPr>
              <p14:xfrm>
                <a:off x="5946390" y="2192010"/>
                <a:ext cx="15120" cy="173160"/>
              </p14:xfrm>
            </p:contentPart>
          </mc:Choice>
          <mc:Fallback xmlns="">
            <p:pic>
              <p:nvPicPr>
                <p:cNvPr id="33" name="墨迹 32">
                  <a:extLst>
                    <a:ext uri="{FF2B5EF4-FFF2-40B4-BE49-F238E27FC236}">
                      <a16:creationId xmlns:a16="http://schemas.microsoft.com/office/drawing/2014/main" id="{E3C34BC7-8225-47F6-8D70-5007D7269E4D}"/>
                    </a:ext>
                  </a:extLst>
                </p:cNvPr>
                <p:cNvPicPr/>
                <p:nvPr/>
              </p:nvPicPr>
              <p:blipFill>
                <a:blip r:embed="rId53"/>
                <a:stretch>
                  <a:fillRect/>
                </a:stretch>
              </p:blipFill>
              <p:spPr>
                <a:xfrm>
                  <a:off x="5928390" y="2174010"/>
                  <a:ext cx="507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墨迹 33">
                  <a:extLst>
                    <a:ext uri="{FF2B5EF4-FFF2-40B4-BE49-F238E27FC236}">
                      <a16:creationId xmlns:a16="http://schemas.microsoft.com/office/drawing/2014/main" id="{3D9ABF39-8CD6-4479-933A-29CC8DB1D3ED}"/>
                    </a:ext>
                  </a:extLst>
                </p14:cNvPr>
                <p14:cNvContentPartPr/>
                <p14:nvPr/>
              </p14:nvContentPartPr>
              <p14:xfrm>
                <a:off x="5967990" y="2247450"/>
                <a:ext cx="123480" cy="269280"/>
              </p14:xfrm>
            </p:contentPart>
          </mc:Choice>
          <mc:Fallback xmlns="">
            <p:pic>
              <p:nvPicPr>
                <p:cNvPr id="34" name="墨迹 33">
                  <a:extLst>
                    <a:ext uri="{FF2B5EF4-FFF2-40B4-BE49-F238E27FC236}">
                      <a16:creationId xmlns:a16="http://schemas.microsoft.com/office/drawing/2014/main" id="{3D9ABF39-8CD6-4479-933A-29CC8DB1D3ED}"/>
                    </a:ext>
                  </a:extLst>
                </p:cNvPr>
                <p:cNvPicPr/>
                <p:nvPr/>
              </p:nvPicPr>
              <p:blipFill>
                <a:blip r:embed="rId55"/>
                <a:stretch>
                  <a:fillRect/>
                </a:stretch>
              </p:blipFill>
              <p:spPr>
                <a:xfrm>
                  <a:off x="5950350" y="2229450"/>
                  <a:ext cx="1591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墨迹 34">
                  <a:extLst>
                    <a:ext uri="{FF2B5EF4-FFF2-40B4-BE49-F238E27FC236}">
                      <a16:creationId xmlns:a16="http://schemas.microsoft.com/office/drawing/2014/main" id="{DE7175C3-D71B-47EA-9AAD-102E2840D6E9}"/>
                    </a:ext>
                  </a:extLst>
                </p14:cNvPr>
                <p14:cNvContentPartPr/>
                <p14:nvPr/>
              </p14:nvContentPartPr>
              <p14:xfrm>
                <a:off x="5955750" y="2368050"/>
                <a:ext cx="59040" cy="34560"/>
              </p14:xfrm>
            </p:contentPart>
          </mc:Choice>
          <mc:Fallback xmlns="">
            <p:pic>
              <p:nvPicPr>
                <p:cNvPr id="35" name="墨迹 34">
                  <a:extLst>
                    <a:ext uri="{FF2B5EF4-FFF2-40B4-BE49-F238E27FC236}">
                      <a16:creationId xmlns:a16="http://schemas.microsoft.com/office/drawing/2014/main" id="{DE7175C3-D71B-47EA-9AAD-102E2840D6E9}"/>
                    </a:ext>
                  </a:extLst>
                </p:cNvPr>
                <p:cNvPicPr/>
                <p:nvPr/>
              </p:nvPicPr>
              <p:blipFill>
                <a:blip r:embed="rId57"/>
                <a:stretch>
                  <a:fillRect/>
                </a:stretch>
              </p:blipFill>
              <p:spPr>
                <a:xfrm>
                  <a:off x="5937750" y="2350410"/>
                  <a:ext cx="9468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墨迹 36">
                  <a:extLst>
                    <a:ext uri="{FF2B5EF4-FFF2-40B4-BE49-F238E27FC236}">
                      <a16:creationId xmlns:a16="http://schemas.microsoft.com/office/drawing/2014/main" id="{8A4F8CDC-2B02-4DB8-8D97-570D53D2C86C}"/>
                    </a:ext>
                  </a:extLst>
                </p14:cNvPr>
                <p14:cNvContentPartPr/>
                <p14:nvPr/>
              </p14:nvContentPartPr>
              <p14:xfrm>
                <a:off x="6205590" y="2234130"/>
                <a:ext cx="20160" cy="215640"/>
              </p14:xfrm>
            </p:contentPart>
          </mc:Choice>
          <mc:Fallback xmlns="">
            <p:pic>
              <p:nvPicPr>
                <p:cNvPr id="37" name="墨迹 36">
                  <a:extLst>
                    <a:ext uri="{FF2B5EF4-FFF2-40B4-BE49-F238E27FC236}">
                      <a16:creationId xmlns:a16="http://schemas.microsoft.com/office/drawing/2014/main" id="{8A4F8CDC-2B02-4DB8-8D97-570D53D2C86C}"/>
                    </a:ext>
                  </a:extLst>
                </p:cNvPr>
                <p:cNvPicPr/>
                <p:nvPr/>
              </p:nvPicPr>
              <p:blipFill>
                <a:blip r:embed="rId59"/>
                <a:stretch>
                  <a:fillRect/>
                </a:stretch>
              </p:blipFill>
              <p:spPr>
                <a:xfrm>
                  <a:off x="6187950" y="2216130"/>
                  <a:ext cx="558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墨迹 37">
                  <a:extLst>
                    <a:ext uri="{FF2B5EF4-FFF2-40B4-BE49-F238E27FC236}">
                      <a16:creationId xmlns:a16="http://schemas.microsoft.com/office/drawing/2014/main" id="{C6FB6108-1EC7-4E8B-8C70-CB6A8FA736F2}"/>
                    </a:ext>
                  </a:extLst>
                </p14:cNvPr>
                <p14:cNvContentPartPr/>
                <p14:nvPr/>
              </p14:nvContentPartPr>
              <p14:xfrm>
                <a:off x="6219990" y="2168970"/>
                <a:ext cx="93600" cy="330480"/>
              </p14:xfrm>
            </p:contentPart>
          </mc:Choice>
          <mc:Fallback xmlns="">
            <p:pic>
              <p:nvPicPr>
                <p:cNvPr id="38" name="墨迹 37">
                  <a:extLst>
                    <a:ext uri="{FF2B5EF4-FFF2-40B4-BE49-F238E27FC236}">
                      <a16:creationId xmlns:a16="http://schemas.microsoft.com/office/drawing/2014/main" id="{C6FB6108-1EC7-4E8B-8C70-CB6A8FA736F2}"/>
                    </a:ext>
                  </a:extLst>
                </p:cNvPr>
                <p:cNvPicPr/>
                <p:nvPr/>
              </p:nvPicPr>
              <p:blipFill>
                <a:blip r:embed="rId61"/>
                <a:stretch>
                  <a:fillRect/>
                </a:stretch>
              </p:blipFill>
              <p:spPr>
                <a:xfrm>
                  <a:off x="6201990" y="2150970"/>
                  <a:ext cx="12924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墨迹 38">
                  <a:extLst>
                    <a:ext uri="{FF2B5EF4-FFF2-40B4-BE49-F238E27FC236}">
                      <a16:creationId xmlns:a16="http://schemas.microsoft.com/office/drawing/2014/main" id="{3A461EA2-B0EE-4005-8263-D79680BE73AB}"/>
                    </a:ext>
                  </a:extLst>
                </p14:cNvPr>
                <p14:cNvContentPartPr/>
                <p14:nvPr/>
              </p14:nvContentPartPr>
              <p14:xfrm>
                <a:off x="6212790" y="2264730"/>
                <a:ext cx="88560" cy="28080"/>
              </p14:xfrm>
            </p:contentPart>
          </mc:Choice>
          <mc:Fallback xmlns="">
            <p:pic>
              <p:nvPicPr>
                <p:cNvPr id="39" name="墨迹 38">
                  <a:extLst>
                    <a:ext uri="{FF2B5EF4-FFF2-40B4-BE49-F238E27FC236}">
                      <a16:creationId xmlns:a16="http://schemas.microsoft.com/office/drawing/2014/main" id="{3A461EA2-B0EE-4005-8263-D79680BE73AB}"/>
                    </a:ext>
                  </a:extLst>
                </p:cNvPr>
                <p:cNvPicPr/>
                <p:nvPr/>
              </p:nvPicPr>
              <p:blipFill>
                <a:blip r:embed="rId63"/>
                <a:stretch>
                  <a:fillRect/>
                </a:stretch>
              </p:blipFill>
              <p:spPr>
                <a:xfrm>
                  <a:off x="6195150" y="2246730"/>
                  <a:ext cx="1242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墨迹 39">
                  <a:extLst>
                    <a:ext uri="{FF2B5EF4-FFF2-40B4-BE49-F238E27FC236}">
                      <a16:creationId xmlns:a16="http://schemas.microsoft.com/office/drawing/2014/main" id="{F187B317-F350-4D9D-8554-C42A61633371}"/>
                    </a:ext>
                  </a:extLst>
                </p14:cNvPr>
                <p14:cNvContentPartPr/>
                <p14:nvPr/>
              </p14:nvContentPartPr>
              <p14:xfrm>
                <a:off x="6199110" y="2243490"/>
                <a:ext cx="233280" cy="105480"/>
              </p14:xfrm>
            </p:contentPart>
          </mc:Choice>
          <mc:Fallback xmlns="">
            <p:pic>
              <p:nvPicPr>
                <p:cNvPr id="40" name="墨迹 39">
                  <a:extLst>
                    <a:ext uri="{FF2B5EF4-FFF2-40B4-BE49-F238E27FC236}">
                      <a16:creationId xmlns:a16="http://schemas.microsoft.com/office/drawing/2014/main" id="{F187B317-F350-4D9D-8554-C42A61633371}"/>
                    </a:ext>
                  </a:extLst>
                </p:cNvPr>
                <p:cNvPicPr/>
                <p:nvPr/>
              </p:nvPicPr>
              <p:blipFill>
                <a:blip r:embed="rId65"/>
                <a:stretch>
                  <a:fillRect/>
                </a:stretch>
              </p:blipFill>
              <p:spPr>
                <a:xfrm>
                  <a:off x="6181470" y="2225490"/>
                  <a:ext cx="2689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墨迹 40">
                  <a:extLst>
                    <a:ext uri="{FF2B5EF4-FFF2-40B4-BE49-F238E27FC236}">
                      <a16:creationId xmlns:a16="http://schemas.microsoft.com/office/drawing/2014/main" id="{A8D44833-F886-4817-912B-6E5A5E2FC3B2}"/>
                    </a:ext>
                  </a:extLst>
                </p14:cNvPr>
                <p14:cNvContentPartPr/>
                <p14:nvPr/>
              </p14:nvContentPartPr>
              <p14:xfrm>
                <a:off x="6338790" y="2188770"/>
                <a:ext cx="76680" cy="216360"/>
              </p14:xfrm>
            </p:contentPart>
          </mc:Choice>
          <mc:Fallback xmlns="">
            <p:pic>
              <p:nvPicPr>
                <p:cNvPr id="41" name="墨迹 40">
                  <a:extLst>
                    <a:ext uri="{FF2B5EF4-FFF2-40B4-BE49-F238E27FC236}">
                      <a16:creationId xmlns:a16="http://schemas.microsoft.com/office/drawing/2014/main" id="{A8D44833-F886-4817-912B-6E5A5E2FC3B2}"/>
                    </a:ext>
                  </a:extLst>
                </p:cNvPr>
                <p:cNvPicPr/>
                <p:nvPr/>
              </p:nvPicPr>
              <p:blipFill>
                <a:blip r:embed="rId67"/>
                <a:stretch>
                  <a:fillRect/>
                </a:stretch>
              </p:blipFill>
              <p:spPr>
                <a:xfrm>
                  <a:off x="6321150" y="2171130"/>
                  <a:ext cx="112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墨迹 41">
                  <a:extLst>
                    <a:ext uri="{FF2B5EF4-FFF2-40B4-BE49-F238E27FC236}">
                      <a16:creationId xmlns:a16="http://schemas.microsoft.com/office/drawing/2014/main" id="{31CC6487-F69E-4EFD-A90E-72D8A716E02A}"/>
                    </a:ext>
                  </a:extLst>
                </p14:cNvPr>
                <p14:cNvContentPartPr/>
                <p14:nvPr/>
              </p14:nvContentPartPr>
              <p14:xfrm>
                <a:off x="6384510" y="2311170"/>
                <a:ext cx="135000" cy="85680"/>
              </p14:xfrm>
            </p:contentPart>
          </mc:Choice>
          <mc:Fallback xmlns="">
            <p:pic>
              <p:nvPicPr>
                <p:cNvPr id="42" name="墨迹 41">
                  <a:extLst>
                    <a:ext uri="{FF2B5EF4-FFF2-40B4-BE49-F238E27FC236}">
                      <a16:creationId xmlns:a16="http://schemas.microsoft.com/office/drawing/2014/main" id="{31CC6487-F69E-4EFD-A90E-72D8A716E02A}"/>
                    </a:ext>
                  </a:extLst>
                </p:cNvPr>
                <p:cNvPicPr/>
                <p:nvPr/>
              </p:nvPicPr>
              <p:blipFill>
                <a:blip r:embed="rId69"/>
                <a:stretch>
                  <a:fillRect/>
                </a:stretch>
              </p:blipFill>
              <p:spPr>
                <a:xfrm>
                  <a:off x="6366510" y="2293530"/>
                  <a:ext cx="1706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墨迹 42">
                  <a:extLst>
                    <a:ext uri="{FF2B5EF4-FFF2-40B4-BE49-F238E27FC236}">
                      <a16:creationId xmlns:a16="http://schemas.microsoft.com/office/drawing/2014/main" id="{26C8ADB1-DDEF-4412-899D-BFE9530AF81E}"/>
                    </a:ext>
                  </a:extLst>
                </p14:cNvPr>
                <p14:cNvContentPartPr/>
                <p14:nvPr/>
              </p14:nvContentPartPr>
              <p14:xfrm>
                <a:off x="6377670" y="2364450"/>
                <a:ext cx="51840" cy="44640"/>
              </p14:xfrm>
            </p:contentPart>
          </mc:Choice>
          <mc:Fallback xmlns="">
            <p:pic>
              <p:nvPicPr>
                <p:cNvPr id="43" name="墨迹 42">
                  <a:extLst>
                    <a:ext uri="{FF2B5EF4-FFF2-40B4-BE49-F238E27FC236}">
                      <a16:creationId xmlns:a16="http://schemas.microsoft.com/office/drawing/2014/main" id="{26C8ADB1-DDEF-4412-899D-BFE9530AF81E}"/>
                    </a:ext>
                  </a:extLst>
                </p:cNvPr>
                <p:cNvPicPr/>
                <p:nvPr/>
              </p:nvPicPr>
              <p:blipFill>
                <a:blip r:embed="rId71"/>
                <a:stretch>
                  <a:fillRect/>
                </a:stretch>
              </p:blipFill>
              <p:spPr>
                <a:xfrm>
                  <a:off x="6360030" y="2346810"/>
                  <a:ext cx="874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墨迹 44">
                  <a:extLst>
                    <a:ext uri="{FF2B5EF4-FFF2-40B4-BE49-F238E27FC236}">
                      <a16:creationId xmlns:a16="http://schemas.microsoft.com/office/drawing/2014/main" id="{C06CF200-6BCB-49AE-B46F-FD33601AEFFC}"/>
                    </a:ext>
                  </a:extLst>
                </p14:cNvPr>
                <p14:cNvContentPartPr/>
                <p14:nvPr/>
              </p14:nvContentPartPr>
              <p14:xfrm>
                <a:off x="6553350" y="2170050"/>
                <a:ext cx="65880" cy="191880"/>
              </p14:xfrm>
            </p:contentPart>
          </mc:Choice>
          <mc:Fallback xmlns="">
            <p:pic>
              <p:nvPicPr>
                <p:cNvPr id="45" name="墨迹 44">
                  <a:extLst>
                    <a:ext uri="{FF2B5EF4-FFF2-40B4-BE49-F238E27FC236}">
                      <a16:creationId xmlns:a16="http://schemas.microsoft.com/office/drawing/2014/main" id="{C06CF200-6BCB-49AE-B46F-FD33601AEFFC}"/>
                    </a:ext>
                  </a:extLst>
                </p:cNvPr>
                <p:cNvPicPr/>
                <p:nvPr/>
              </p:nvPicPr>
              <p:blipFill>
                <a:blip r:embed="rId73"/>
                <a:stretch>
                  <a:fillRect/>
                </a:stretch>
              </p:blipFill>
              <p:spPr>
                <a:xfrm>
                  <a:off x="6535710" y="2152410"/>
                  <a:ext cx="1015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墨迹 45">
                  <a:extLst>
                    <a:ext uri="{FF2B5EF4-FFF2-40B4-BE49-F238E27FC236}">
                      <a16:creationId xmlns:a16="http://schemas.microsoft.com/office/drawing/2014/main" id="{168E8538-93FB-40C4-915B-C6D33CB1DED8}"/>
                    </a:ext>
                  </a:extLst>
                </p14:cNvPr>
                <p14:cNvContentPartPr/>
                <p14:nvPr/>
              </p14:nvContentPartPr>
              <p14:xfrm>
                <a:off x="6624270" y="2194890"/>
                <a:ext cx="60840" cy="34560"/>
              </p14:xfrm>
            </p:contentPart>
          </mc:Choice>
          <mc:Fallback xmlns="">
            <p:pic>
              <p:nvPicPr>
                <p:cNvPr id="46" name="墨迹 45">
                  <a:extLst>
                    <a:ext uri="{FF2B5EF4-FFF2-40B4-BE49-F238E27FC236}">
                      <a16:creationId xmlns:a16="http://schemas.microsoft.com/office/drawing/2014/main" id="{168E8538-93FB-40C4-915B-C6D33CB1DED8}"/>
                    </a:ext>
                  </a:extLst>
                </p:cNvPr>
                <p:cNvPicPr/>
                <p:nvPr/>
              </p:nvPicPr>
              <p:blipFill>
                <a:blip r:embed="rId75"/>
                <a:stretch>
                  <a:fillRect/>
                </a:stretch>
              </p:blipFill>
              <p:spPr>
                <a:xfrm>
                  <a:off x="6606630" y="2177250"/>
                  <a:ext cx="9648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墨迹 46">
                  <a:extLst>
                    <a:ext uri="{FF2B5EF4-FFF2-40B4-BE49-F238E27FC236}">
                      <a16:creationId xmlns:a16="http://schemas.microsoft.com/office/drawing/2014/main" id="{432883A7-0458-426E-95BA-D86BC707B1CC}"/>
                    </a:ext>
                  </a:extLst>
                </p14:cNvPr>
                <p14:cNvContentPartPr/>
                <p14:nvPr/>
              </p14:nvContentPartPr>
              <p14:xfrm>
                <a:off x="6612030" y="2252130"/>
                <a:ext cx="64800" cy="102600"/>
              </p14:xfrm>
            </p:contentPart>
          </mc:Choice>
          <mc:Fallback xmlns="">
            <p:pic>
              <p:nvPicPr>
                <p:cNvPr id="47" name="墨迹 46">
                  <a:extLst>
                    <a:ext uri="{FF2B5EF4-FFF2-40B4-BE49-F238E27FC236}">
                      <a16:creationId xmlns:a16="http://schemas.microsoft.com/office/drawing/2014/main" id="{432883A7-0458-426E-95BA-D86BC707B1CC}"/>
                    </a:ext>
                  </a:extLst>
                </p:cNvPr>
                <p:cNvPicPr/>
                <p:nvPr/>
              </p:nvPicPr>
              <p:blipFill>
                <a:blip r:embed="rId77"/>
                <a:stretch>
                  <a:fillRect/>
                </a:stretch>
              </p:blipFill>
              <p:spPr>
                <a:xfrm>
                  <a:off x="6594030" y="2234490"/>
                  <a:ext cx="1004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墨迹 47">
                  <a:extLst>
                    <a:ext uri="{FF2B5EF4-FFF2-40B4-BE49-F238E27FC236}">
                      <a16:creationId xmlns:a16="http://schemas.microsoft.com/office/drawing/2014/main" id="{616F596E-D62A-40F6-BE66-0DF04BA1C07D}"/>
                    </a:ext>
                  </a:extLst>
                </p14:cNvPr>
                <p14:cNvContentPartPr/>
                <p14:nvPr/>
              </p14:nvContentPartPr>
              <p14:xfrm>
                <a:off x="6653430" y="2288130"/>
                <a:ext cx="73440" cy="133560"/>
              </p14:xfrm>
            </p:contentPart>
          </mc:Choice>
          <mc:Fallback xmlns="">
            <p:pic>
              <p:nvPicPr>
                <p:cNvPr id="48" name="墨迹 47">
                  <a:extLst>
                    <a:ext uri="{FF2B5EF4-FFF2-40B4-BE49-F238E27FC236}">
                      <a16:creationId xmlns:a16="http://schemas.microsoft.com/office/drawing/2014/main" id="{616F596E-D62A-40F6-BE66-0DF04BA1C07D}"/>
                    </a:ext>
                  </a:extLst>
                </p:cNvPr>
                <p:cNvPicPr/>
                <p:nvPr/>
              </p:nvPicPr>
              <p:blipFill>
                <a:blip r:embed="rId79"/>
                <a:stretch>
                  <a:fillRect/>
                </a:stretch>
              </p:blipFill>
              <p:spPr>
                <a:xfrm>
                  <a:off x="6635790" y="2270130"/>
                  <a:ext cx="1090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墨迹 48">
                  <a:extLst>
                    <a:ext uri="{FF2B5EF4-FFF2-40B4-BE49-F238E27FC236}">
                      <a16:creationId xmlns:a16="http://schemas.microsoft.com/office/drawing/2014/main" id="{8756B11D-85D3-48F8-9EF1-C6A162E23635}"/>
                    </a:ext>
                  </a:extLst>
                </p14:cNvPr>
                <p14:cNvContentPartPr/>
                <p14:nvPr/>
              </p14:nvContentPartPr>
              <p14:xfrm>
                <a:off x="6845670" y="2155290"/>
                <a:ext cx="80640" cy="19800"/>
              </p14:xfrm>
            </p:contentPart>
          </mc:Choice>
          <mc:Fallback xmlns="">
            <p:pic>
              <p:nvPicPr>
                <p:cNvPr id="49" name="墨迹 48">
                  <a:extLst>
                    <a:ext uri="{FF2B5EF4-FFF2-40B4-BE49-F238E27FC236}">
                      <a16:creationId xmlns:a16="http://schemas.microsoft.com/office/drawing/2014/main" id="{8756B11D-85D3-48F8-9EF1-C6A162E23635}"/>
                    </a:ext>
                  </a:extLst>
                </p:cNvPr>
                <p:cNvPicPr/>
                <p:nvPr/>
              </p:nvPicPr>
              <p:blipFill>
                <a:blip r:embed="rId81"/>
                <a:stretch>
                  <a:fillRect/>
                </a:stretch>
              </p:blipFill>
              <p:spPr>
                <a:xfrm>
                  <a:off x="6827670" y="2137650"/>
                  <a:ext cx="11628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墨迹 49">
                  <a:extLst>
                    <a:ext uri="{FF2B5EF4-FFF2-40B4-BE49-F238E27FC236}">
                      <a16:creationId xmlns:a16="http://schemas.microsoft.com/office/drawing/2014/main" id="{6369F40D-36E0-4472-A2DF-4CE22F74FF77}"/>
                    </a:ext>
                  </a:extLst>
                </p14:cNvPr>
                <p14:cNvContentPartPr/>
                <p14:nvPr/>
              </p14:nvContentPartPr>
              <p14:xfrm>
                <a:off x="6791670" y="2124330"/>
                <a:ext cx="139320" cy="156240"/>
              </p14:xfrm>
            </p:contentPart>
          </mc:Choice>
          <mc:Fallback xmlns="">
            <p:pic>
              <p:nvPicPr>
                <p:cNvPr id="50" name="墨迹 49">
                  <a:extLst>
                    <a:ext uri="{FF2B5EF4-FFF2-40B4-BE49-F238E27FC236}">
                      <a16:creationId xmlns:a16="http://schemas.microsoft.com/office/drawing/2014/main" id="{6369F40D-36E0-4472-A2DF-4CE22F74FF77}"/>
                    </a:ext>
                  </a:extLst>
                </p:cNvPr>
                <p:cNvPicPr/>
                <p:nvPr/>
              </p:nvPicPr>
              <p:blipFill>
                <a:blip r:embed="rId83"/>
                <a:stretch>
                  <a:fillRect/>
                </a:stretch>
              </p:blipFill>
              <p:spPr>
                <a:xfrm>
                  <a:off x="6774030" y="2106330"/>
                  <a:ext cx="1749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墨迹 50">
                  <a:extLst>
                    <a:ext uri="{FF2B5EF4-FFF2-40B4-BE49-F238E27FC236}">
                      <a16:creationId xmlns:a16="http://schemas.microsoft.com/office/drawing/2014/main" id="{DBD8A8CD-3291-4C51-9922-24D5AB40F695}"/>
                    </a:ext>
                  </a:extLst>
                </p14:cNvPr>
                <p14:cNvContentPartPr/>
                <p14:nvPr/>
              </p14:nvContentPartPr>
              <p14:xfrm>
                <a:off x="6791670" y="2284170"/>
                <a:ext cx="148320" cy="52560"/>
              </p14:xfrm>
            </p:contentPart>
          </mc:Choice>
          <mc:Fallback xmlns="">
            <p:pic>
              <p:nvPicPr>
                <p:cNvPr id="51" name="墨迹 50">
                  <a:extLst>
                    <a:ext uri="{FF2B5EF4-FFF2-40B4-BE49-F238E27FC236}">
                      <a16:creationId xmlns:a16="http://schemas.microsoft.com/office/drawing/2014/main" id="{DBD8A8CD-3291-4C51-9922-24D5AB40F695}"/>
                    </a:ext>
                  </a:extLst>
                </p:cNvPr>
                <p:cNvPicPr/>
                <p:nvPr/>
              </p:nvPicPr>
              <p:blipFill>
                <a:blip r:embed="rId85"/>
                <a:stretch>
                  <a:fillRect/>
                </a:stretch>
              </p:blipFill>
              <p:spPr>
                <a:xfrm>
                  <a:off x="6774030" y="2266530"/>
                  <a:ext cx="18396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墨迹 51">
                  <a:extLst>
                    <a:ext uri="{FF2B5EF4-FFF2-40B4-BE49-F238E27FC236}">
                      <a16:creationId xmlns:a16="http://schemas.microsoft.com/office/drawing/2014/main" id="{A2FDB249-F35C-4D89-B6DF-2C5E70240D04}"/>
                    </a:ext>
                  </a:extLst>
                </p14:cNvPr>
                <p14:cNvContentPartPr/>
                <p14:nvPr/>
              </p14:nvContentPartPr>
              <p14:xfrm>
                <a:off x="6728310" y="2170770"/>
                <a:ext cx="172440" cy="255600"/>
              </p14:xfrm>
            </p:contentPart>
          </mc:Choice>
          <mc:Fallback xmlns="">
            <p:pic>
              <p:nvPicPr>
                <p:cNvPr id="52" name="墨迹 51">
                  <a:extLst>
                    <a:ext uri="{FF2B5EF4-FFF2-40B4-BE49-F238E27FC236}">
                      <a16:creationId xmlns:a16="http://schemas.microsoft.com/office/drawing/2014/main" id="{A2FDB249-F35C-4D89-B6DF-2C5E70240D04}"/>
                    </a:ext>
                  </a:extLst>
                </p:cNvPr>
                <p:cNvPicPr/>
                <p:nvPr/>
              </p:nvPicPr>
              <p:blipFill>
                <a:blip r:embed="rId87"/>
                <a:stretch>
                  <a:fillRect/>
                </a:stretch>
              </p:blipFill>
              <p:spPr>
                <a:xfrm>
                  <a:off x="6710670" y="2152770"/>
                  <a:ext cx="2080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墨迹 52">
                  <a:extLst>
                    <a:ext uri="{FF2B5EF4-FFF2-40B4-BE49-F238E27FC236}">
                      <a16:creationId xmlns:a16="http://schemas.microsoft.com/office/drawing/2014/main" id="{8C957A23-598D-430E-9E1F-D06384B8906F}"/>
                    </a:ext>
                  </a:extLst>
                </p14:cNvPr>
                <p14:cNvContentPartPr/>
                <p14:nvPr/>
              </p14:nvContentPartPr>
              <p14:xfrm>
                <a:off x="6681870" y="2217210"/>
                <a:ext cx="288720" cy="222840"/>
              </p14:xfrm>
            </p:contentPart>
          </mc:Choice>
          <mc:Fallback xmlns="">
            <p:pic>
              <p:nvPicPr>
                <p:cNvPr id="53" name="墨迹 52">
                  <a:extLst>
                    <a:ext uri="{FF2B5EF4-FFF2-40B4-BE49-F238E27FC236}">
                      <a16:creationId xmlns:a16="http://schemas.microsoft.com/office/drawing/2014/main" id="{8C957A23-598D-430E-9E1F-D06384B8906F}"/>
                    </a:ext>
                  </a:extLst>
                </p:cNvPr>
                <p:cNvPicPr/>
                <p:nvPr/>
              </p:nvPicPr>
              <p:blipFill>
                <a:blip r:embed="rId89"/>
                <a:stretch>
                  <a:fillRect/>
                </a:stretch>
              </p:blipFill>
              <p:spPr>
                <a:xfrm>
                  <a:off x="6663870" y="2199570"/>
                  <a:ext cx="32436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墨迹 53">
                  <a:extLst>
                    <a:ext uri="{FF2B5EF4-FFF2-40B4-BE49-F238E27FC236}">
                      <a16:creationId xmlns:a16="http://schemas.microsoft.com/office/drawing/2014/main" id="{63A7318E-BC85-4533-B22E-698A464DF019}"/>
                    </a:ext>
                  </a:extLst>
                </p14:cNvPr>
                <p14:cNvContentPartPr/>
                <p14:nvPr/>
              </p14:nvContentPartPr>
              <p14:xfrm>
                <a:off x="7045830" y="2141610"/>
                <a:ext cx="83160" cy="176400"/>
              </p14:xfrm>
            </p:contentPart>
          </mc:Choice>
          <mc:Fallback xmlns="">
            <p:pic>
              <p:nvPicPr>
                <p:cNvPr id="54" name="墨迹 53">
                  <a:extLst>
                    <a:ext uri="{FF2B5EF4-FFF2-40B4-BE49-F238E27FC236}">
                      <a16:creationId xmlns:a16="http://schemas.microsoft.com/office/drawing/2014/main" id="{63A7318E-BC85-4533-B22E-698A464DF019}"/>
                    </a:ext>
                  </a:extLst>
                </p:cNvPr>
                <p:cNvPicPr/>
                <p:nvPr/>
              </p:nvPicPr>
              <p:blipFill>
                <a:blip r:embed="rId91"/>
                <a:stretch>
                  <a:fillRect/>
                </a:stretch>
              </p:blipFill>
              <p:spPr>
                <a:xfrm>
                  <a:off x="7028190" y="2123970"/>
                  <a:ext cx="1188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墨迹 54">
                  <a:extLst>
                    <a:ext uri="{FF2B5EF4-FFF2-40B4-BE49-F238E27FC236}">
                      <a16:creationId xmlns:a16="http://schemas.microsoft.com/office/drawing/2014/main" id="{A95F8F42-6D8F-48B9-908A-A39A26D4629A}"/>
                    </a:ext>
                  </a:extLst>
                </p14:cNvPr>
                <p14:cNvContentPartPr/>
                <p14:nvPr/>
              </p14:nvContentPartPr>
              <p14:xfrm>
                <a:off x="7091910" y="2158170"/>
                <a:ext cx="114480" cy="237960"/>
              </p14:xfrm>
            </p:contentPart>
          </mc:Choice>
          <mc:Fallback xmlns="">
            <p:pic>
              <p:nvPicPr>
                <p:cNvPr id="55" name="墨迹 54">
                  <a:extLst>
                    <a:ext uri="{FF2B5EF4-FFF2-40B4-BE49-F238E27FC236}">
                      <a16:creationId xmlns:a16="http://schemas.microsoft.com/office/drawing/2014/main" id="{A95F8F42-6D8F-48B9-908A-A39A26D4629A}"/>
                    </a:ext>
                  </a:extLst>
                </p:cNvPr>
                <p:cNvPicPr/>
                <p:nvPr/>
              </p:nvPicPr>
              <p:blipFill>
                <a:blip r:embed="rId93"/>
                <a:stretch>
                  <a:fillRect/>
                </a:stretch>
              </p:blipFill>
              <p:spPr>
                <a:xfrm>
                  <a:off x="7074270" y="2140530"/>
                  <a:ext cx="1501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墨迹 55">
                  <a:extLst>
                    <a:ext uri="{FF2B5EF4-FFF2-40B4-BE49-F238E27FC236}">
                      <a16:creationId xmlns:a16="http://schemas.microsoft.com/office/drawing/2014/main" id="{85923486-5149-42B4-9EA1-373B8FE664C1}"/>
                    </a:ext>
                  </a:extLst>
                </p14:cNvPr>
                <p14:cNvContentPartPr/>
                <p14:nvPr/>
              </p14:nvContentPartPr>
              <p14:xfrm>
                <a:off x="7116750" y="2245650"/>
                <a:ext cx="130680" cy="228960"/>
              </p14:xfrm>
            </p:contentPart>
          </mc:Choice>
          <mc:Fallback xmlns="">
            <p:pic>
              <p:nvPicPr>
                <p:cNvPr id="56" name="墨迹 55">
                  <a:extLst>
                    <a:ext uri="{FF2B5EF4-FFF2-40B4-BE49-F238E27FC236}">
                      <a16:creationId xmlns:a16="http://schemas.microsoft.com/office/drawing/2014/main" id="{85923486-5149-42B4-9EA1-373B8FE664C1}"/>
                    </a:ext>
                  </a:extLst>
                </p:cNvPr>
                <p:cNvPicPr/>
                <p:nvPr/>
              </p:nvPicPr>
              <p:blipFill>
                <a:blip r:embed="rId95"/>
                <a:stretch>
                  <a:fillRect/>
                </a:stretch>
              </p:blipFill>
              <p:spPr>
                <a:xfrm>
                  <a:off x="7098750" y="2228010"/>
                  <a:ext cx="1663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墨迹 56">
                  <a:extLst>
                    <a:ext uri="{FF2B5EF4-FFF2-40B4-BE49-F238E27FC236}">
                      <a16:creationId xmlns:a16="http://schemas.microsoft.com/office/drawing/2014/main" id="{FF21DEDD-E438-4CF2-8884-D2CC0227F68E}"/>
                    </a:ext>
                  </a:extLst>
                </p14:cNvPr>
                <p14:cNvContentPartPr/>
                <p14:nvPr/>
              </p14:nvContentPartPr>
              <p14:xfrm>
                <a:off x="7268670" y="2129730"/>
                <a:ext cx="120240" cy="155520"/>
              </p14:xfrm>
            </p:contentPart>
          </mc:Choice>
          <mc:Fallback xmlns="">
            <p:pic>
              <p:nvPicPr>
                <p:cNvPr id="57" name="墨迹 56">
                  <a:extLst>
                    <a:ext uri="{FF2B5EF4-FFF2-40B4-BE49-F238E27FC236}">
                      <a16:creationId xmlns:a16="http://schemas.microsoft.com/office/drawing/2014/main" id="{FF21DEDD-E438-4CF2-8884-D2CC0227F68E}"/>
                    </a:ext>
                  </a:extLst>
                </p:cNvPr>
                <p:cNvPicPr/>
                <p:nvPr/>
              </p:nvPicPr>
              <p:blipFill>
                <a:blip r:embed="rId97"/>
                <a:stretch>
                  <a:fillRect/>
                </a:stretch>
              </p:blipFill>
              <p:spPr>
                <a:xfrm>
                  <a:off x="7251030" y="2111730"/>
                  <a:ext cx="1558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墨迹 57">
                  <a:extLst>
                    <a:ext uri="{FF2B5EF4-FFF2-40B4-BE49-F238E27FC236}">
                      <a16:creationId xmlns:a16="http://schemas.microsoft.com/office/drawing/2014/main" id="{F2E2E36C-8AA0-486C-928D-AB92B0E8546A}"/>
                    </a:ext>
                  </a:extLst>
                </p14:cNvPr>
                <p14:cNvContentPartPr/>
                <p14:nvPr/>
              </p14:nvContentPartPr>
              <p14:xfrm>
                <a:off x="7372710" y="2131170"/>
                <a:ext cx="115200" cy="58320"/>
              </p14:xfrm>
            </p:contentPart>
          </mc:Choice>
          <mc:Fallback xmlns="">
            <p:pic>
              <p:nvPicPr>
                <p:cNvPr id="58" name="墨迹 57">
                  <a:extLst>
                    <a:ext uri="{FF2B5EF4-FFF2-40B4-BE49-F238E27FC236}">
                      <a16:creationId xmlns:a16="http://schemas.microsoft.com/office/drawing/2014/main" id="{F2E2E36C-8AA0-486C-928D-AB92B0E8546A}"/>
                    </a:ext>
                  </a:extLst>
                </p:cNvPr>
                <p:cNvPicPr/>
                <p:nvPr/>
              </p:nvPicPr>
              <p:blipFill>
                <a:blip r:embed="rId99"/>
                <a:stretch>
                  <a:fillRect/>
                </a:stretch>
              </p:blipFill>
              <p:spPr>
                <a:xfrm>
                  <a:off x="7355070" y="2113170"/>
                  <a:ext cx="1508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 name="墨迹 58">
                  <a:extLst>
                    <a:ext uri="{FF2B5EF4-FFF2-40B4-BE49-F238E27FC236}">
                      <a16:creationId xmlns:a16="http://schemas.microsoft.com/office/drawing/2014/main" id="{092749D4-E8FC-4AB4-A5E8-837B0F65140C}"/>
                    </a:ext>
                  </a:extLst>
                </p14:cNvPr>
                <p14:cNvContentPartPr/>
                <p14:nvPr/>
              </p14:nvContentPartPr>
              <p14:xfrm>
                <a:off x="7390710" y="2198490"/>
                <a:ext cx="30600" cy="51120"/>
              </p14:xfrm>
            </p:contentPart>
          </mc:Choice>
          <mc:Fallback xmlns="">
            <p:pic>
              <p:nvPicPr>
                <p:cNvPr id="59" name="墨迹 58">
                  <a:extLst>
                    <a:ext uri="{FF2B5EF4-FFF2-40B4-BE49-F238E27FC236}">
                      <a16:creationId xmlns:a16="http://schemas.microsoft.com/office/drawing/2014/main" id="{092749D4-E8FC-4AB4-A5E8-837B0F65140C}"/>
                    </a:ext>
                  </a:extLst>
                </p:cNvPr>
                <p:cNvPicPr/>
                <p:nvPr/>
              </p:nvPicPr>
              <p:blipFill>
                <a:blip r:embed="rId101"/>
                <a:stretch>
                  <a:fillRect/>
                </a:stretch>
              </p:blipFill>
              <p:spPr>
                <a:xfrm>
                  <a:off x="7372710" y="2180490"/>
                  <a:ext cx="662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0" name="墨迹 59">
                  <a:extLst>
                    <a:ext uri="{FF2B5EF4-FFF2-40B4-BE49-F238E27FC236}">
                      <a16:creationId xmlns:a16="http://schemas.microsoft.com/office/drawing/2014/main" id="{3974F4FE-8E36-494F-ACBE-D8C5E3AB93E7}"/>
                    </a:ext>
                  </a:extLst>
                </p14:cNvPr>
                <p14:cNvContentPartPr/>
                <p14:nvPr/>
              </p14:nvContentPartPr>
              <p14:xfrm>
                <a:off x="7309710" y="2260410"/>
                <a:ext cx="146520" cy="149760"/>
              </p14:xfrm>
            </p:contentPart>
          </mc:Choice>
          <mc:Fallback xmlns="">
            <p:pic>
              <p:nvPicPr>
                <p:cNvPr id="60" name="墨迹 59">
                  <a:extLst>
                    <a:ext uri="{FF2B5EF4-FFF2-40B4-BE49-F238E27FC236}">
                      <a16:creationId xmlns:a16="http://schemas.microsoft.com/office/drawing/2014/main" id="{3974F4FE-8E36-494F-ACBE-D8C5E3AB93E7}"/>
                    </a:ext>
                  </a:extLst>
                </p:cNvPr>
                <p:cNvPicPr/>
                <p:nvPr/>
              </p:nvPicPr>
              <p:blipFill>
                <a:blip r:embed="rId103"/>
                <a:stretch>
                  <a:fillRect/>
                </a:stretch>
              </p:blipFill>
              <p:spPr>
                <a:xfrm>
                  <a:off x="7291710" y="2242770"/>
                  <a:ext cx="1821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1" name="墨迹 60">
                  <a:extLst>
                    <a:ext uri="{FF2B5EF4-FFF2-40B4-BE49-F238E27FC236}">
                      <a16:creationId xmlns:a16="http://schemas.microsoft.com/office/drawing/2014/main" id="{96A01B20-7955-4817-A2D2-864AAE005DBE}"/>
                    </a:ext>
                  </a:extLst>
                </p14:cNvPr>
                <p14:cNvContentPartPr/>
                <p14:nvPr/>
              </p14:nvContentPartPr>
              <p14:xfrm>
                <a:off x="7356870" y="2350050"/>
                <a:ext cx="139320" cy="73080"/>
              </p14:xfrm>
            </p:contentPart>
          </mc:Choice>
          <mc:Fallback xmlns="">
            <p:pic>
              <p:nvPicPr>
                <p:cNvPr id="61" name="墨迹 60">
                  <a:extLst>
                    <a:ext uri="{FF2B5EF4-FFF2-40B4-BE49-F238E27FC236}">
                      <a16:creationId xmlns:a16="http://schemas.microsoft.com/office/drawing/2014/main" id="{96A01B20-7955-4817-A2D2-864AAE005DBE}"/>
                    </a:ext>
                  </a:extLst>
                </p:cNvPr>
                <p:cNvPicPr/>
                <p:nvPr/>
              </p:nvPicPr>
              <p:blipFill>
                <a:blip r:embed="rId105"/>
                <a:stretch>
                  <a:fillRect/>
                </a:stretch>
              </p:blipFill>
              <p:spPr>
                <a:xfrm>
                  <a:off x="7339230" y="2332050"/>
                  <a:ext cx="1749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墨迹 62">
                  <a:extLst>
                    <a:ext uri="{FF2B5EF4-FFF2-40B4-BE49-F238E27FC236}">
                      <a16:creationId xmlns:a16="http://schemas.microsoft.com/office/drawing/2014/main" id="{3BE22C76-D72F-4A2D-B72C-10E177BE8D30}"/>
                    </a:ext>
                  </a:extLst>
                </p14:cNvPr>
                <p14:cNvContentPartPr/>
                <p14:nvPr/>
              </p14:nvContentPartPr>
              <p14:xfrm>
                <a:off x="7636590" y="2140890"/>
                <a:ext cx="114480" cy="219240"/>
              </p14:xfrm>
            </p:contentPart>
          </mc:Choice>
          <mc:Fallback xmlns="">
            <p:pic>
              <p:nvPicPr>
                <p:cNvPr id="63" name="墨迹 62">
                  <a:extLst>
                    <a:ext uri="{FF2B5EF4-FFF2-40B4-BE49-F238E27FC236}">
                      <a16:creationId xmlns:a16="http://schemas.microsoft.com/office/drawing/2014/main" id="{3BE22C76-D72F-4A2D-B72C-10E177BE8D30}"/>
                    </a:ext>
                  </a:extLst>
                </p:cNvPr>
                <p:cNvPicPr/>
                <p:nvPr/>
              </p:nvPicPr>
              <p:blipFill>
                <a:blip r:embed="rId107"/>
                <a:stretch>
                  <a:fillRect/>
                </a:stretch>
              </p:blipFill>
              <p:spPr>
                <a:xfrm>
                  <a:off x="7618950" y="2122890"/>
                  <a:ext cx="1501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0656" name="墨迹 70655">
                  <a:extLst>
                    <a:ext uri="{FF2B5EF4-FFF2-40B4-BE49-F238E27FC236}">
                      <a16:creationId xmlns:a16="http://schemas.microsoft.com/office/drawing/2014/main" id="{FDD6B791-ECA7-421C-ABED-728AFE6304BF}"/>
                    </a:ext>
                  </a:extLst>
                </p14:cNvPr>
                <p14:cNvContentPartPr/>
                <p14:nvPr/>
              </p14:nvContentPartPr>
              <p14:xfrm>
                <a:off x="7750710" y="2262930"/>
                <a:ext cx="54720" cy="62280"/>
              </p14:xfrm>
            </p:contentPart>
          </mc:Choice>
          <mc:Fallback xmlns="">
            <p:pic>
              <p:nvPicPr>
                <p:cNvPr id="70656" name="墨迹 70655">
                  <a:extLst>
                    <a:ext uri="{FF2B5EF4-FFF2-40B4-BE49-F238E27FC236}">
                      <a16:creationId xmlns:a16="http://schemas.microsoft.com/office/drawing/2014/main" id="{FDD6B791-ECA7-421C-ABED-728AFE6304BF}"/>
                    </a:ext>
                  </a:extLst>
                </p:cNvPr>
                <p:cNvPicPr/>
                <p:nvPr/>
              </p:nvPicPr>
              <p:blipFill>
                <a:blip r:embed="rId109"/>
                <a:stretch>
                  <a:fillRect/>
                </a:stretch>
              </p:blipFill>
              <p:spPr>
                <a:xfrm>
                  <a:off x="7732710" y="2244930"/>
                  <a:ext cx="903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657" name="墨迹 70656">
                  <a:extLst>
                    <a:ext uri="{FF2B5EF4-FFF2-40B4-BE49-F238E27FC236}">
                      <a16:creationId xmlns:a16="http://schemas.microsoft.com/office/drawing/2014/main" id="{2845F6A8-C148-49FD-8C0D-189492F1E1CD}"/>
                    </a:ext>
                  </a:extLst>
                </p14:cNvPr>
                <p14:cNvContentPartPr/>
                <p14:nvPr/>
              </p14:nvContentPartPr>
              <p14:xfrm>
                <a:off x="7745310" y="2267610"/>
                <a:ext cx="108360" cy="257760"/>
              </p14:xfrm>
            </p:contentPart>
          </mc:Choice>
          <mc:Fallback xmlns="">
            <p:pic>
              <p:nvPicPr>
                <p:cNvPr id="70657" name="墨迹 70656">
                  <a:extLst>
                    <a:ext uri="{FF2B5EF4-FFF2-40B4-BE49-F238E27FC236}">
                      <a16:creationId xmlns:a16="http://schemas.microsoft.com/office/drawing/2014/main" id="{2845F6A8-C148-49FD-8C0D-189492F1E1CD}"/>
                    </a:ext>
                  </a:extLst>
                </p:cNvPr>
                <p:cNvPicPr/>
                <p:nvPr/>
              </p:nvPicPr>
              <p:blipFill>
                <a:blip r:embed="rId111"/>
                <a:stretch>
                  <a:fillRect/>
                </a:stretch>
              </p:blipFill>
              <p:spPr>
                <a:xfrm>
                  <a:off x="7727670" y="2249970"/>
                  <a:ext cx="14400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0660" name="墨迹 70659">
                  <a:extLst>
                    <a:ext uri="{FF2B5EF4-FFF2-40B4-BE49-F238E27FC236}">
                      <a16:creationId xmlns:a16="http://schemas.microsoft.com/office/drawing/2014/main" id="{EB50E912-7567-4A07-959D-29E1CCD70DCE}"/>
                    </a:ext>
                  </a:extLst>
                </p14:cNvPr>
                <p14:cNvContentPartPr/>
                <p14:nvPr/>
              </p14:nvContentPartPr>
              <p14:xfrm>
                <a:off x="7913430" y="2210010"/>
                <a:ext cx="65160" cy="167760"/>
              </p14:xfrm>
            </p:contentPart>
          </mc:Choice>
          <mc:Fallback xmlns="">
            <p:pic>
              <p:nvPicPr>
                <p:cNvPr id="70660" name="墨迹 70659">
                  <a:extLst>
                    <a:ext uri="{FF2B5EF4-FFF2-40B4-BE49-F238E27FC236}">
                      <a16:creationId xmlns:a16="http://schemas.microsoft.com/office/drawing/2014/main" id="{EB50E912-7567-4A07-959D-29E1CCD70DCE}"/>
                    </a:ext>
                  </a:extLst>
                </p:cNvPr>
                <p:cNvPicPr/>
                <p:nvPr/>
              </p:nvPicPr>
              <p:blipFill>
                <a:blip r:embed="rId113"/>
                <a:stretch>
                  <a:fillRect/>
                </a:stretch>
              </p:blipFill>
              <p:spPr>
                <a:xfrm>
                  <a:off x="7895430" y="2192010"/>
                  <a:ext cx="100800" cy="203400"/>
                </a:xfrm>
                <a:prstGeom prst="rect">
                  <a:avLst/>
                </a:prstGeom>
              </p:spPr>
            </p:pic>
          </mc:Fallback>
        </mc:AlternateContent>
      </p:grpSp>
      <p:grpSp>
        <p:nvGrpSpPr>
          <p:cNvPr id="70664" name="组合 70663">
            <a:extLst>
              <a:ext uri="{FF2B5EF4-FFF2-40B4-BE49-F238E27FC236}">
                <a16:creationId xmlns:a16="http://schemas.microsoft.com/office/drawing/2014/main" id="{F03FCB07-F4DC-4A42-9D0F-FEDCCF3AB0C5}"/>
              </a:ext>
            </a:extLst>
          </p:cNvPr>
          <p:cNvGrpSpPr/>
          <p:nvPr/>
        </p:nvGrpSpPr>
        <p:grpSpPr>
          <a:xfrm>
            <a:off x="2959470" y="3076170"/>
            <a:ext cx="519120" cy="30600"/>
            <a:chOff x="2959470" y="3076170"/>
            <a:chExt cx="519120" cy="30600"/>
          </a:xfrm>
        </p:grpSpPr>
        <mc:AlternateContent xmlns:mc="http://schemas.openxmlformats.org/markup-compatibility/2006" xmlns:p14="http://schemas.microsoft.com/office/powerpoint/2010/main">
          <mc:Choice Requires="p14">
            <p:contentPart p14:bwMode="auto" r:id="rId114">
              <p14:nvContentPartPr>
                <p14:cNvPr id="70662" name="墨迹 70661">
                  <a:extLst>
                    <a:ext uri="{FF2B5EF4-FFF2-40B4-BE49-F238E27FC236}">
                      <a16:creationId xmlns:a16="http://schemas.microsoft.com/office/drawing/2014/main" id="{48B0C327-474A-4623-9938-5DB7DE3E8774}"/>
                    </a:ext>
                  </a:extLst>
                </p14:cNvPr>
                <p14:cNvContentPartPr/>
                <p14:nvPr/>
              </p14:nvContentPartPr>
              <p14:xfrm>
                <a:off x="2959470" y="3091290"/>
                <a:ext cx="6120" cy="5760"/>
              </p14:xfrm>
            </p:contentPart>
          </mc:Choice>
          <mc:Fallback xmlns="">
            <p:pic>
              <p:nvPicPr>
                <p:cNvPr id="70662" name="墨迹 70661">
                  <a:extLst>
                    <a:ext uri="{FF2B5EF4-FFF2-40B4-BE49-F238E27FC236}">
                      <a16:creationId xmlns:a16="http://schemas.microsoft.com/office/drawing/2014/main" id="{48B0C327-474A-4623-9938-5DB7DE3E8774}"/>
                    </a:ext>
                  </a:extLst>
                </p:cNvPr>
                <p:cNvPicPr/>
                <p:nvPr/>
              </p:nvPicPr>
              <p:blipFill>
                <a:blip r:embed="rId115"/>
                <a:stretch>
                  <a:fillRect/>
                </a:stretch>
              </p:blipFill>
              <p:spPr>
                <a:xfrm>
                  <a:off x="2941470" y="3073290"/>
                  <a:ext cx="417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0663" name="墨迹 70662">
                  <a:extLst>
                    <a:ext uri="{FF2B5EF4-FFF2-40B4-BE49-F238E27FC236}">
                      <a16:creationId xmlns:a16="http://schemas.microsoft.com/office/drawing/2014/main" id="{902113BF-0BC9-4EBB-AAE2-891F72E70227}"/>
                    </a:ext>
                  </a:extLst>
                </p14:cNvPr>
                <p14:cNvContentPartPr/>
                <p14:nvPr/>
              </p14:nvContentPartPr>
              <p14:xfrm>
                <a:off x="2968110" y="3076170"/>
                <a:ext cx="510480" cy="30600"/>
              </p14:xfrm>
            </p:contentPart>
          </mc:Choice>
          <mc:Fallback xmlns="">
            <p:pic>
              <p:nvPicPr>
                <p:cNvPr id="70663" name="墨迹 70662">
                  <a:extLst>
                    <a:ext uri="{FF2B5EF4-FFF2-40B4-BE49-F238E27FC236}">
                      <a16:creationId xmlns:a16="http://schemas.microsoft.com/office/drawing/2014/main" id="{902113BF-0BC9-4EBB-AAE2-891F72E70227}"/>
                    </a:ext>
                  </a:extLst>
                </p:cNvPr>
                <p:cNvPicPr/>
                <p:nvPr/>
              </p:nvPicPr>
              <p:blipFill>
                <a:blip r:embed="rId117"/>
                <a:stretch>
                  <a:fillRect/>
                </a:stretch>
              </p:blipFill>
              <p:spPr>
                <a:xfrm>
                  <a:off x="2950470" y="3058530"/>
                  <a:ext cx="546120" cy="66240"/>
                </a:xfrm>
                <a:prstGeom prst="rect">
                  <a:avLst/>
                </a:prstGeom>
              </p:spPr>
            </p:pic>
          </mc:Fallback>
        </mc:AlternateContent>
      </p:grpSp>
      <p:grpSp>
        <p:nvGrpSpPr>
          <p:cNvPr id="70669" name="组合 70668">
            <a:extLst>
              <a:ext uri="{FF2B5EF4-FFF2-40B4-BE49-F238E27FC236}">
                <a16:creationId xmlns:a16="http://schemas.microsoft.com/office/drawing/2014/main" id="{21F336CB-343F-4734-AE4E-65921217B6D2}"/>
              </a:ext>
            </a:extLst>
          </p:cNvPr>
          <p:cNvGrpSpPr/>
          <p:nvPr/>
        </p:nvGrpSpPr>
        <p:grpSpPr>
          <a:xfrm>
            <a:off x="8125470" y="2686290"/>
            <a:ext cx="335160" cy="390240"/>
            <a:chOff x="8125470" y="2686290"/>
            <a:chExt cx="335160" cy="390240"/>
          </a:xfrm>
        </p:grpSpPr>
        <mc:AlternateContent xmlns:mc="http://schemas.openxmlformats.org/markup-compatibility/2006" xmlns:p14="http://schemas.microsoft.com/office/powerpoint/2010/main">
          <mc:Choice Requires="p14">
            <p:contentPart p14:bwMode="auto" r:id="rId118">
              <p14:nvContentPartPr>
                <p14:cNvPr id="70665" name="墨迹 70664">
                  <a:extLst>
                    <a:ext uri="{FF2B5EF4-FFF2-40B4-BE49-F238E27FC236}">
                      <a16:creationId xmlns:a16="http://schemas.microsoft.com/office/drawing/2014/main" id="{5CE331D0-B6E9-4C8D-8492-11C00BEED0A0}"/>
                    </a:ext>
                  </a:extLst>
                </p14:cNvPr>
                <p14:cNvContentPartPr/>
                <p14:nvPr/>
              </p14:nvContentPartPr>
              <p14:xfrm>
                <a:off x="8125470" y="2779530"/>
                <a:ext cx="88920" cy="20520"/>
              </p14:xfrm>
            </p:contentPart>
          </mc:Choice>
          <mc:Fallback xmlns="">
            <p:pic>
              <p:nvPicPr>
                <p:cNvPr id="70665" name="墨迹 70664">
                  <a:extLst>
                    <a:ext uri="{FF2B5EF4-FFF2-40B4-BE49-F238E27FC236}">
                      <a16:creationId xmlns:a16="http://schemas.microsoft.com/office/drawing/2014/main" id="{5CE331D0-B6E9-4C8D-8492-11C00BEED0A0}"/>
                    </a:ext>
                  </a:extLst>
                </p:cNvPr>
                <p:cNvPicPr/>
                <p:nvPr/>
              </p:nvPicPr>
              <p:blipFill>
                <a:blip r:embed="rId119"/>
                <a:stretch>
                  <a:fillRect/>
                </a:stretch>
              </p:blipFill>
              <p:spPr>
                <a:xfrm>
                  <a:off x="8107830" y="2761890"/>
                  <a:ext cx="124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0666" name="墨迹 70665">
                  <a:extLst>
                    <a:ext uri="{FF2B5EF4-FFF2-40B4-BE49-F238E27FC236}">
                      <a16:creationId xmlns:a16="http://schemas.microsoft.com/office/drawing/2014/main" id="{D3B537D3-3597-4C0A-B215-8D84CD2A9924}"/>
                    </a:ext>
                  </a:extLst>
                </p14:cNvPr>
                <p14:cNvContentPartPr/>
                <p14:nvPr/>
              </p14:nvContentPartPr>
              <p14:xfrm>
                <a:off x="8174430" y="2686290"/>
                <a:ext cx="57240" cy="251640"/>
              </p14:xfrm>
            </p:contentPart>
          </mc:Choice>
          <mc:Fallback xmlns="">
            <p:pic>
              <p:nvPicPr>
                <p:cNvPr id="70666" name="墨迹 70665">
                  <a:extLst>
                    <a:ext uri="{FF2B5EF4-FFF2-40B4-BE49-F238E27FC236}">
                      <a16:creationId xmlns:a16="http://schemas.microsoft.com/office/drawing/2014/main" id="{D3B537D3-3597-4C0A-B215-8D84CD2A9924}"/>
                    </a:ext>
                  </a:extLst>
                </p:cNvPr>
                <p:cNvPicPr/>
                <p:nvPr/>
              </p:nvPicPr>
              <p:blipFill>
                <a:blip r:embed="rId121"/>
                <a:stretch>
                  <a:fillRect/>
                </a:stretch>
              </p:blipFill>
              <p:spPr>
                <a:xfrm>
                  <a:off x="8156790" y="2668290"/>
                  <a:ext cx="928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0667" name="墨迹 70666">
                  <a:extLst>
                    <a:ext uri="{FF2B5EF4-FFF2-40B4-BE49-F238E27FC236}">
                      <a16:creationId xmlns:a16="http://schemas.microsoft.com/office/drawing/2014/main" id="{50B6BA0E-026E-4BF3-A9AC-1EEA3DB2FD5A}"/>
                    </a:ext>
                  </a:extLst>
                </p14:cNvPr>
                <p14:cNvContentPartPr/>
                <p14:nvPr/>
              </p14:nvContentPartPr>
              <p14:xfrm>
                <a:off x="8250390" y="2745690"/>
                <a:ext cx="87480" cy="157320"/>
              </p14:xfrm>
            </p:contentPart>
          </mc:Choice>
          <mc:Fallback xmlns="">
            <p:pic>
              <p:nvPicPr>
                <p:cNvPr id="70667" name="墨迹 70666">
                  <a:extLst>
                    <a:ext uri="{FF2B5EF4-FFF2-40B4-BE49-F238E27FC236}">
                      <a16:creationId xmlns:a16="http://schemas.microsoft.com/office/drawing/2014/main" id="{50B6BA0E-026E-4BF3-A9AC-1EEA3DB2FD5A}"/>
                    </a:ext>
                  </a:extLst>
                </p:cNvPr>
                <p:cNvPicPr/>
                <p:nvPr/>
              </p:nvPicPr>
              <p:blipFill>
                <a:blip r:embed="rId123"/>
                <a:stretch>
                  <a:fillRect/>
                </a:stretch>
              </p:blipFill>
              <p:spPr>
                <a:xfrm>
                  <a:off x="8232750" y="2728050"/>
                  <a:ext cx="1231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0668" name="墨迹 70667">
                  <a:extLst>
                    <a:ext uri="{FF2B5EF4-FFF2-40B4-BE49-F238E27FC236}">
                      <a16:creationId xmlns:a16="http://schemas.microsoft.com/office/drawing/2014/main" id="{13A1B106-FD58-4FA2-AB8D-F70C4442931D}"/>
                    </a:ext>
                  </a:extLst>
                </p14:cNvPr>
                <p14:cNvContentPartPr/>
                <p14:nvPr/>
              </p14:nvContentPartPr>
              <p14:xfrm>
                <a:off x="8294670" y="2766930"/>
                <a:ext cx="165960" cy="309600"/>
              </p14:xfrm>
            </p:contentPart>
          </mc:Choice>
          <mc:Fallback xmlns="">
            <p:pic>
              <p:nvPicPr>
                <p:cNvPr id="70668" name="墨迹 70667">
                  <a:extLst>
                    <a:ext uri="{FF2B5EF4-FFF2-40B4-BE49-F238E27FC236}">
                      <a16:creationId xmlns:a16="http://schemas.microsoft.com/office/drawing/2014/main" id="{13A1B106-FD58-4FA2-AB8D-F70C4442931D}"/>
                    </a:ext>
                  </a:extLst>
                </p:cNvPr>
                <p:cNvPicPr/>
                <p:nvPr/>
              </p:nvPicPr>
              <p:blipFill>
                <a:blip r:embed="rId125"/>
                <a:stretch>
                  <a:fillRect/>
                </a:stretch>
              </p:blipFill>
              <p:spPr>
                <a:xfrm>
                  <a:off x="8276670" y="2748930"/>
                  <a:ext cx="201600" cy="345240"/>
                </a:xfrm>
                <a:prstGeom prst="rect">
                  <a:avLst/>
                </a:prstGeom>
              </p:spPr>
            </p:pic>
          </mc:Fallback>
        </mc:AlternateContent>
      </p:grpSp>
      <p:grpSp>
        <p:nvGrpSpPr>
          <p:cNvPr id="70676" name="组合 70675">
            <a:extLst>
              <a:ext uri="{FF2B5EF4-FFF2-40B4-BE49-F238E27FC236}">
                <a16:creationId xmlns:a16="http://schemas.microsoft.com/office/drawing/2014/main" id="{003A9354-4AB3-4B4B-BC1B-E40598EA0AD6}"/>
              </a:ext>
            </a:extLst>
          </p:cNvPr>
          <p:cNvGrpSpPr/>
          <p:nvPr/>
        </p:nvGrpSpPr>
        <p:grpSpPr>
          <a:xfrm>
            <a:off x="8534070" y="2661810"/>
            <a:ext cx="437400" cy="338040"/>
            <a:chOff x="8534070" y="2661810"/>
            <a:chExt cx="437400" cy="338040"/>
          </a:xfrm>
        </p:grpSpPr>
        <mc:AlternateContent xmlns:mc="http://schemas.openxmlformats.org/markup-compatibility/2006" xmlns:p14="http://schemas.microsoft.com/office/powerpoint/2010/main">
          <mc:Choice Requires="p14">
            <p:contentPart p14:bwMode="auto" r:id="rId126">
              <p14:nvContentPartPr>
                <p14:cNvPr id="70670" name="墨迹 70669">
                  <a:extLst>
                    <a:ext uri="{FF2B5EF4-FFF2-40B4-BE49-F238E27FC236}">
                      <a16:creationId xmlns:a16="http://schemas.microsoft.com/office/drawing/2014/main" id="{5B234234-EF7D-4ACA-B071-8BE96DFD19FA}"/>
                    </a:ext>
                  </a:extLst>
                </p14:cNvPr>
                <p14:cNvContentPartPr/>
                <p14:nvPr/>
              </p14:nvContentPartPr>
              <p14:xfrm>
                <a:off x="8572950" y="2729490"/>
                <a:ext cx="115200" cy="37440"/>
              </p14:xfrm>
            </p:contentPart>
          </mc:Choice>
          <mc:Fallback xmlns="">
            <p:pic>
              <p:nvPicPr>
                <p:cNvPr id="70670" name="墨迹 70669">
                  <a:extLst>
                    <a:ext uri="{FF2B5EF4-FFF2-40B4-BE49-F238E27FC236}">
                      <a16:creationId xmlns:a16="http://schemas.microsoft.com/office/drawing/2014/main" id="{5B234234-EF7D-4ACA-B071-8BE96DFD19FA}"/>
                    </a:ext>
                  </a:extLst>
                </p:cNvPr>
                <p:cNvPicPr/>
                <p:nvPr/>
              </p:nvPicPr>
              <p:blipFill>
                <a:blip r:embed="rId127"/>
                <a:stretch>
                  <a:fillRect/>
                </a:stretch>
              </p:blipFill>
              <p:spPr>
                <a:xfrm>
                  <a:off x="8555310" y="2711490"/>
                  <a:ext cx="1508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0671" name="墨迹 70670">
                  <a:extLst>
                    <a:ext uri="{FF2B5EF4-FFF2-40B4-BE49-F238E27FC236}">
                      <a16:creationId xmlns:a16="http://schemas.microsoft.com/office/drawing/2014/main" id="{634CB109-B96E-4285-A9D1-DFA1EDDD776A}"/>
                    </a:ext>
                  </a:extLst>
                </p14:cNvPr>
                <p14:cNvContentPartPr/>
                <p14:nvPr/>
              </p14:nvContentPartPr>
              <p14:xfrm>
                <a:off x="8534070" y="2661810"/>
                <a:ext cx="148680" cy="279720"/>
              </p14:xfrm>
            </p:contentPart>
          </mc:Choice>
          <mc:Fallback xmlns="">
            <p:pic>
              <p:nvPicPr>
                <p:cNvPr id="70671" name="墨迹 70670">
                  <a:extLst>
                    <a:ext uri="{FF2B5EF4-FFF2-40B4-BE49-F238E27FC236}">
                      <a16:creationId xmlns:a16="http://schemas.microsoft.com/office/drawing/2014/main" id="{634CB109-B96E-4285-A9D1-DFA1EDDD776A}"/>
                    </a:ext>
                  </a:extLst>
                </p:cNvPr>
                <p:cNvPicPr/>
                <p:nvPr/>
              </p:nvPicPr>
              <p:blipFill>
                <a:blip r:embed="rId129"/>
                <a:stretch>
                  <a:fillRect/>
                </a:stretch>
              </p:blipFill>
              <p:spPr>
                <a:xfrm>
                  <a:off x="8516430" y="2643810"/>
                  <a:ext cx="18432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0672" name="墨迹 70671">
                  <a:extLst>
                    <a:ext uri="{FF2B5EF4-FFF2-40B4-BE49-F238E27FC236}">
                      <a16:creationId xmlns:a16="http://schemas.microsoft.com/office/drawing/2014/main" id="{524D9EE5-C128-4131-8BDE-72C82D82AAFC}"/>
                    </a:ext>
                  </a:extLst>
                </p14:cNvPr>
                <p14:cNvContentPartPr/>
                <p14:nvPr/>
              </p14:nvContentPartPr>
              <p14:xfrm>
                <a:off x="8660070" y="2773770"/>
                <a:ext cx="70200" cy="132840"/>
              </p14:xfrm>
            </p:contentPart>
          </mc:Choice>
          <mc:Fallback xmlns="">
            <p:pic>
              <p:nvPicPr>
                <p:cNvPr id="70672" name="墨迹 70671">
                  <a:extLst>
                    <a:ext uri="{FF2B5EF4-FFF2-40B4-BE49-F238E27FC236}">
                      <a16:creationId xmlns:a16="http://schemas.microsoft.com/office/drawing/2014/main" id="{524D9EE5-C128-4131-8BDE-72C82D82AAFC}"/>
                    </a:ext>
                  </a:extLst>
                </p:cNvPr>
                <p:cNvPicPr/>
                <p:nvPr/>
              </p:nvPicPr>
              <p:blipFill>
                <a:blip r:embed="rId131"/>
                <a:stretch>
                  <a:fillRect/>
                </a:stretch>
              </p:blipFill>
              <p:spPr>
                <a:xfrm>
                  <a:off x="8642070" y="2755770"/>
                  <a:ext cx="1058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0673" name="墨迹 70672">
                  <a:extLst>
                    <a:ext uri="{FF2B5EF4-FFF2-40B4-BE49-F238E27FC236}">
                      <a16:creationId xmlns:a16="http://schemas.microsoft.com/office/drawing/2014/main" id="{2AE670C2-897A-41C7-86EC-2E088D7BAC84}"/>
                    </a:ext>
                  </a:extLst>
                </p14:cNvPr>
                <p14:cNvContentPartPr/>
                <p14:nvPr/>
              </p14:nvContentPartPr>
              <p14:xfrm>
                <a:off x="8614350" y="2769090"/>
                <a:ext cx="241560" cy="151200"/>
              </p14:xfrm>
            </p:contentPart>
          </mc:Choice>
          <mc:Fallback xmlns="">
            <p:pic>
              <p:nvPicPr>
                <p:cNvPr id="70673" name="墨迹 70672">
                  <a:extLst>
                    <a:ext uri="{FF2B5EF4-FFF2-40B4-BE49-F238E27FC236}">
                      <a16:creationId xmlns:a16="http://schemas.microsoft.com/office/drawing/2014/main" id="{2AE670C2-897A-41C7-86EC-2E088D7BAC84}"/>
                    </a:ext>
                  </a:extLst>
                </p:cNvPr>
                <p:cNvPicPr/>
                <p:nvPr/>
              </p:nvPicPr>
              <p:blipFill>
                <a:blip r:embed="rId133"/>
                <a:stretch>
                  <a:fillRect/>
                </a:stretch>
              </p:blipFill>
              <p:spPr>
                <a:xfrm>
                  <a:off x="8596710" y="2751090"/>
                  <a:ext cx="2772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0674" name="墨迹 70673">
                  <a:extLst>
                    <a:ext uri="{FF2B5EF4-FFF2-40B4-BE49-F238E27FC236}">
                      <a16:creationId xmlns:a16="http://schemas.microsoft.com/office/drawing/2014/main" id="{AADE1C1D-8461-4858-B37B-5C1060A27920}"/>
                    </a:ext>
                  </a:extLst>
                </p14:cNvPr>
                <p14:cNvContentPartPr/>
                <p14:nvPr/>
              </p14:nvContentPartPr>
              <p14:xfrm>
                <a:off x="8742150" y="2728770"/>
                <a:ext cx="65520" cy="218880"/>
              </p14:xfrm>
            </p:contentPart>
          </mc:Choice>
          <mc:Fallback xmlns="">
            <p:pic>
              <p:nvPicPr>
                <p:cNvPr id="70674" name="墨迹 70673">
                  <a:extLst>
                    <a:ext uri="{FF2B5EF4-FFF2-40B4-BE49-F238E27FC236}">
                      <a16:creationId xmlns:a16="http://schemas.microsoft.com/office/drawing/2014/main" id="{AADE1C1D-8461-4858-B37B-5C1060A27920}"/>
                    </a:ext>
                  </a:extLst>
                </p:cNvPr>
                <p:cNvPicPr/>
                <p:nvPr/>
              </p:nvPicPr>
              <p:blipFill>
                <a:blip r:embed="rId135"/>
                <a:stretch>
                  <a:fillRect/>
                </a:stretch>
              </p:blipFill>
              <p:spPr>
                <a:xfrm>
                  <a:off x="8724510" y="2710770"/>
                  <a:ext cx="10116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0675" name="墨迹 70674">
                  <a:extLst>
                    <a:ext uri="{FF2B5EF4-FFF2-40B4-BE49-F238E27FC236}">
                      <a16:creationId xmlns:a16="http://schemas.microsoft.com/office/drawing/2014/main" id="{99DF971E-006C-4542-95F8-DD1530BACB96}"/>
                    </a:ext>
                  </a:extLst>
                </p14:cNvPr>
                <p14:cNvContentPartPr/>
                <p14:nvPr/>
              </p14:nvContentPartPr>
              <p14:xfrm>
                <a:off x="8772390" y="2842890"/>
                <a:ext cx="199080" cy="156960"/>
              </p14:xfrm>
            </p:contentPart>
          </mc:Choice>
          <mc:Fallback xmlns="">
            <p:pic>
              <p:nvPicPr>
                <p:cNvPr id="70675" name="墨迹 70674">
                  <a:extLst>
                    <a:ext uri="{FF2B5EF4-FFF2-40B4-BE49-F238E27FC236}">
                      <a16:creationId xmlns:a16="http://schemas.microsoft.com/office/drawing/2014/main" id="{99DF971E-006C-4542-95F8-DD1530BACB96}"/>
                    </a:ext>
                  </a:extLst>
                </p:cNvPr>
                <p:cNvPicPr/>
                <p:nvPr/>
              </p:nvPicPr>
              <p:blipFill>
                <a:blip r:embed="rId137"/>
                <a:stretch>
                  <a:fillRect/>
                </a:stretch>
              </p:blipFill>
              <p:spPr>
                <a:xfrm>
                  <a:off x="8754390" y="2824890"/>
                  <a:ext cx="234720" cy="192600"/>
                </a:xfrm>
                <a:prstGeom prst="rect">
                  <a:avLst/>
                </a:prstGeom>
              </p:spPr>
            </p:pic>
          </mc:Fallback>
        </mc:AlternateContent>
      </p:grpSp>
      <p:grpSp>
        <p:nvGrpSpPr>
          <p:cNvPr id="70743" name="组合 70742">
            <a:extLst>
              <a:ext uri="{FF2B5EF4-FFF2-40B4-BE49-F238E27FC236}">
                <a16:creationId xmlns:a16="http://schemas.microsoft.com/office/drawing/2014/main" id="{78620C40-EC5E-40DF-9E96-7DD5B058BD64}"/>
              </a:ext>
            </a:extLst>
          </p:cNvPr>
          <p:cNvGrpSpPr/>
          <p:nvPr/>
        </p:nvGrpSpPr>
        <p:grpSpPr>
          <a:xfrm>
            <a:off x="3704670" y="3840090"/>
            <a:ext cx="4271040" cy="511920"/>
            <a:chOff x="3704670" y="3840090"/>
            <a:chExt cx="4271040" cy="511920"/>
          </a:xfrm>
        </p:grpSpPr>
        <mc:AlternateContent xmlns:mc="http://schemas.openxmlformats.org/markup-compatibility/2006" xmlns:p14="http://schemas.microsoft.com/office/powerpoint/2010/main">
          <mc:Choice Requires="p14">
            <p:contentPart p14:bwMode="auto" r:id="rId138">
              <p14:nvContentPartPr>
                <p14:cNvPr id="70677" name="墨迹 70676">
                  <a:extLst>
                    <a:ext uri="{FF2B5EF4-FFF2-40B4-BE49-F238E27FC236}">
                      <a16:creationId xmlns:a16="http://schemas.microsoft.com/office/drawing/2014/main" id="{96F979B0-2C50-4ACB-B0ED-96FE3B46EFE2}"/>
                    </a:ext>
                  </a:extLst>
                </p14:cNvPr>
                <p14:cNvContentPartPr/>
                <p14:nvPr/>
              </p14:nvContentPartPr>
              <p14:xfrm>
                <a:off x="3704670" y="3995610"/>
                <a:ext cx="153000" cy="31680"/>
              </p14:xfrm>
            </p:contentPart>
          </mc:Choice>
          <mc:Fallback xmlns="">
            <p:pic>
              <p:nvPicPr>
                <p:cNvPr id="70677" name="墨迹 70676">
                  <a:extLst>
                    <a:ext uri="{FF2B5EF4-FFF2-40B4-BE49-F238E27FC236}">
                      <a16:creationId xmlns:a16="http://schemas.microsoft.com/office/drawing/2014/main" id="{96F979B0-2C50-4ACB-B0ED-96FE3B46EFE2}"/>
                    </a:ext>
                  </a:extLst>
                </p:cNvPr>
                <p:cNvPicPr/>
                <p:nvPr/>
              </p:nvPicPr>
              <p:blipFill>
                <a:blip r:embed="rId139"/>
                <a:stretch>
                  <a:fillRect/>
                </a:stretch>
              </p:blipFill>
              <p:spPr>
                <a:xfrm>
                  <a:off x="3686670" y="3977970"/>
                  <a:ext cx="1886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0678" name="墨迹 70677">
                  <a:extLst>
                    <a:ext uri="{FF2B5EF4-FFF2-40B4-BE49-F238E27FC236}">
                      <a16:creationId xmlns:a16="http://schemas.microsoft.com/office/drawing/2014/main" id="{50F9CD0B-9567-4302-AB90-12620EF7BBF0}"/>
                    </a:ext>
                  </a:extLst>
                </p14:cNvPr>
                <p14:cNvContentPartPr/>
                <p14:nvPr/>
              </p14:nvContentPartPr>
              <p14:xfrm>
                <a:off x="3812310" y="3934410"/>
                <a:ext cx="20880" cy="349560"/>
              </p14:xfrm>
            </p:contentPart>
          </mc:Choice>
          <mc:Fallback xmlns="">
            <p:pic>
              <p:nvPicPr>
                <p:cNvPr id="70678" name="墨迹 70677">
                  <a:extLst>
                    <a:ext uri="{FF2B5EF4-FFF2-40B4-BE49-F238E27FC236}">
                      <a16:creationId xmlns:a16="http://schemas.microsoft.com/office/drawing/2014/main" id="{50F9CD0B-9567-4302-AB90-12620EF7BBF0}"/>
                    </a:ext>
                  </a:extLst>
                </p:cNvPr>
                <p:cNvPicPr/>
                <p:nvPr/>
              </p:nvPicPr>
              <p:blipFill>
                <a:blip r:embed="rId141"/>
                <a:stretch>
                  <a:fillRect/>
                </a:stretch>
              </p:blipFill>
              <p:spPr>
                <a:xfrm>
                  <a:off x="3794310" y="3916770"/>
                  <a:ext cx="5652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0679" name="墨迹 70678">
                  <a:extLst>
                    <a:ext uri="{FF2B5EF4-FFF2-40B4-BE49-F238E27FC236}">
                      <a16:creationId xmlns:a16="http://schemas.microsoft.com/office/drawing/2014/main" id="{2A3EF209-61B7-48BE-81C9-45F4CC347A43}"/>
                    </a:ext>
                  </a:extLst>
                </p14:cNvPr>
                <p14:cNvContentPartPr/>
                <p14:nvPr/>
              </p14:nvContentPartPr>
              <p14:xfrm>
                <a:off x="3706110" y="4035210"/>
                <a:ext cx="120960" cy="223200"/>
              </p14:xfrm>
            </p:contentPart>
          </mc:Choice>
          <mc:Fallback xmlns="">
            <p:pic>
              <p:nvPicPr>
                <p:cNvPr id="70679" name="墨迹 70678">
                  <a:extLst>
                    <a:ext uri="{FF2B5EF4-FFF2-40B4-BE49-F238E27FC236}">
                      <a16:creationId xmlns:a16="http://schemas.microsoft.com/office/drawing/2014/main" id="{2A3EF209-61B7-48BE-81C9-45F4CC347A43}"/>
                    </a:ext>
                  </a:extLst>
                </p:cNvPr>
                <p:cNvPicPr/>
                <p:nvPr/>
              </p:nvPicPr>
              <p:blipFill>
                <a:blip r:embed="rId143"/>
                <a:stretch>
                  <a:fillRect/>
                </a:stretch>
              </p:blipFill>
              <p:spPr>
                <a:xfrm>
                  <a:off x="3688470" y="4017570"/>
                  <a:ext cx="1566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0680" name="墨迹 70679">
                  <a:extLst>
                    <a:ext uri="{FF2B5EF4-FFF2-40B4-BE49-F238E27FC236}">
                      <a16:creationId xmlns:a16="http://schemas.microsoft.com/office/drawing/2014/main" id="{16619FFD-1ADF-41D4-91EA-1F0CDCF1CBC3}"/>
                    </a:ext>
                  </a:extLst>
                </p14:cNvPr>
                <p14:cNvContentPartPr/>
                <p14:nvPr/>
              </p14:nvContentPartPr>
              <p14:xfrm>
                <a:off x="3797190" y="3956730"/>
                <a:ext cx="259200" cy="238680"/>
              </p14:xfrm>
            </p:contentPart>
          </mc:Choice>
          <mc:Fallback xmlns="">
            <p:pic>
              <p:nvPicPr>
                <p:cNvPr id="70680" name="墨迹 70679">
                  <a:extLst>
                    <a:ext uri="{FF2B5EF4-FFF2-40B4-BE49-F238E27FC236}">
                      <a16:creationId xmlns:a16="http://schemas.microsoft.com/office/drawing/2014/main" id="{16619FFD-1ADF-41D4-91EA-1F0CDCF1CBC3}"/>
                    </a:ext>
                  </a:extLst>
                </p:cNvPr>
                <p:cNvPicPr/>
                <p:nvPr/>
              </p:nvPicPr>
              <p:blipFill>
                <a:blip r:embed="rId145"/>
                <a:stretch>
                  <a:fillRect/>
                </a:stretch>
              </p:blipFill>
              <p:spPr>
                <a:xfrm>
                  <a:off x="3779190" y="3938730"/>
                  <a:ext cx="29484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0681" name="墨迹 70680">
                  <a:extLst>
                    <a:ext uri="{FF2B5EF4-FFF2-40B4-BE49-F238E27FC236}">
                      <a16:creationId xmlns:a16="http://schemas.microsoft.com/office/drawing/2014/main" id="{F8463F25-01D3-44C8-B7AF-32B01A510943}"/>
                    </a:ext>
                  </a:extLst>
                </p14:cNvPr>
                <p14:cNvContentPartPr/>
                <p14:nvPr/>
              </p14:nvContentPartPr>
              <p14:xfrm>
                <a:off x="3914910" y="4024050"/>
                <a:ext cx="162360" cy="25920"/>
              </p14:xfrm>
            </p:contentPart>
          </mc:Choice>
          <mc:Fallback xmlns="">
            <p:pic>
              <p:nvPicPr>
                <p:cNvPr id="70681" name="墨迹 70680">
                  <a:extLst>
                    <a:ext uri="{FF2B5EF4-FFF2-40B4-BE49-F238E27FC236}">
                      <a16:creationId xmlns:a16="http://schemas.microsoft.com/office/drawing/2014/main" id="{F8463F25-01D3-44C8-B7AF-32B01A510943}"/>
                    </a:ext>
                  </a:extLst>
                </p:cNvPr>
                <p:cNvPicPr/>
                <p:nvPr/>
              </p:nvPicPr>
              <p:blipFill>
                <a:blip r:embed="rId147"/>
                <a:stretch>
                  <a:fillRect/>
                </a:stretch>
              </p:blipFill>
              <p:spPr>
                <a:xfrm>
                  <a:off x="3896910" y="4006410"/>
                  <a:ext cx="19800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70682" name="墨迹 70681">
                  <a:extLst>
                    <a:ext uri="{FF2B5EF4-FFF2-40B4-BE49-F238E27FC236}">
                      <a16:creationId xmlns:a16="http://schemas.microsoft.com/office/drawing/2014/main" id="{D7808D10-F010-4D9B-A1B9-36551D8AD025}"/>
                    </a:ext>
                  </a:extLst>
                </p14:cNvPr>
                <p14:cNvContentPartPr/>
                <p14:nvPr/>
              </p14:nvContentPartPr>
              <p14:xfrm>
                <a:off x="4005990" y="4036650"/>
                <a:ext cx="63720" cy="248760"/>
              </p14:xfrm>
            </p:contentPart>
          </mc:Choice>
          <mc:Fallback xmlns="">
            <p:pic>
              <p:nvPicPr>
                <p:cNvPr id="70682" name="墨迹 70681">
                  <a:extLst>
                    <a:ext uri="{FF2B5EF4-FFF2-40B4-BE49-F238E27FC236}">
                      <a16:creationId xmlns:a16="http://schemas.microsoft.com/office/drawing/2014/main" id="{D7808D10-F010-4D9B-A1B9-36551D8AD025}"/>
                    </a:ext>
                  </a:extLst>
                </p:cNvPr>
                <p:cNvPicPr/>
                <p:nvPr/>
              </p:nvPicPr>
              <p:blipFill>
                <a:blip r:embed="rId149"/>
                <a:stretch>
                  <a:fillRect/>
                </a:stretch>
              </p:blipFill>
              <p:spPr>
                <a:xfrm>
                  <a:off x="3987990" y="4018650"/>
                  <a:ext cx="993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70683" name="墨迹 70682">
                  <a:extLst>
                    <a:ext uri="{FF2B5EF4-FFF2-40B4-BE49-F238E27FC236}">
                      <a16:creationId xmlns:a16="http://schemas.microsoft.com/office/drawing/2014/main" id="{C47FD3FC-3236-4136-AFF7-69E1CA3B4F7E}"/>
                    </a:ext>
                  </a:extLst>
                </p14:cNvPr>
                <p14:cNvContentPartPr/>
                <p14:nvPr/>
              </p14:nvContentPartPr>
              <p14:xfrm>
                <a:off x="3940830" y="4135290"/>
                <a:ext cx="185400" cy="93240"/>
              </p14:xfrm>
            </p:contentPart>
          </mc:Choice>
          <mc:Fallback xmlns="">
            <p:pic>
              <p:nvPicPr>
                <p:cNvPr id="70683" name="墨迹 70682">
                  <a:extLst>
                    <a:ext uri="{FF2B5EF4-FFF2-40B4-BE49-F238E27FC236}">
                      <a16:creationId xmlns:a16="http://schemas.microsoft.com/office/drawing/2014/main" id="{C47FD3FC-3236-4136-AFF7-69E1CA3B4F7E}"/>
                    </a:ext>
                  </a:extLst>
                </p:cNvPr>
                <p:cNvPicPr/>
                <p:nvPr/>
              </p:nvPicPr>
              <p:blipFill>
                <a:blip r:embed="rId151"/>
                <a:stretch>
                  <a:fillRect/>
                </a:stretch>
              </p:blipFill>
              <p:spPr>
                <a:xfrm>
                  <a:off x="3922830" y="4117290"/>
                  <a:ext cx="2210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70684" name="墨迹 70683">
                  <a:extLst>
                    <a:ext uri="{FF2B5EF4-FFF2-40B4-BE49-F238E27FC236}">
                      <a16:creationId xmlns:a16="http://schemas.microsoft.com/office/drawing/2014/main" id="{88F8EF11-B61F-447C-AA6E-E23052B1A628}"/>
                    </a:ext>
                  </a:extLst>
                </p14:cNvPr>
                <p14:cNvContentPartPr/>
                <p14:nvPr/>
              </p14:nvContentPartPr>
              <p14:xfrm>
                <a:off x="4202550" y="3953130"/>
                <a:ext cx="26280" cy="38880"/>
              </p14:xfrm>
            </p:contentPart>
          </mc:Choice>
          <mc:Fallback xmlns="">
            <p:pic>
              <p:nvPicPr>
                <p:cNvPr id="70684" name="墨迹 70683">
                  <a:extLst>
                    <a:ext uri="{FF2B5EF4-FFF2-40B4-BE49-F238E27FC236}">
                      <a16:creationId xmlns:a16="http://schemas.microsoft.com/office/drawing/2014/main" id="{88F8EF11-B61F-447C-AA6E-E23052B1A628}"/>
                    </a:ext>
                  </a:extLst>
                </p:cNvPr>
                <p:cNvPicPr/>
                <p:nvPr/>
              </p:nvPicPr>
              <p:blipFill>
                <a:blip r:embed="rId153"/>
                <a:stretch>
                  <a:fillRect/>
                </a:stretch>
              </p:blipFill>
              <p:spPr>
                <a:xfrm>
                  <a:off x="4184910" y="3935490"/>
                  <a:ext cx="619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70685" name="墨迹 70684">
                  <a:extLst>
                    <a:ext uri="{FF2B5EF4-FFF2-40B4-BE49-F238E27FC236}">
                      <a16:creationId xmlns:a16="http://schemas.microsoft.com/office/drawing/2014/main" id="{C31BB11D-7E1D-47CB-AA3E-B6C5A47932AC}"/>
                    </a:ext>
                  </a:extLst>
                </p14:cNvPr>
                <p14:cNvContentPartPr/>
                <p14:nvPr/>
              </p14:nvContentPartPr>
              <p14:xfrm>
                <a:off x="4135230" y="4040970"/>
                <a:ext cx="165960" cy="220680"/>
              </p14:xfrm>
            </p:contentPart>
          </mc:Choice>
          <mc:Fallback xmlns="">
            <p:pic>
              <p:nvPicPr>
                <p:cNvPr id="70685" name="墨迹 70684">
                  <a:extLst>
                    <a:ext uri="{FF2B5EF4-FFF2-40B4-BE49-F238E27FC236}">
                      <a16:creationId xmlns:a16="http://schemas.microsoft.com/office/drawing/2014/main" id="{C31BB11D-7E1D-47CB-AA3E-B6C5A47932AC}"/>
                    </a:ext>
                  </a:extLst>
                </p:cNvPr>
                <p:cNvPicPr/>
                <p:nvPr/>
              </p:nvPicPr>
              <p:blipFill>
                <a:blip r:embed="rId155"/>
                <a:stretch>
                  <a:fillRect/>
                </a:stretch>
              </p:blipFill>
              <p:spPr>
                <a:xfrm>
                  <a:off x="4117230" y="4022970"/>
                  <a:ext cx="2016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70686" name="墨迹 70685">
                  <a:extLst>
                    <a:ext uri="{FF2B5EF4-FFF2-40B4-BE49-F238E27FC236}">
                      <a16:creationId xmlns:a16="http://schemas.microsoft.com/office/drawing/2014/main" id="{2DD46230-9A7B-4D8D-B33B-2C085A0D48C3}"/>
                    </a:ext>
                  </a:extLst>
                </p14:cNvPr>
                <p14:cNvContentPartPr/>
                <p14:nvPr/>
              </p14:nvContentPartPr>
              <p14:xfrm>
                <a:off x="4318470" y="3953130"/>
                <a:ext cx="100080" cy="153360"/>
              </p14:xfrm>
            </p:contentPart>
          </mc:Choice>
          <mc:Fallback xmlns="">
            <p:pic>
              <p:nvPicPr>
                <p:cNvPr id="70686" name="墨迹 70685">
                  <a:extLst>
                    <a:ext uri="{FF2B5EF4-FFF2-40B4-BE49-F238E27FC236}">
                      <a16:creationId xmlns:a16="http://schemas.microsoft.com/office/drawing/2014/main" id="{2DD46230-9A7B-4D8D-B33B-2C085A0D48C3}"/>
                    </a:ext>
                  </a:extLst>
                </p:cNvPr>
                <p:cNvPicPr/>
                <p:nvPr/>
              </p:nvPicPr>
              <p:blipFill>
                <a:blip r:embed="rId157"/>
                <a:stretch>
                  <a:fillRect/>
                </a:stretch>
              </p:blipFill>
              <p:spPr>
                <a:xfrm>
                  <a:off x="4300830" y="3935130"/>
                  <a:ext cx="1357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0687" name="墨迹 70686">
                  <a:extLst>
                    <a:ext uri="{FF2B5EF4-FFF2-40B4-BE49-F238E27FC236}">
                      <a16:creationId xmlns:a16="http://schemas.microsoft.com/office/drawing/2014/main" id="{D4D6CA55-924C-4DC0-84A7-EAEFE6F47CF0}"/>
                    </a:ext>
                  </a:extLst>
                </p14:cNvPr>
                <p14:cNvContentPartPr/>
                <p14:nvPr/>
              </p14:nvContentPartPr>
              <p14:xfrm>
                <a:off x="4353030" y="4046730"/>
                <a:ext cx="187920" cy="222840"/>
              </p14:xfrm>
            </p:contentPart>
          </mc:Choice>
          <mc:Fallback xmlns="">
            <p:pic>
              <p:nvPicPr>
                <p:cNvPr id="70687" name="墨迹 70686">
                  <a:extLst>
                    <a:ext uri="{FF2B5EF4-FFF2-40B4-BE49-F238E27FC236}">
                      <a16:creationId xmlns:a16="http://schemas.microsoft.com/office/drawing/2014/main" id="{D4D6CA55-924C-4DC0-84A7-EAEFE6F47CF0}"/>
                    </a:ext>
                  </a:extLst>
                </p:cNvPr>
                <p:cNvPicPr/>
                <p:nvPr/>
              </p:nvPicPr>
              <p:blipFill>
                <a:blip r:embed="rId159"/>
                <a:stretch>
                  <a:fillRect/>
                </a:stretch>
              </p:blipFill>
              <p:spPr>
                <a:xfrm>
                  <a:off x="4335030" y="4028730"/>
                  <a:ext cx="22356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0688" name="墨迹 70687">
                  <a:extLst>
                    <a:ext uri="{FF2B5EF4-FFF2-40B4-BE49-F238E27FC236}">
                      <a16:creationId xmlns:a16="http://schemas.microsoft.com/office/drawing/2014/main" id="{DFC356C2-F09C-4FF8-B73F-88E976535A1C}"/>
                    </a:ext>
                  </a:extLst>
                </p14:cNvPr>
                <p14:cNvContentPartPr/>
                <p14:nvPr/>
              </p14:nvContentPartPr>
              <p14:xfrm>
                <a:off x="4568310" y="3947730"/>
                <a:ext cx="48600" cy="289800"/>
              </p14:xfrm>
            </p:contentPart>
          </mc:Choice>
          <mc:Fallback xmlns="">
            <p:pic>
              <p:nvPicPr>
                <p:cNvPr id="70688" name="墨迹 70687">
                  <a:extLst>
                    <a:ext uri="{FF2B5EF4-FFF2-40B4-BE49-F238E27FC236}">
                      <a16:creationId xmlns:a16="http://schemas.microsoft.com/office/drawing/2014/main" id="{DFC356C2-F09C-4FF8-B73F-88E976535A1C}"/>
                    </a:ext>
                  </a:extLst>
                </p:cNvPr>
                <p:cNvPicPr/>
                <p:nvPr/>
              </p:nvPicPr>
              <p:blipFill>
                <a:blip r:embed="rId161"/>
                <a:stretch>
                  <a:fillRect/>
                </a:stretch>
              </p:blipFill>
              <p:spPr>
                <a:xfrm>
                  <a:off x="4550310" y="3930090"/>
                  <a:ext cx="842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70689" name="墨迹 70688">
                  <a:extLst>
                    <a:ext uri="{FF2B5EF4-FFF2-40B4-BE49-F238E27FC236}">
                      <a16:creationId xmlns:a16="http://schemas.microsoft.com/office/drawing/2014/main" id="{688BF62E-4E25-4EE9-B4B3-4609983CAEDD}"/>
                    </a:ext>
                  </a:extLst>
                </p14:cNvPr>
                <p14:cNvContentPartPr/>
                <p14:nvPr/>
              </p14:nvContentPartPr>
              <p14:xfrm>
                <a:off x="4625550" y="3991290"/>
                <a:ext cx="109800" cy="210240"/>
              </p14:xfrm>
            </p:contentPart>
          </mc:Choice>
          <mc:Fallback xmlns="">
            <p:pic>
              <p:nvPicPr>
                <p:cNvPr id="70689" name="墨迹 70688">
                  <a:extLst>
                    <a:ext uri="{FF2B5EF4-FFF2-40B4-BE49-F238E27FC236}">
                      <a16:creationId xmlns:a16="http://schemas.microsoft.com/office/drawing/2014/main" id="{688BF62E-4E25-4EE9-B4B3-4609983CAEDD}"/>
                    </a:ext>
                  </a:extLst>
                </p:cNvPr>
                <p:cNvPicPr/>
                <p:nvPr/>
              </p:nvPicPr>
              <p:blipFill>
                <a:blip r:embed="rId163"/>
                <a:stretch>
                  <a:fillRect/>
                </a:stretch>
              </p:blipFill>
              <p:spPr>
                <a:xfrm>
                  <a:off x="4607550" y="3973650"/>
                  <a:ext cx="1454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70690" name="墨迹 70689">
                  <a:extLst>
                    <a:ext uri="{FF2B5EF4-FFF2-40B4-BE49-F238E27FC236}">
                      <a16:creationId xmlns:a16="http://schemas.microsoft.com/office/drawing/2014/main" id="{CB2D14E3-1476-4BA5-B645-647E27C75C68}"/>
                    </a:ext>
                  </a:extLst>
                </p14:cNvPr>
                <p14:cNvContentPartPr/>
                <p14:nvPr/>
              </p14:nvContentPartPr>
              <p14:xfrm>
                <a:off x="4642470" y="4093890"/>
                <a:ext cx="80280" cy="15840"/>
              </p14:xfrm>
            </p:contentPart>
          </mc:Choice>
          <mc:Fallback xmlns="">
            <p:pic>
              <p:nvPicPr>
                <p:cNvPr id="70690" name="墨迹 70689">
                  <a:extLst>
                    <a:ext uri="{FF2B5EF4-FFF2-40B4-BE49-F238E27FC236}">
                      <a16:creationId xmlns:a16="http://schemas.microsoft.com/office/drawing/2014/main" id="{CB2D14E3-1476-4BA5-B645-647E27C75C68}"/>
                    </a:ext>
                  </a:extLst>
                </p:cNvPr>
                <p:cNvPicPr/>
                <p:nvPr/>
              </p:nvPicPr>
              <p:blipFill>
                <a:blip r:embed="rId165"/>
                <a:stretch>
                  <a:fillRect/>
                </a:stretch>
              </p:blipFill>
              <p:spPr>
                <a:xfrm>
                  <a:off x="4624830" y="4075890"/>
                  <a:ext cx="1159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70691" name="墨迹 70690">
                  <a:extLst>
                    <a:ext uri="{FF2B5EF4-FFF2-40B4-BE49-F238E27FC236}">
                      <a16:creationId xmlns:a16="http://schemas.microsoft.com/office/drawing/2014/main" id="{E6FE9F3B-8422-419A-9852-601AAEE908B4}"/>
                    </a:ext>
                  </a:extLst>
                </p14:cNvPr>
                <p14:cNvContentPartPr/>
                <p14:nvPr/>
              </p14:nvContentPartPr>
              <p14:xfrm>
                <a:off x="4643190" y="3894090"/>
                <a:ext cx="151560" cy="332640"/>
              </p14:xfrm>
            </p:contentPart>
          </mc:Choice>
          <mc:Fallback xmlns="">
            <p:pic>
              <p:nvPicPr>
                <p:cNvPr id="70691" name="墨迹 70690">
                  <a:extLst>
                    <a:ext uri="{FF2B5EF4-FFF2-40B4-BE49-F238E27FC236}">
                      <a16:creationId xmlns:a16="http://schemas.microsoft.com/office/drawing/2014/main" id="{E6FE9F3B-8422-419A-9852-601AAEE908B4}"/>
                    </a:ext>
                  </a:extLst>
                </p:cNvPr>
                <p:cNvPicPr/>
                <p:nvPr/>
              </p:nvPicPr>
              <p:blipFill>
                <a:blip r:embed="rId167"/>
                <a:stretch>
                  <a:fillRect/>
                </a:stretch>
              </p:blipFill>
              <p:spPr>
                <a:xfrm>
                  <a:off x="4625190" y="3876090"/>
                  <a:ext cx="18720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70692" name="墨迹 70691">
                  <a:extLst>
                    <a:ext uri="{FF2B5EF4-FFF2-40B4-BE49-F238E27FC236}">
                      <a16:creationId xmlns:a16="http://schemas.microsoft.com/office/drawing/2014/main" id="{5AD9EB04-33B7-4CCF-90BE-97CFB46DF92D}"/>
                    </a:ext>
                  </a:extLst>
                </p14:cNvPr>
                <p14:cNvContentPartPr/>
                <p14:nvPr/>
              </p14:nvContentPartPr>
              <p14:xfrm>
                <a:off x="4794030" y="3954930"/>
                <a:ext cx="109440" cy="314640"/>
              </p14:xfrm>
            </p:contentPart>
          </mc:Choice>
          <mc:Fallback xmlns="">
            <p:pic>
              <p:nvPicPr>
                <p:cNvPr id="70692" name="墨迹 70691">
                  <a:extLst>
                    <a:ext uri="{FF2B5EF4-FFF2-40B4-BE49-F238E27FC236}">
                      <a16:creationId xmlns:a16="http://schemas.microsoft.com/office/drawing/2014/main" id="{5AD9EB04-33B7-4CCF-90BE-97CFB46DF92D}"/>
                    </a:ext>
                  </a:extLst>
                </p:cNvPr>
                <p:cNvPicPr/>
                <p:nvPr/>
              </p:nvPicPr>
              <p:blipFill>
                <a:blip r:embed="rId169"/>
                <a:stretch>
                  <a:fillRect/>
                </a:stretch>
              </p:blipFill>
              <p:spPr>
                <a:xfrm>
                  <a:off x="4776030" y="3937290"/>
                  <a:ext cx="14508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70693" name="墨迹 70692">
                  <a:extLst>
                    <a:ext uri="{FF2B5EF4-FFF2-40B4-BE49-F238E27FC236}">
                      <a16:creationId xmlns:a16="http://schemas.microsoft.com/office/drawing/2014/main" id="{1BDE9332-1188-474A-9347-D47EC1C087E7}"/>
                    </a:ext>
                  </a:extLst>
                </p14:cNvPr>
                <p14:cNvContentPartPr/>
                <p14:nvPr/>
              </p14:nvContentPartPr>
              <p14:xfrm>
                <a:off x="4790790" y="4070130"/>
                <a:ext cx="53640" cy="57240"/>
              </p14:xfrm>
            </p:contentPart>
          </mc:Choice>
          <mc:Fallback xmlns="">
            <p:pic>
              <p:nvPicPr>
                <p:cNvPr id="70693" name="墨迹 70692">
                  <a:extLst>
                    <a:ext uri="{FF2B5EF4-FFF2-40B4-BE49-F238E27FC236}">
                      <a16:creationId xmlns:a16="http://schemas.microsoft.com/office/drawing/2014/main" id="{1BDE9332-1188-474A-9347-D47EC1C087E7}"/>
                    </a:ext>
                  </a:extLst>
                </p:cNvPr>
                <p:cNvPicPr/>
                <p:nvPr/>
              </p:nvPicPr>
              <p:blipFill>
                <a:blip r:embed="rId171"/>
                <a:stretch>
                  <a:fillRect/>
                </a:stretch>
              </p:blipFill>
              <p:spPr>
                <a:xfrm>
                  <a:off x="4773150" y="4052490"/>
                  <a:ext cx="892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70694" name="墨迹 70693">
                  <a:extLst>
                    <a:ext uri="{FF2B5EF4-FFF2-40B4-BE49-F238E27FC236}">
                      <a16:creationId xmlns:a16="http://schemas.microsoft.com/office/drawing/2014/main" id="{6B5901D3-9FD5-4235-80A6-2BF599510F35}"/>
                    </a:ext>
                  </a:extLst>
                </p14:cNvPr>
                <p14:cNvContentPartPr/>
                <p14:nvPr/>
              </p14:nvContentPartPr>
              <p14:xfrm>
                <a:off x="5001390" y="3902370"/>
                <a:ext cx="12240" cy="118080"/>
              </p14:xfrm>
            </p:contentPart>
          </mc:Choice>
          <mc:Fallback xmlns="">
            <p:pic>
              <p:nvPicPr>
                <p:cNvPr id="70694" name="墨迹 70693">
                  <a:extLst>
                    <a:ext uri="{FF2B5EF4-FFF2-40B4-BE49-F238E27FC236}">
                      <a16:creationId xmlns:a16="http://schemas.microsoft.com/office/drawing/2014/main" id="{6B5901D3-9FD5-4235-80A6-2BF599510F35}"/>
                    </a:ext>
                  </a:extLst>
                </p:cNvPr>
                <p:cNvPicPr/>
                <p:nvPr/>
              </p:nvPicPr>
              <p:blipFill>
                <a:blip r:embed="rId173"/>
                <a:stretch>
                  <a:fillRect/>
                </a:stretch>
              </p:blipFill>
              <p:spPr>
                <a:xfrm>
                  <a:off x="4983750" y="3884370"/>
                  <a:ext cx="47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70695" name="墨迹 70694">
                  <a:extLst>
                    <a:ext uri="{FF2B5EF4-FFF2-40B4-BE49-F238E27FC236}">
                      <a16:creationId xmlns:a16="http://schemas.microsoft.com/office/drawing/2014/main" id="{D63D2443-6D59-47B4-87DB-7270ABB10B76}"/>
                    </a:ext>
                  </a:extLst>
                </p14:cNvPr>
                <p14:cNvContentPartPr/>
                <p14:nvPr/>
              </p14:nvContentPartPr>
              <p14:xfrm>
                <a:off x="5037390" y="3890850"/>
                <a:ext cx="90720" cy="128880"/>
              </p14:xfrm>
            </p:contentPart>
          </mc:Choice>
          <mc:Fallback xmlns="">
            <p:pic>
              <p:nvPicPr>
                <p:cNvPr id="70695" name="墨迹 70694">
                  <a:extLst>
                    <a:ext uri="{FF2B5EF4-FFF2-40B4-BE49-F238E27FC236}">
                      <a16:creationId xmlns:a16="http://schemas.microsoft.com/office/drawing/2014/main" id="{D63D2443-6D59-47B4-87DB-7270ABB10B76}"/>
                    </a:ext>
                  </a:extLst>
                </p:cNvPr>
                <p:cNvPicPr/>
                <p:nvPr/>
              </p:nvPicPr>
              <p:blipFill>
                <a:blip r:embed="rId175"/>
                <a:stretch>
                  <a:fillRect/>
                </a:stretch>
              </p:blipFill>
              <p:spPr>
                <a:xfrm>
                  <a:off x="5019750" y="3872850"/>
                  <a:ext cx="1263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70696" name="墨迹 70695">
                  <a:extLst>
                    <a:ext uri="{FF2B5EF4-FFF2-40B4-BE49-F238E27FC236}">
                      <a16:creationId xmlns:a16="http://schemas.microsoft.com/office/drawing/2014/main" id="{29654F8B-EC73-4F2B-B205-A749F000D1A0}"/>
                    </a:ext>
                  </a:extLst>
                </p14:cNvPr>
                <p14:cNvContentPartPr/>
                <p14:nvPr/>
              </p14:nvContentPartPr>
              <p14:xfrm>
                <a:off x="5040630" y="3962130"/>
                <a:ext cx="80280" cy="59400"/>
              </p14:xfrm>
            </p:contentPart>
          </mc:Choice>
          <mc:Fallback xmlns="">
            <p:pic>
              <p:nvPicPr>
                <p:cNvPr id="70696" name="墨迹 70695">
                  <a:extLst>
                    <a:ext uri="{FF2B5EF4-FFF2-40B4-BE49-F238E27FC236}">
                      <a16:creationId xmlns:a16="http://schemas.microsoft.com/office/drawing/2014/main" id="{29654F8B-EC73-4F2B-B205-A749F000D1A0}"/>
                    </a:ext>
                  </a:extLst>
                </p:cNvPr>
                <p:cNvPicPr/>
                <p:nvPr/>
              </p:nvPicPr>
              <p:blipFill>
                <a:blip r:embed="rId177"/>
                <a:stretch>
                  <a:fillRect/>
                </a:stretch>
              </p:blipFill>
              <p:spPr>
                <a:xfrm>
                  <a:off x="5022630" y="3944130"/>
                  <a:ext cx="1159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70697" name="墨迹 70696">
                  <a:extLst>
                    <a:ext uri="{FF2B5EF4-FFF2-40B4-BE49-F238E27FC236}">
                      <a16:creationId xmlns:a16="http://schemas.microsoft.com/office/drawing/2014/main" id="{D31FCA0B-83C6-41D9-A28C-862C1BC55965}"/>
                    </a:ext>
                  </a:extLst>
                </p14:cNvPr>
                <p14:cNvContentPartPr/>
                <p14:nvPr/>
              </p14:nvContentPartPr>
              <p14:xfrm>
                <a:off x="4944150" y="4036650"/>
                <a:ext cx="190080" cy="80280"/>
              </p14:xfrm>
            </p:contentPart>
          </mc:Choice>
          <mc:Fallback xmlns="">
            <p:pic>
              <p:nvPicPr>
                <p:cNvPr id="70697" name="墨迹 70696">
                  <a:extLst>
                    <a:ext uri="{FF2B5EF4-FFF2-40B4-BE49-F238E27FC236}">
                      <a16:creationId xmlns:a16="http://schemas.microsoft.com/office/drawing/2014/main" id="{D31FCA0B-83C6-41D9-A28C-862C1BC55965}"/>
                    </a:ext>
                  </a:extLst>
                </p:cNvPr>
                <p:cNvPicPr/>
                <p:nvPr/>
              </p:nvPicPr>
              <p:blipFill>
                <a:blip r:embed="rId179"/>
                <a:stretch>
                  <a:fillRect/>
                </a:stretch>
              </p:blipFill>
              <p:spPr>
                <a:xfrm>
                  <a:off x="4926150" y="4018650"/>
                  <a:ext cx="2257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70698" name="墨迹 70697">
                  <a:extLst>
                    <a:ext uri="{FF2B5EF4-FFF2-40B4-BE49-F238E27FC236}">
                      <a16:creationId xmlns:a16="http://schemas.microsoft.com/office/drawing/2014/main" id="{FC274967-359B-416F-86C6-A5C2EDE42B61}"/>
                    </a:ext>
                  </a:extLst>
                </p14:cNvPr>
                <p14:cNvContentPartPr/>
                <p14:nvPr/>
              </p14:nvContentPartPr>
              <p14:xfrm>
                <a:off x="5092470" y="4046010"/>
                <a:ext cx="74160" cy="136440"/>
              </p14:xfrm>
            </p:contentPart>
          </mc:Choice>
          <mc:Fallback xmlns="">
            <p:pic>
              <p:nvPicPr>
                <p:cNvPr id="70698" name="墨迹 70697">
                  <a:extLst>
                    <a:ext uri="{FF2B5EF4-FFF2-40B4-BE49-F238E27FC236}">
                      <a16:creationId xmlns:a16="http://schemas.microsoft.com/office/drawing/2014/main" id="{FC274967-359B-416F-86C6-A5C2EDE42B61}"/>
                    </a:ext>
                  </a:extLst>
                </p:cNvPr>
                <p:cNvPicPr/>
                <p:nvPr/>
              </p:nvPicPr>
              <p:blipFill>
                <a:blip r:embed="rId181"/>
                <a:stretch>
                  <a:fillRect/>
                </a:stretch>
              </p:blipFill>
              <p:spPr>
                <a:xfrm>
                  <a:off x="5074830" y="4028010"/>
                  <a:ext cx="1098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70699" name="墨迹 70698">
                  <a:extLst>
                    <a:ext uri="{FF2B5EF4-FFF2-40B4-BE49-F238E27FC236}">
                      <a16:creationId xmlns:a16="http://schemas.microsoft.com/office/drawing/2014/main" id="{131911CD-2392-4EAF-ACC6-3D075C344A3B}"/>
                    </a:ext>
                  </a:extLst>
                </p14:cNvPr>
                <p14:cNvContentPartPr/>
                <p14:nvPr/>
              </p14:nvContentPartPr>
              <p14:xfrm>
                <a:off x="5024430" y="4093890"/>
                <a:ext cx="25200" cy="148320"/>
              </p14:xfrm>
            </p:contentPart>
          </mc:Choice>
          <mc:Fallback xmlns="">
            <p:pic>
              <p:nvPicPr>
                <p:cNvPr id="70699" name="墨迹 70698">
                  <a:extLst>
                    <a:ext uri="{FF2B5EF4-FFF2-40B4-BE49-F238E27FC236}">
                      <a16:creationId xmlns:a16="http://schemas.microsoft.com/office/drawing/2014/main" id="{131911CD-2392-4EAF-ACC6-3D075C344A3B}"/>
                    </a:ext>
                  </a:extLst>
                </p:cNvPr>
                <p:cNvPicPr/>
                <p:nvPr/>
              </p:nvPicPr>
              <p:blipFill>
                <a:blip r:embed="rId183"/>
                <a:stretch>
                  <a:fillRect/>
                </a:stretch>
              </p:blipFill>
              <p:spPr>
                <a:xfrm>
                  <a:off x="5006790" y="4075890"/>
                  <a:ext cx="60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70700" name="墨迹 70699">
                  <a:extLst>
                    <a:ext uri="{FF2B5EF4-FFF2-40B4-BE49-F238E27FC236}">
                      <a16:creationId xmlns:a16="http://schemas.microsoft.com/office/drawing/2014/main" id="{6E8ECC05-9F47-420A-995D-A53AFA373691}"/>
                    </a:ext>
                  </a:extLst>
                </p14:cNvPr>
                <p14:cNvContentPartPr/>
                <p14:nvPr/>
              </p14:nvContentPartPr>
              <p14:xfrm>
                <a:off x="5034510" y="4174890"/>
                <a:ext cx="248760" cy="101160"/>
              </p14:xfrm>
            </p:contentPart>
          </mc:Choice>
          <mc:Fallback xmlns="">
            <p:pic>
              <p:nvPicPr>
                <p:cNvPr id="70700" name="墨迹 70699">
                  <a:extLst>
                    <a:ext uri="{FF2B5EF4-FFF2-40B4-BE49-F238E27FC236}">
                      <a16:creationId xmlns:a16="http://schemas.microsoft.com/office/drawing/2014/main" id="{6E8ECC05-9F47-420A-995D-A53AFA373691}"/>
                    </a:ext>
                  </a:extLst>
                </p:cNvPr>
                <p:cNvPicPr/>
                <p:nvPr/>
              </p:nvPicPr>
              <p:blipFill>
                <a:blip r:embed="rId185"/>
                <a:stretch>
                  <a:fillRect/>
                </a:stretch>
              </p:blipFill>
              <p:spPr>
                <a:xfrm>
                  <a:off x="5016870" y="4157250"/>
                  <a:ext cx="2844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70701" name="墨迹 70700">
                  <a:extLst>
                    <a:ext uri="{FF2B5EF4-FFF2-40B4-BE49-F238E27FC236}">
                      <a16:creationId xmlns:a16="http://schemas.microsoft.com/office/drawing/2014/main" id="{196E6391-6698-474C-BDB5-7BF71E93785A}"/>
                    </a:ext>
                  </a:extLst>
                </p14:cNvPr>
                <p14:cNvContentPartPr/>
                <p14:nvPr/>
              </p14:nvContentPartPr>
              <p14:xfrm>
                <a:off x="5165190" y="3936570"/>
                <a:ext cx="103680" cy="232200"/>
              </p14:xfrm>
            </p:contentPart>
          </mc:Choice>
          <mc:Fallback xmlns="">
            <p:pic>
              <p:nvPicPr>
                <p:cNvPr id="70701" name="墨迹 70700">
                  <a:extLst>
                    <a:ext uri="{FF2B5EF4-FFF2-40B4-BE49-F238E27FC236}">
                      <a16:creationId xmlns:a16="http://schemas.microsoft.com/office/drawing/2014/main" id="{196E6391-6698-474C-BDB5-7BF71E93785A}"/>
                    </a:ext>
                  </a:extLst>
                </p:cNvPr>
                <p:cNvPicPr/>
                <p:nvPr/>
              </p:nvPicPr>
              <p:blipFill>
                <a:blip r:embed="rId187"/>
                <a:stretch>
                  <a:fillRect/>
                </a:stretch>
              </p:blipFill>
              <p:spPr>
                <a:xfrm>
                  <a:off x="5147550" y="3918930"/>
                  <a:ext cx="139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70702" name="墨迹 70701">
                  <a:extLst>
                    <a:ext uri="{FF2B5EF4-FFF2-40B4-BE49-F238E27FC236}">
                      <a16:creationId xmlns:a16="http://schemas.microsoft.com/office/drawing/2014/main" id="{DEACBCE6-EAE8-4523-B7CD-4D65F099E722}"/>
                    </a:ext>
                  </a:extLst>
                </p14:cNvPr>
                <p14:cNvContentPartPr/>
                <p14:nvPr/>
              </p14:nvContentPartPr>
              <p14:xfrm>
                <a:off x="5262030" y="3957450"/>
                <a:ext cx="207720" cy="325440"/>
              </p14:xfrm>
            </p:contentPart>
          </mc:Choice>
          <mc:Fallback xmlns="">
            <p:pic>
              <p:nvPicPr>
                <p:cNvPr id="70702" name="墨迹 70701">
                  <a:extLst>
                    <a:ext uri="{FF2B5EF4-FFF2-40B4-BE49-F238E27FC236}">
                      <a16:creationId xmlns:a16="http://schemas.microsoft.com/office/drawing/2014/main" id="{DEACBCE6-EAE8-4523-B7CD-4D65F099E722}"/>
                    </a:ext>
                  </a:extLst>
                </p:cNvPr>
                <p:cNvPicPr/>
                <p:nvPr/>
              </p:nvPicPr>
              <p:blipFill>
                <a:blip r:embed="rId189"/>
                <a:stretch>
                  <a:fillRect/>
                </a:stretch>
              </p:blipFill>
              <p:spPr>
                <a:xfrm>
                  <a:off x="5244390" y="3939450"/>
                  <a:ext cx="24336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70703" name="墨迹 70702">
                  <a:extLst>
                    <a:ext uri="{FF2B5EF4-FFF2-40B4-BE49-F238E27FC236}">
                      <a16:creationId xmlns:a16="http://schemas.microsoft.com/office/drawing/2014/main" id="{2EEA9756-478E-44FE-883C-89C06FBE9D23}"/>
                    </a:ext>
                  </a:extLst>
                </p14:cNvPr>
                <p14:cNvContentPartPr/>
                <p14:nvPr/>
              </p14:nvContentPartPr>
              <p14:xfrm>
                <a:off x="5329710" y="4031610"/>
                <a:ext cx="82800" cy="130680"/>
              </p14:xfrm>
            </p:contentPart>
          </mc:Choice>
          <mc:Fallback xmlns="">
            <p:pic>
              <p:nvPicPr>
                <p:cNvPr id="70703" name="墨迹 70702">
                  <a:extLst>
                    <a:ext uri="{FF2B5EF4-FFF2-40B4-BE49-F238E27FC236}">
                      <a16:creationId xmlns:a16="http://schemas.microsoft.com/office/drawing/2014/main" id="{2EEA9756-478E-44FE-883C-89C06FBE9D23}"/>
                    </a:ext>
                  </a:extLst>
                </p:cNvPr>
                <p:cNvPicPr/>
                <p:nvPr/>
              </p:nvPicPr>
              <p:blipFill>
                <a:blip r:embed="rId191"/>
                <a:stretch>
                  <a:fillRect/>
                </a:stretch>
              </p:blipFill>
              <p:spPr>
                <a:xfrm>
                  <a:off x="5312070" y="4013970"/>
                  <a:ext cx="1184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70704" name="墨迹 70703">
                  <a:extLst>
                    <a:ext uri="{FF2B5EF4-FFF2-40B4-BE49-F238E27FC236}">
                      <a16:creationId xmlns:a16="http://schemas.microsoft.com/office/drawing/2014/main" id="{845DA5F1-7980-4891-A500-A4C6E4F9043F}"/>
                    </a:ext>
                  </a:extLst>
                </p14:cNvPr>
                <p14:cNvContentPartPr/>
                <p14:nvPr/>
              </p14:nvContentPartPr>
              <p14:xfrm>
                <a:off x="5351310" y="4008570"/>
                <a:ext cx="95040" cy="271440"/>
              </p14:xfrm>
            </p:contentPart>
          </mc:Choice>
          <mc:Fallback xmlns="">
            <p:pic>
              <p:nvPicPr>
                <p:cNvPr id="70704" name="墨迹 70703">
                  <a:extLst>
                    <a:ext uri="{FF2B5EF4-FFF2-40B4-BE49-F238E27FC236}">
                      <a16:creationId xmlns:a16="http://schemas.microsoft.com/office/drawing/2014/main" id="{845DA5F1-7980-4891-A500-A4C6E4F9043F}"/>
                    </a:ext>
                  </a:extLst>
                </p:cNvPr>
                <p:cNvPicPr/>
                <p:nvPr/>
              </p:nvPicPr>
              <p:blipFill>
                <a:blip r:embed="rId193"/>
                <a:stretch>
                  <a:fillRect/>
                </a:stretch>
              </p:blipFill>
              <p:spPr>
                <a:xfrm>
                  <a:off x="5333310" y="3990930"/>
                  <a:ext cx="1306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70705" name="墨迹 70704">
                  <a:extLst>
                    <a:ext uri="{FF2B5EF4-FFF2-40B4-BE49-F238E27FC236}">
                      <a16:creationId xmlns:a16="http://schemas.microsoft.com/office/drawing/2014/main" id="{37D69761-C4E8-4B11-B13F-699C66DB76EC}"/>
                    </a:ext>
                  </a:extLst>
                </p14:cNvPr>
                <p14:cNvContentPartPr/>
                <p14:nvPr/>
              </p14:nvContentPartPr>
              <p14:xfrm>
                <a:off x="5551830" y="3908490"/>
                <a:ext cx="112680" cy="178920"/>
              </p14:xfrm>
            </p:contentPart>
          </mc:Choice>
          <mc:Fallback xmlns="">
            <p:pic>
              <p:nvPicPr>
                <p:cNvPr id="70705" name="墨迹 70704">
                  <a:extLst>
                    <a:ext uri="{FF2B5EF4-FFF2-40B4-BE49-F238E27FC236}">
                      <a16:creationId xmlns:a16="http://schemas.microsoft.com/office/drawing/2014/main" id="{37D69761-C4E8-4B11-B13F-699C66DB76EC}"/>
                    </a:ext>
                  </a:extLst>
                </p:cNvPr>
                <p:cNvPicPr/>
                <p:nvPr/>
              </p:nvPicPr>
              <p:blipFill>
                <a:blip r:embed="rId195"/>
                <a:stretch>
                  <a:fillRect/>
                </a:stretch>
              </p:blipFill>
              <p:spPr>
                <a:xfrm>
                  <a:off x="5534190" y="3890490"/>
                  <a:ext cx="1483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70706" name="墨迹 70705">
                  <a:extLst>
                    <a:ext uri="{FF2B5EF4-FFF2-40B4-BE49-F238E27FC236}">
                      <a16:creationId xmlns:a16="http://schemas.microsoft.com/office/drawing/2014/main" id="{FE57C216-790A-4BB0-8C17-04768A41E9EC}"/>
                    </a:ext>
                  </a:extLst>
                </p14:cNvPr>
                <p14:cNvContentPartPr/>
                <p14:nvPr/>
              </p14:nvContentPartPr>
              <p14:xfrm>
                <a:off x="5627070" y="3965730"/>
                <a:ext cx="23400" cy="280800"/>
              </p14:xfrm>
            </p:contentPart>
          </mc:Choice>
          <mc:Fallback xmlns="">
            <p:pic>
              <p:nvPicPr>
                <p:cNvPr id="70706" name="墨迹 70705">
                  <a:extLst>
                    <a:ext uri="{FF2B5EF4-FFF2-40B4-BE49-F238E27FC236}">
                      <a16:creationId xmlns:a16="http://schemas.microsoft.com/office/drawing/2014/main" id="{FE57C216-790A-4BB0-8C17-04768A41E9EC}"/>
                    </a:ext>
                  </a:extLst>
                </p:cNvPr>
                <p:cNvPicPr/>
                <p:nvPr/>
              </p:nvPicPr>
              <p:blipFill>
                <a:blip r:embed="rId197"/>
                <a:stretch>
                  <a:fillRect/>
                </a:stretch>
              </p:blipFill>
              <p:spPr>
                <a:xfrm>
                  <a:off x="5609070" y="3948090"/>
                  <a:ext cx="590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70707" name="墨迹 70706">
                  <a:extLst>
                    <a:ext uri="{FF2B5EF4-FFF2-40B4-BE49-F238E27FC236}">
                      <a16:creationId xmlns:a16="http://schemas.microsoft.com/office/drawing/2014/main" id="{D39E8C89-E4EF-4C26-A08B-BA9B5A78169D}"/>
                    </a:ext>
                  </a:extLst>
                </p14:cNvPr>
                <p14:cNvContentPartPr/>
                <p14:nvPr/>
              </p14:nvContentPartPr>
              <p14:xfrm>
                <a:off x="5564070" y="4021170"/>
                <a:ext cx="112320" cy="221760"/>
              </p14:xfrm>
            </p:contentPart>
          </mc:Choice>
          <mc:Fallback xmlns="">
            <p:pic>
              <p:nvPicPr>
                <p:cNvPr id="70707" name="墨迹 70706">
                  <a:extLst>
                    <a:ext uri="{FF2B5EF4-FFF2-40B4-BE49-F238E27FC236}">
                      <a16:creationId xmlns:a16="http://schemas.microsoft.com/office/drawing/2014/main" id="{D39E8C89-E4EF-4C26-A08B-BA9B5A78169D}"/>
                    </a:ext>
                  </a:extLst>
                </p:cNvPr>
                <p:cNvPicPr/>
                <p:nvPr/>
              </p:nvPicPr>
              <p:blipFill>
                <a:blip r:embed="rId199"/>
                <a:stretch>
                  <a:fillRect/>
                </a:stretch>
              </p:blipFill>
              <p:spPr>
                <a:xfrm>
                  <a:off x="5546070" y="4003530"/>
                  <a:ext cx="1479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70708" name="墨迹 70707">
                  <a:extLst>
                    <a:ext uri="{FF2B5EF4-FFF2-40B4-BE49-F238E27FC236}">
                      <a16:creationId xmlns:a16="http://schemas.microsoft.com/office/drawing/2014/main" id="{06DD5642-F227-4F8F-B733-DF677FEE4AD4}"/>
                    </a:ext>
                  </a:extLst>
                </p14:cNvPr>
                <p14:cNvContentPartPr/>
                <p14:nvPr/>
              </p14:nvContentPartPr>
              <p14:xfrm>
                <a:off x="5684310" y="4005330"/>
                <a:ext cx="27000" cy="84960"/>
              </p14:xfrm>
            </p:contentPart>
          </mc:Choice>
          <mc:Fallback xmlns="">
            <p:pic>
              <p:nvPicPr>
                <p:cNvPr id="70708" name="墨迹 70707">
                  <a:extLst>
                    <a:ext uri="{FF2B5EF4-FFF2-40B4-BE49-F238E27FC236}">
                      <a16:creationId xmlns:a16="http://schemas.microsoft.com/office/drawing/2014/main" id="{06DD5642-F227-4F8F-B733-DF677FEE4AD4}"/>
                    </a:ext>
                  </a:extLst>
                </p:cNvPr>
                <p:cNvPicPr/>
                <p:nvPr/>
              </p:nvPicPr>
              <p:blipFill>
                <a:blip r:embed="rId201"/>
                <a:stretch>
                  <a:fillRect/>
                </a:stretch>
              </p:blipFill>
              <p:spPr>
                <a:xfrm>
                  <a:off x="5666670" y="3987330"/>
                  <a:ext cx="626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70709" name="墨迹 70708">
                  <a:extLst>
                    <a:ext uri="{FF2B5EF4-FFF2-40B4-BE49-F238E27FC236}">
                      <a16:creationId xmlns:a16="http://schemas.microsoft.com/office/drawing/2014/main" id="{39201E07-8B7E-4825-8FC7-E0E85F8025CD}"/>
                    </a:ext>
                  </a:extLst>
                </p14:cNvPr>
                <p14:cNvContentPartPr/>
                <p14:nvPr/>
              </p14:nvContentPartPr>
              <p14:xfrm>
                <a:off x="5710230" y="3983370"/>
                <a:ext cx="167040" cy="84960"/>
              </p14:xfrm>
            </p:contentPart>
          </mc:Choice>
          <mc:Fallback xmlns="">
            <p:pic>
              <p:nvPicPr>
                <p:cNvPr id="70709" name="墨迹 70708">
                  <a:extLst>
                    <a:ext uri="{FF2B5EF4-FFF2-40B4-BE49-F238E27FC236}">
                      <a16:creationId xmlns:a16="http://schemas.microsoft.com/office/drawing/2014/main" id="{39201E07-8B7E-4825-8FC7-E0E85F8025CD}"/>
                    </a:ext>
                  </a:extLst>
                </p:cNvPr>
                <p:cNvPicPr/>
                <p:nvPr/>
              </p:nvPicPr>
              <p:blipFill>
                <a:blip r:embed="rId203"/>
                <a:stretch>
                  <a:fillRect/>
                </a:stretch>
              </p:blipFill>
              <p:spPr>
                <a:xfrm>
                  <a:off x="5692590" y="3965370"/>
                  <a:ext cx="2026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70710" name="墨迹 70709">
                  <a:extLst>
                    <a:ext uri="{FF2B5EF4-FFF2-40B4-BE49-F238E27FC236}">
                      <a16:creationId xmlns:a16="http://schemas.microsoft.com/office/drawing/2014/main" id="{7D960861-0033-4B41-AF2E-2805383F31D1}"/>
                    </a:ext>
                  </a:extLst>
                </p14:cNvPr>
                <p14:cNvContentPartPr/>
                <p14:nvPr/>
              </p14:nvContentPartPr>
              <p14:xfrm>
                <a:off x="5755230" y="3840090"/>
                <a:ext cx="34560" cy="486000"/>
              </p14:xfrm>
            </p:contentPart>
          </mc:Choice>
          <mc:Fallback xmlns="">
            <p:pic>
              <p:nvPicPr>
                <p:cNvPr id="70710" name="墨迹 70709">
                  <a:extLst>
                    <a:ext uri="{FF2B5EF4-FFF2-40B4-BE49-F238E27FC236}">
                      <a16:creationId xmlns:a16="http://schemas.microsoft.com/office/drawing/2014/main" id="{7D960861-0033-4B41-AF2E-2805383F31D1}"/>
                    </a:ext>
                  </a:extLst>
                </p:cNvPr>
                <p:cNvPicPr/>
                <p:nvPr/>
              </p:nvPicPr>
              <p:blipFill>
                <a:blip r:embed="rId205"/>
                <a:stretch>
                  <a:fillRect/>
                </a:stretch>
              </p:blipFill>
              <p:spPr>
                <a:xfrm>
                  <a:off x="5737590" y="3822450"/>
                  <a:ext cx="7020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70712" name="墨迹 70711">
                  <a:extLst>
                    <a:ext uri="{FF2B5EF4-FFF2-40B4-BE49-F238E27FC236}">
                      <a16:creationId xmlns:a16="http://schemas.microsoft.com/office/drawing/2014/main" id="{9D95FEDF-23B9-438D-8756-958AB5CE25C4}"/>
                    </a:ext>
                  </a:extLst>
                </p14:cNvPr>
                <p14:cNvContentPartPr/>
                <p14:nvPr/>
              </p14:nvContentPartPr>
              <p14:xfrm>
                <a:off x="5937390" y="3908850"/>
                <a:ext cx="104400" cy="196560"/>
              </p14:xfrm>
            </p:contentPart>
          </mc:Choice>
          <mc:Fallback xmlns="">
            <p:pic>
              <p:nvPicPr>
                <p:cNvPr id="70712" name="墨迹 70711">
                  <a:extLst>
                    <a:ext uri="{FF2B5EF4-FFF2-40B4-BE49-F238E27FC236}">
                      <a16:creationId xmlns:a16="http://schemas.microsoft.com/office/drawing/2014/main" id="{9D95FEDF-23B9-438D-8756-958AB5CE25C4}"/>
                    </a:ext>
                  </a:extLst>
                </p:cNvPr>
                <p:cNvPicPr/>
                <p:nvPr/>
              </p:nvPicPr>
              <p:blipFill>
                <a:blip r:embed="rId207"/>
                <a:stretch>
                  <a:fillRect/>
                </a:stretch>
              </p:blipFill>
              <p:spPr>
                <a:xfrm>
                  <a:off x="5919390" y="3890850"/>
                  <a:ext cx="1400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70713" name="墨迹 70712">
                  <a:extLst>
                    <a:ext uri="{FF2B5EF4-FFF2-40B4-BE49-F238E27FC236}">
                      <a16:creationId xmlns:a16="http://schemas.microsoft.com/office/drawing/2014/main" id="{3F0362FB-B273-48F3-AC65-22FE6EEEE09A}"/>
                    </a:ext>
                  </a:extLst>
                </p14:cNvPr>
                <p14:cNvContentPartPr/>
                <p14:nvPr/>
              </p14:nvContentPartPr>
              <p14:xfrm>
                <a:off x="5951070" y="3956370"/>
                <a:ext cx="176040" cy="224640"/>
              </p14:xfrm>
            </p:contentPart>
          </mc:Choice>
          <mc:Fallback xmlns="">
            <p:pic>
              <p:nvPicPr>
                <p:cNvPr id="70713" name="墨迹 70712">
                  <a:extLst>
                    <a:ext uri="{FF2B5EF4-FFF2-40B4-BE49-F238E27FC236}">
                      <a16:creationId xmlns:a16="http://schemas.microsoft.com/office/drawing/2014/main" id="{3F0362FB-B273-48F3-AC65-22FE6EEEE09A}"/>
                    </a:ext>
                  </a:extLst>
                </p:cNvPr>
                <p:cNvPicPr/>
                <p:nvPr/>
              </p:nvPicPr>
              <p:blipFill>
                <a:blip r:embed="rId209"/>
                <a:stretch>
                  <a:fillRect/>
                </a:stretch>
              </p:blipFill>
              <p:spPr>
                <a:xfrm>
                  <a:off x="5933070" y="3938370"/>
                  <a:ext cx="21168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70714" name="墨迹 70713">
                  <a:extLst>
                    <a:ext uri="{FF2B5EF4-FFF2-40B4-BE49-F238E27FC236}">
                      <a16:creationId xmlns:a16="http://schemas.microsoft.com/office/drawing/2014/main" id="{536BEF84-3D5A-4A0E-AACF-C7BA3DE494F6}"/>
                    </a:ext>
                  </a:extLst>
                </p14:cNvPr>
                <p14:cNvContentPartPr/>
                <p14:nvPr/>
              </p14:nvContentPartPr>
              <p14:xfrm>
                <a:off x="6040350" y="4028370"/>
                <a:ext cx="38880" cy="45720"/>
              </p14:xfrm>
            </p:contentPart>
          </mc:Choice>
          <mc:Fallback xmlns="">
            <p:pic>
              <p:nvPicPr>
                <p:cNvPr id="70714" name="墨迹 70713">
                  <a:extLst>
                    <a:ext uri="{FF2B5EF4-FFF2-40B4-BE49-F238E27FC236}">
                      <a16:creationId xmlns:a16="http://schemas.microsoft.com/office/drawing/2014/main" id="{536BEF84-3D5A-4A0E-AACF-C7BA3DE494F6}"/>
                    </a:ext>
                  </a:extLst>
                </p:cNvPr>
                <p:cNvPicPr/>
                <p:nvPr/>
              </p:nvPicPr>
              <p:blipFill>
                <a:blip r:embed="rId211"/>
                <a:stretch>
                  <a:fillRect/>
                </a:stretch>
              </p:blipFill>
              <p:spPr>
                <a:xfrm>
                  <a:off x="6022350" y="4010370"/>
                  <a:ext cx="745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70715" name="墨迹 70714">
                  <a:extLst>
                    <a:ext uri="{FF2B5EF4-FFF2-40B4-BE49-F238E27FC236}">
                      <a16:creationId xmlns:a16="http://schemas.microsoft.com/office/drawing/2014/main" id="{A1A1BB5D-E405-4FBB-8B5E-A4D6879EFEA1}"/>
                    </a:ext>
                  </a:extLst>
                </p14:cNvPr>
                <p14:cNvContentPartPr/>
                <p14:nvPr/>
              </p14:nvContentPartPr>
              <p14:xfrm>
                <a:off x="5981310" y="4036650"/>
                <a:ext cx="185760" cy="298080"/>
              </p14:xfrm>
            </p:contentPart>
          </mc:Choice>
          <mc:Fallback xmlns="">
            <p:pic>
              <p:nvPicPr>
                <p:cNvPr id="70715" name="墨迹 70714">
                  <a:extLst>
                    <a:ext uri="{FF2B5EF4-FFF2-40B4-BE49-F238E27FC236}">
                      <a16:creationId xmlns:a16="http://schemas.microsoft.com/office/drawing/2014/main" id="{A1A1BB5D-E405-4FBB-8B5E-A4D6879EFEA1}"/>
                    </a:ext>
                  </a:extLst>
                </p:cNvPr>
                <p:cNvPicPr/>
                <p:nvPr/>
              </p:nvPicPr>
              <p:blipFill>
                <a:blip r:embed="rId213"/>
                <a:stretch>
                  <a:fillRect/>
                </a:stretch>
              </p:blipFill>
              <p:spPr>
                <a:xfrm>
                  <a:off x="5963310" y="4018650"/>
                  <a:ext cx="22140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70716" name="墨迹 70715">
                  <a:extLst>
                    <a:ext uri="{FF2B5EF4-FFF2-40B4-BE49-F238E27FC236}">
                      <a16:creationId xmlns:a16="http://schemas.microsoft.com/office/drawing/2014/main" id="{C5370D75-3896-4C8F-B3C7-D39E2F759401}"/>
                    </a:ext>
                  </a:extLst>
                </p14:cNvPr>
                <p14:cNvContentPartPr/>
                <p14:nvPr/>
              </p14:nvContentPartPr>
              <p14:xfrm>
                <a:off x="6098670" y="4048170"/>
                <a:ext cx="83880" cy="202680"/>
              </p14:xfrm>
            </p:contentPart>
          </mc:Choice>
          <mc:Fallback xmlns="">
            <p:pic>
              <p:nvPicPr>
                <p:cNvPr id="70716" name="墨迹 70715">
                  <a:extLst>
                    <a:ext uri="{FF2B5EF4-FFF2-40B4-BE49-F238E27FC236}">
                      <a16:creationId xmlns:a16="http://schemas.microsoft.com/office/drawing/2014/main" id="{C5370D75-3896-4C8F-B3C7-D39E2F759401}"/>
                    </a:ext>
                  </a:extLst>
                </p:cNvPr>
                <p:cNvPicPr/>
                <p:nvPr/>
              </p:nvPicPr>
              <p:blipFill>
                <a:blip r:embed="rId215"/>
                <a:stretch>
                  <a:fillRect/>
                </a:stretch>
              </p:blipFill>
              <p:spPr>
                <a:xfrm>
                  <a:off x="6081030" y="4030530"/>
                  <a:ext cx="1195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70717" name="墨迹 70716">
                  <a:extLst>
                    <a:ext uri="{FF2B5EF4-FFF2-40B4-BE49-F238E27FC236}">
                      <a16:creationId xmlns:a16="http://schemas.microsoft.com/office/drawing/2014/main" id="{22EF901B-D436-4429-88E5-B7FC09F46BB2}"/>
                    </a:ext>
                  </a:extLst>
                </p14:cNvPr>
                <p14:cNvContentPartPr/>
                <p14:nvPr/>
              </p14:nvContentPartPr>
              <p14:xfrm>
                <a:off x="6165630" y="3956730"/>
                <a:ext cx="136080" cy="395280"/>
              </p14:xfrm>
            </p:contentPart>
          </mc:Choice>
          <mc:Fallback xmlns="">
            <p:pic>
              <p:nvPicPr>
                <p:cNvPr id="70717" name="墨迹 70716">
                  <a:extLst>
                    <a:ext uri="{FF2B5EF4-FFF2-40B4-BE49-F238E27FC236}">
                      <a16:creationId xmlns:a16="http://schemas.microsoft.com/office/drawing/2014/main" id="{22EF901B-D436-4429-88E5-B7FC09F46BB2}"/>
                    </a:ext>
                  </a:extLst>
                </p:cNvPr>
                <p:cNvPicPr/>
                <p:nvPr/>
              </p:nvPicPr>
              <p:blipFill>
                <a:blip r:embed="rId217"/>
                <a:stretch>
                  <a:fillRect/>
                </a:stretch>
              </p:blipFill>
              <p:spPr>
                <a:xfrm>
                  <a:off x="6147630" y="3939090"/>
                  <a:ext cx="1717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70718" name="墨迹 70717">
                  <a:extLst>
                    <a:ext uri="{FF2B5EF4-FFF2-40B4-BE49-F238E27FC236}">
                      <a16:creationId xmlns:a16="http://schemas.microsoft.com/office/drawing/2014/main" id="{6E1C6306-F19B-4B43-9854-20447FFE0E99}"/>
                    </a:ext>
                  </a:extLst>
                </p14:cNvPr>
                <p14:cNvContentPartPr/>
                <p14:nvPr/>
              </p14:nvContentPartPr>
              <p14:xfrm>
                <a:off x="6193350" y="4093890"/>
                <a:ext cx="87120" cy="25200"/>
              </p14:xfrm>
            </p:contentPart>
          </mc:Choice>
          <mc:Fallback xmlns="">
            <p:pic>
              <p:nvPicPr>
                <p:cNvPr id="70718" name="墨迹 70717">
                  <a:extLst>
                    <a:ext uri="{FF2B5EF4-FFF2-40B4-BE49-F238E27FC236}">
                      <a16:creationId xmlns:a16="http://schemas.microsoft.com/office/drawing/2014/main" id="{6E1C6306-F19B-4B43-9854-20447FFE0E99}"/>
                    </a:ext>
                  </a:extLst>
                </p:cNvPr>
                <p:cNvPicPr/>
                <p:nvPr/>
              </p:nvPicPr>
              <p:blipFill>
                <a:blip r:embed="rId219"/>
                <a:stretch>
                  <a:fillRect/>
                </a:stretch>
              </p:blipFill>
              <p:spPr>
                <a:xfrm>
                  <a:off x="6175710" y="4075890"/>
                  <a:ext cx="12276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70719" name="墨迹 70718">
                  <a:extLst>
                    <a:ext uri="{FF2B5EF4-FFF2-40B4-BE49-F238E27FC236}">
                      <a16:creationId xmlns:a16="http://schemas.microsoft.com/office/drawing/2014/main" id="{F1FD276A-F534-43D7-B861-97F96A0739F0}"/>
                    </a:ext>
                  </a:extLst>
                </p14:cNvPr>
                <p14:cNvContentPartPr/>
                <p14:nvPr/>
              </p14:nvContentPartPr>
              <p14:xfrm>
                <a:off x="6217470" y="4019370"/>
                <a:ext cx="240840" cy="159840"/>
              </p14:xfrm>
            </p:contentPart>
          </mc:Choice>
          <mc:Fallback xmlns="">
            <p:pic>
              <p:nvPicPr>
                <p:cNvPr id="70719" name="墨迹 70718">
                  <a:extLst>
                    <a:ext uri="{FF2B5EF4-FFF2-40B4-BE49-F238E27FC236}">
                      <a16:creationId xmlns:a16="http://schemas.microsoft.com/office/drawing/2014/main" id="{F1FD276A-F534-43D7-B861-97F96A0739F0}"/>
                    </a:ext>
                  </a:extLst>
                </p:cNvPr>
                <p:cNvPicPr/>
                <p:nvPr/>
              </p:nvPicPr>
              <p:blipFill>
                <a:blip r:embed="rId221"/>
                <a:stretch>
                  <a:fillRect/>
                </a:stretch>
              </p:blipFill>
              <p:spPr>
                <a:xfrm>
                  <a:off x="6199830" y="4001370"/>
                  <a:ext cx="2764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0720" name="墨迹 70719">
                  <a:extLst>
                    <a:ext uri="{FF2B5EF4-FFF2-40B4-BE49-F238E27FC236}">
                      <a16:creationId xmlns:a16="http://schemas.microsoft.com/office/drawing/2014/main" id="{986FE069-DD44-4DCD-831C-BF9DCAAE238F}"/>
                    </a:ext>
                  </a:extLst>
                </p14:cNvPr>
                <p14:cNvContentPartPr/>
                <p14:nvPr/>
              </p14:nvContentPartPr>
              <p14:xfrm>
                <a:off x="6330510" y="3964650"/>
                <a:ext cx="140040" cy="255240"/>
              </p14:xfrm>
            </p:contentPart>
          </mc:Choice>
          <mc:Fallback xmlns="">
            <p:pic>
              <p:nvPicPr>
                <p:cNvPr id="70720" name="墨迹 70719">
                  <a:extLst>
                    <a:ext uri="{FF2B5EF4-FFF2-40B4-BE49-F238E27FC236}">
                      <a16:creationId xmlns:a16="http://schemas.microsoft.com/office/drawing/2014/main" id="{986FE069-DD44-4DCD-831C-BF9DCAAE238F}"/>
                    </a:ext>
                  </a:extLst>
                </p:cNvPr>
                <p:cNvPicPr/>
                <p:nvPr/>
              </p:nvPicPr>
              <p:blipFill>
                <a:blip r:embed="rId223"/>
                <a:stretch>
                  <a:fillRect/>
                </a:stretch>
              </p:blipFill>
              <p:spPr>
                <a:xfrm>
                  <a:off x="6312870" y="3946650"/>
                  <a:ext cx="1756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721" name="墨迹 70720">
                  <a:extLst>
                    <a:ext uri="{FF2B5EF4-FFF2-40B4-BE49-F238E27FC236}">
                      <a16:creationId xmlns:a16="http://schemas.microsoft.com/office/drawing/2014/main" id="{3513D677-41C6-45B4-9CFD-CC970879D35C}"/>
                    </a:ext>
                  </a:extLst>
                </p14:cNvPr>
                <p14:cNvContentPartPr/>
                <p14:nvPr/>
              </p14:nvContentPartPr>
              <p14:xfrm>
                <a:off x="6385950" y="4172370"/>
                <a:ext cx="44640" cy="35280"/>
              </p14:xfrm>
            </p:contentPart>
          </mc:Choice>
          <mc:Fallback xmlns="">
            <p:pic>
              <p:nvPicPr>
                <p:cNvPr id="70721" name="墨迹 70720">
                  <a:extLst>
                    <a:ext uri="{FF2B5EF4-FFF2-40B4-BE49-F238E27FC236}">
                      <a16:creationId xmlns:a16="http://schemas.microsoft.com/office/drawing/2014/main" id="{3513D677-41C6-45B4-9CFD-CC970879D35C}"/>
                    </a:ext>
                  </a:extLst>
                </p:cNvPr>
                <p:cNvPicPr/>
                <p:nvPr/>
              </p:nvPicPr>
              <p:blipFill>
                <a:blip r:embed="rId225"/>
                <a:stretch>
                  <a:fillRect/>
                </a:stretch>
              </p:blipFill>
              <p:spPr>
                <a:xfrm>
                  <a:off x="6368310" y="4154730"/>
                  <a:ext cx="802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0722" name="墨迹 70721">
                  <a:extLst>
                    <a:ext uri="{FF2B5EF4-FFF2-40B4-BE49-F238E27FC236}">
                      <a16:creationId xmlns:a16="http://schemas.microsoft.com/office/drawing/2014/main" id="{91F9BB18-CCF3-47D5-94EF-24B7531323CB}"/>
                    </a:ext>
                  </a:extLst>
                </p14:cNvPr>
                <p14:cNvContentPartPr/>
                <p14:nvPr/>
              </p14:nvContentPartPr>
              <p14:xfrm>
                <a:off x="6623190" y="3935490"/>
                <a:ext cx="67680" cy="30600"/>
              </p14:xfrm>
            </p:contentPart>
          </mc:Choice>
          <mc:Fallback xmlns="">
            <p:pic>
              <p:nvPicPr>
                <p:cNvPr id="70722" name="墨迹 70721">
                  <a:extLst>
                    <a:ext uri="{FF2B5EF4-FFF2-40B4-BE49-F238E27FC236}">
                      <a16:creationId xmlns:a16="http://schemas.microsoft.com/office/drawing/2014/main" id="{91F9BB18-CCF3-47D5-94EF-24B7531323CB}"/>
                    </a:ext>
                  </a:extLst>
                </p:cNvPr>
                <p:cNvPicPr/>
                <p:nvPr/>
              </p:nvPicPr>
              <p:blipFill>
                <a:blip r:embed="rId227"/>
                <a:stretch>
                  <a:fillRect/>
                </a:stretch>
              </p:blipFill>
              <p:spPr>
                <a:xfrm>
                  <a:off x="6605550" y="3917490"/>
                  <a:ext cx="1033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723" name="墨迹 70722">
                  <a:extLst>
                    <a:ext uri="{FF2B5EF4-FFF2-40B4-BE49-F238E27FC236}">
                      <a16:creationId xmlns:a16="http://schemas.microsoft.com/office/drawing/2014/main" id="{101F37CA-B3B5-4A19-BA6E-D78B8EBAE6DC}"/>
                    </a:ext>
                  </a:extLst>
                </p14:cNvPr>
                <p14:cNvContentPartPr/>
                <p14:nvPr/>
              </p14:nvContentPartPr>
              <p14:xfrm>
                <a:off x="6509070" y="4027650"/>
                <a:ext cx="210960" cy="75600"/>
              </p14:xfrm>
            </p:contentPart>
          </mc:Choice>
          <mc:Fallback xmlns="">
            <p:pic>
              <p:nvPicPr>
                <p:cNvPr id="70723" name="墨迹 70722">
                  <a:extLst>
                    <a:ext uri="{FF2B5EF4-FFF2-40B4-BE49-F238E27FC236}">
                      <a16:creationId xmlns:a16="http://schemas.microsoft.com/office/drawing/2014/main" id="{101F37CA-B3B5-4A19-BA6E-D78B8EBAE6DC}"/>
                    </a:ext>
                  </a:extLst>
                </p:cNvPr>
                <p:cNvPicPr/>
                <p:nvPr/>
              </p:nvPicPr>
              <p:blipFill>
                <a:blip r:embed="rId229"/>
                <a:stretch>
                  <a:fillRect/>
                </a:stretch>
              </p:blipFill>
              <p:spPr>
                <a:xfrm>
                  <a:off x="6491430" y="4009650"/>
                  <a:ext cx="2466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0724" name="墨迹 70723">
                  <a:extLst>
                    <a:ext uri="{FF2B5EF4-FFF2-40B4-BE49-F238E27FC236}">
                      <a16:creationId xmlns:a16="http://schemas.microsoft.com/office/drawing/2014/main" id="{F2F6BD8D-D3A4-4905-819B-1D1F3E603C86}"/>
                    </a:ext>
                  </a:extLst>
                </p14:cNvPr>
                <p14:cNvContentPartPr/>
                <p14:nvPr/>
              </p14:nvContentPartPr>
              <p14:xfrm>
                <a:off x="6606270" y="4001370"/>
                <a:ext cx="158040" cy="250920"/>
              </p14:xfrm>
            </p:contentPart>
          </mc:Choice>
          <mc:Fallback xmlns="">
            <p:pic>
              <p:nvPicPr>
                <p:cNvPr id="70724" name="墨迹 70723">
                  <a:extLst>
                    <a:ext uri="{FF2B5EF4-FFF2-40B4-BE49-F238E27FC236}">
                      <a16:creationId xmlns:a16="http://schemas.microsoft.com/office/drawing/2014/main" id="{F2F6BD8D-D3A4-4905-819B-1D1F3E603C86}"/>
                    </a:ext>
                  </a:extLst>
                </p:cNvPr>
                <p:cNvPicPr/>
                <p:nvPr/>
              </p:nvPicPr>
              <p:blipFill>
                <a:blip r:embed="rId231"/>
                <a:stretch>
                  <a:fillRect/>
                </a:stretch>
              </p:blipFill>
              <p:spPr>
                <a:xfrm>
                  <a:off x="6588630" y="3983730"/>
                  <a:ext cx="1936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0725" name="墨迹 70724">
                  <a:extLst>
                    <a:ext uri="{FF2B5EF4-FFF2-40B4-BE49-F238E27FC236}">
                      <a16:creationId xmlns:a16="http://schemas.microsoft.com/office/drawing/2014/main" id="{33446D20-1BA6-4CEE-A7DE-5236687394BC}"/>
                    </a:ext>
                  </a:extLst>
                </p14:cNvPr>
                <p14:cNvContentPartPr/>
                <p14:nvPr/>
              </p14:nvContentPartPr>
              <p14:xfrm>
                <a:off x="6793470" y="3989130"/>
                <a:ext cx="45360" cy="47160"/>
              </p14:xfrm>
            </p:contentPart>
          </mc:Choice>
          <mc:Fallback xmlns="">
            <p:pic>
              <p:nvPicPr>
                <p:cNvPr id="70725" name="墨迹 70724">
                  <a:extLst>
                    <a:ext uri="{FF2B5EF4-FFF2-40B4-BE49-F238E27FC236}">
                      <a16:creationId xmlns:a16="http://schemas.microsoft.com/office/drawing/2014/main" id="{33446D20-1BA6-4CEE-A7DE-5236687394BC}"/>
                    </a:ext>
                  </a:extLst>
                </p:cNvPr>
                <p:cNvPicPr/>
                <p:nvPr/>
              </p:nvPicPr>
              <p:blipFill>
                <a:blip r:embed="rId233"/>
                <a:stretch>
                  <a:fillRect/>
                </a:stretch>
              </p:blipFill>
              <p:spPr>
                <a:xfrm>
                  <a:off x="6775830" y="3971490"/>
                  <a:ext cx="810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70726" name="墨迹 70725">
                  <a:extLst>
                    <a:ext uri="{FF2B5EF4-FFF2-40B4-BE49-F238E27FC236}">
                      <a16:creationId xmlns:a16="http://schemas.microsoft.com/office/drawing/2014/main" id="{320359CB-2C8F-4552-B896-D4816D520529}"/>
                    </a:ext>
                  </a:extLst>
                </p14:cNvPr>
                <p14:cNvContentPartPr/>
                <p14:nvPr/>
              </p14:nvContentPartPr>
              <p14:xfrm>
                <a:off x="6777630" y="4051410"/>
                <a:ext cx="90720" cy="208440"/>
              </p14:xfrm>
            </p:contentPart>
          </mc:Choice>
          <mc:Fallback xmlns="">
            <p:pic>
              <p:nvPicPr>
                <p:cNvPr id="70726" name="墨迹 70725">
                  <a:extLst>
                    <a:ext uri="{FF2B5EF4-FFF2-40B4-BE49-F238E27FC236}">
                      <a16:creationId xmlns:a16="http://schemas.microsoft.com/office/drawing/2014/main" id="{320359CB-2C8F-4552-B896-D4816D520529}"/>
                    </a:ext>
                  </a:extLst>
                </p:cNvPr>
                <p:cNvPicPr/>
                <p:nvPr/>
              </p:nvPicPr>
              <p:blipFill>
                <a:blip r:embed="rId235"/>
                <a:stretch>
                  <a:fillRect/>
                </a:stretch>
              </p:blipFill>
              <p:spPr>
                <a:xfrm>
                  <a:off x="6759630" y="4033410"/>
                  <a:ext cx="12636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70727" name="墨迹 70726">
                  <a:extLst>
                    <a:ext uri="{FF2B5EF4-FFF2-40B4-BE49-F238E27FC236}">
                      <a16:creationId xmlns:a16="http://schemas.microsoft.com/office/drawing/2014/main" id="{3D0A8E7F-CE46-4177-B160-0F3D10582008}"/>
                    </a:ext>
                  </a:extLst>
                </p14:cNvPr>
                <p14:cNvContentPartPr/>
                <p14:nvPr/>
              </p14:nvContentPartPr>
              <p14:xfrm>
                <a:off x="6918750" y="3896250"/>
                <a:ext cx="101520" cy="181440"/>
              </p14:xfrm>
            </p:contentPart>
          </mc:Choice>
          <mc:Fallback xmlns="">
            <p:pic>
              <p:nvPicPr>
                <p:cNvPr id="70727" name="墨迹 70726">
                  <a:extLst>
                    <a:ext uri="{FF2B5EF4-FFF2-40B4-BE49-F238E27FC236}">
                      <a16:creationId xmlns:a16="http://schemas.microsoft.com/office/drawing/2014/main" id="{3D0A8E7F-CE46-4177-B160-0F3D10582008}"/>
                    </a:ext>
                  </a:extLst>
                </p:cNvPr>
                <p:cNvPicPr/>
                <p:nvPr/>
              </p:nvPicPr>
              <p:blipFill>
                <a:blip r:embed="rId237"/>
                <a:stretch>
                  <a:fillRect/>
                </a:stretch>
              </p:blipFill>
              <p:spPr>
                <a:xfrm>
                  <a:off x="6901110" y="3878610"/>
                  <a:ext cx="1371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70728" name="墨迹 70727">
                  <a:extLst>
                    <a:ext uri="{FF2B5EF4-FFF2-40B4-BE49-F238E27FC236}">
                      <a16:creationId xmlns:a16="http://schemas.microsoft.com/office/drawing/2014/main" id="{8DF62ABB-5259-4C9B-A333-F4AD5FFD77EE}"/>
                    </a:ext>
                  </a:extLst>
                </p14:cNvPr>
                <p14:cNvContentPartPr/>
                <p14:nvPr/>
              </p14:nvContentPartPr>
              <p14:xfrm>
                <a:off x="6848910" y="4047090"/>
                <a:ext cx="212040" cy="59400"/>
              </p14:xfrm>
            </p:contentPart>
          </mc:Choice>
          <mc:Fallback xmlns="">
            <p:pic>
              <p:nvPicPr>
                <p:cNvPr id="70728" name="墨迹 70727">
                  <a:extLst>
                    <a:ext uri="{FF2B5EF4-FFF2-40B4-BE49-F238E27FC236}">
                      <a16:creationId xmlns:a16="http://schemas.microsoft.com/office/drawing/2014/main" id="{8DF62ABB-5259-4C9B-A333-F4AD5FFD77EE}"/>
                    </a:ext>
                  </a:extLst>
                </p:cNvPr>
                <p:cNvPicPr/>
                <p:nvPr/>
              </p:nvPicPr>
              <p:blipFill>
                <a:blip r:embed="rId239"/>
                <a:stretch>
                  <a:fillRect/>
                </a:stretch>
              </p:blipFill>
              <p:spPr>
                <a:xfrm>
                  <a:off x="6831270" y="4029450"/>
                  <a:ext cx="2476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70729" name="墨迹 70728">
                  <a:extLst>
                    <a:ext uri="{FF2B5EF4-FFF2-40B4-BE49-F238E27FC236}">
                      <a16:creationId xmlns:a16="http://schemas.microsoft.com/office/drawing/2014/main" id="{5C6DD3C1-9089-4F13-B3F7-CB95E0D17028}"/>
                    </a:ext>
                  </a:extLst>
                </p14:cNvPr>
                <p14:cNvContentPartPr/>
                <p14:nvPr/>
              </p14:nvContentPartPr>
              <p14:xfrm>
                <a:off x="6918390" y="4145370"/>
                <a:ext cx="127440" cy="85320"/>
              </p14:xfrm>
            </p:contentPart>
          </mc:Choice>
          <mc:Fallback xmlns="">
            <p:pic>
              <p:nvPicPr>
                <p:cNvPr id="70729" name="墨迹 70728">
                  <a:extLst>
                    <a:ext uri="{FF2B5EF4-FFF2-40B4-BE49-F238E27FC236}">
                      <a16:creationId xmlns:a16="http://schemas.microsoft.com/office/drawing/2014/main" id="{5C6DD3C1-9089-4F13-B3F7-CB95E0D17028}"/>
                    </a:ext>
                  </a:extLst>
                </p:cNvPr>
                <p:cNvPicPr/>
                <p:nvPr/>
              </p:nvPicPr>
              <p:blipFill>
                <a:blip r:embed="rId241"/>
                <a:stretch>
                  <a:fillRect/>
                </a:stretch>
              </p:blipFill>
              <p:spPr>
                <a:xfrm>
                  <a:off x="6900390" y="4127370"/>
                  <a:ext cx="1630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70730" name="墨迹 70729">
                  <a:extLst>
                    <a:ext uri="{FF2B5EF4-FFF2-40B4-BE49-F238E27FC236}">
                      <a16:creationId xmlns:a16="http://schemas.microsoft.com/office/drawing/2014/main" id="{F884DCD9-2EB9-4671-B0EB-B15006FC84BB}"/>
                    </a:ext>
                  </a:extLst>
                </p14:cNvPr>
                <p14:cNvContentPartPr/>
                <p14:nvPr/>
              </p14:nvContentPartPr>
              <p14:xfrm>
                <a:off x="7044030" y="3919290"/>
                <a:ext cx="219600" cy="304200"/>
              </p14:xfrm>
            </p:contentPart>
          </mc:Choice>
          <mc:Fallback xmlns="">
            <p:pic>
              <p:nvPicPr>
                <p:cNvPr id="70730" name="墨迹 70729">
                  <a:extLst>
                    <a:ext uri="{FF2B5EF4-FFF2-40B4-BE49-F238E27FC236}">
                      <a16:creationId xmlns:a16="http://schemas.microsoft.com/office/drawing/2014/main" id="{F884DCD9-2EB9-4671-B0EB-B15006FC84BB}"/>
                    </a:ext>
                  </a:extLst>
                </p:cNvPr>
                <p:cNvPicPr/>
                <p:nvPr/>
              </p:nvPicPr>
              <p:blipFill>
                <a:blip r:embed="rId243"/>
                <a:stretch>
                  <a:fillRect/>
                </a:stretch>
              </p:blipFill>
              <p:spPr>
                <a:xfrm>
                  <a:off x="7026390" y="3901650"/>
                  <a:ext cx="25524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70731" name="墨迹 70730">
                  <a:extLst>
                    <a:ext uri="{FF2B5EF4-FFF2-40B4-BE49-F238E27FC236}">
                      <a16:creationId xmlns:a16="http://schemas.microsoft.com/office/drawing/2014/main" id="{03176865-1D55-4590-9C34-960F8EC44401}"/>
                    </a:ext>
                  </a:extLst>
                </p14:cNvPr>
                <p14:cNvContentPartPr/>
                <p14:nvPr/>
              </p14:nvContentPartPr>
              <p14:xfrm>
                <a:off x="7101630" y="3938370"/>
                <a:ext cx="129600" cy="298080"/>
              </p14:xfrm>
            </p:contentPart>
          </mc:Choice>
          <mc:Fallback xmlns="">
            <p:pic>
              <p:nvPicPr>
                <p:cNvPr id="70731" name="墨迹 70730">
                  <a:extLst>
                    <a:ext uri="{FF2B5EF4-FFF2-40B4-BE49-F238E27FC236}">
                      <a16:creationId xmlns:a16="http://schemas.microsoft.com/office/drawing/2014/main" id="{03176865-1D55-4590-9C34-960F8EC44401}"/>
                    </a:ext>
                  </a:extLst>
                </p:cNvPr>
                <p:cNvPicPr/>
                <p:nvPr/>
              </p:nvPicPr>
              <p:blipFill>
                <a:blip r:embed="rId245"/>
                <a:stretch>
                  <a:fillRect/>
                </a:stretch>
              </p:blipFill>
              <p:spPr>
                <a:xfrm>
                  <a:off x="7083630" y="3920730"/>
                  <a:ext cx="16524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70732" name="墨迹 70731">
                  <a:extLst>
                    <a:ext uri="{FF2B5EF4-FFF2-40B4-BE49-F238E27FC236}">
                      <a16:creationId xmlns:a16="http://schemas.microsoft.com/office/drawing/2014/main" id="{B14A9FD3-963D-4A39-8418-ED548645B33B}"/>
                    </a:ext>
                  </a:extLst>
                </p14:cNvPr>
                <p14:cNvContentPartPr/>
                <p14:nvPr/>
              </p14:nvContentPartPr>
              <p14:xfrm>
                <a:off x="7181190" y="4055370"/>
                <a:ext cx="101880" cy="163800"/>
              </p14:xfrm>
            </p:contentPart>
          </mc:Choice>
          <mc:Fallback xmlns="">
            <p:pic>
              <p:nvPicPr>
                <p:cNvPr id="70732" name="墨迹 70731">
                  <a:extLst>
                    <a:ext uri="{FF2B5EF4-FFF2-40B4-BE49-F238E27FC236}">
                      <a16:creationId xmlns:a16="http://schemas.microsoft.com/office/drawing/2014/main" id="{B14A9FD3-963D-4A39-8418-ED548645B33B}"/>
                    </a:ext>
                  </a:extLst>
                </p:cNvPr>
                <p:cNvPicPr/>
                <p:nvPr/>
              </p:nvPicPr>
              <p:blipFill>
                <a:blip r:embed="rId247"/>
                <a:stretch>
                  <a:fillRect/>
                </a:stretch>
              </p:blipFill>
              <p:spPr>
                <a:xfrm>
                  <a:off x="7163550" y="4037730"/>
                  <a:ext cx="1375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70733" name="墨迹 70732">
                  <a:extLst>
                    <a:ext uri="{FF2B5EF4-FFF2-40B4-BE49-F238E27FC236}">
                      <a16:creationId xmlns:a16="http://schemas.microsoft.com/office/drawing/2014/main" id="{F49BDA62-F031-4133-88EF-1703D60EC26F}"/>
                    </a:ext>
                  </a:extLst>
                </p14:cNvPr>
                <p14:cNvContentPartPr/>
                <p14:nvPr/>
              </p14:nvContentPartPr>
              <p14:xfrm>
                <a:off x="7321590" y="3881130"/>
                <a:ext cx="53640" cy="133920"/>
              </p14:xfrm>
            </p:contentPart>
          </mc:Choice>
          <mc:Fallback xmlns="">
            <p:pic>
              <p:nvPicPr>
                <p:cNvPr id="70733" name="墨迹 70732">
                  <a:extLst>
                    <a:ext uri="{FF2B5EF4-FFF2-40B4-BE49-F238E27FC236}">
                      <a16:creationId xmlns:a16="http://schemas.microsoft.com/office/drawing/2014/main" id="{F49BDA62-F031-4133-88EF-1703D60EC26F}"/>
                    </a:ext>
                  </a:extLst>
                </p:cNvPr>
                <p:cNvPicPr/>
                <p:nvPr/>
              </p:nvPicPr>
              <p:blipFill>
                <a:blip r:embed="rId249"/>
                <a:stretch>
                  <a:fillRect/>
                </a:stretch>
              </p:blipFill>
              <p:spPr>
                <a:xfrm>
                  <a:off x="7303590" y="3863130"/>
                  <a:ext cx="892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70734" name="墨迹 70733">
                  <a:extLst>
                    <a:ext uri="{FF2B5EF4-FFF2-40B4-BE49-F238E27FC236}">
                      <a16:creationId xmlns:a16="http://schemas.microsoft.com/office/drawing/2014/main" id="{AB0317B8-1E6F-450D-BF06-EEC19DE2C091}"/>
                    </a:ext>
                  </a:extLst>
                </p14:cNvPr>
                <p14:cNvContentPartPr/>
                <p14:nvPr/>
              </p14:nvContentPartPr>
              <p14:xfrm>
                <a:off x="7386030" y="3913170"/>
                <a:ext cx="86400" cy="113760"/>
              </p14:xfrm>
            </p:contentPart>
          </mc:Choice>
          <mc:Fallback xmlns="">
            <p:pic>
              <p:nvPicPr>
                <p:cNvPr id="70734" name="墨迹 70733">
                  <a:extLst>
                    <a:ext uri="{FF2B5EF4-FFF2-40B4-BE49-F238E27FC236}">
                      <a16:creationId xmlns:a16="http://schemas.microsoft.com/office/drawing/2014/main" id="{AB0317B8-1E6F-450D-BF06-EEC19DE2C091}"/>
                    </a:ext>
                  </a:extLst>
                </p:cNvPr>
                <p:cNvPicPr/>
                <p:nvPr/>
              </p:nvPicPr>
              <p:blipFill>
                <a:blip r:embed="rId251"/>
                <a:stretch>
                  <a:fillRect/>
                </a:stretch>
              </p:blipFill>
              <p:spPr>
                <a:xfrm>
                  <a:off x="7368030" y="3895170"/>
                  <a:ext cx="1220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70735" name="墨迹 70734">
                  <a:extLst>
                    <a:ext uri="{FF2B5EF4-FFF2-40B4-BE49-F238E27FC236}">
                      <a16:creationId xmlns:a16="http://schemas.microsoft.com/office/drawing/2014/main" id="{384BD0EB-4D41-4EF2-BE7C-B14232713921}"/>
                    </a:ext>
                  </a:extLst>
                </p14:cNvPr>
                <p14:cNvContentPartPr/>
                <p14:nvPr/>
              </p14:nvContentPartPr>
              <p14:xfrm>
                <a:off x="7335630" y="4030170"/>
                <a:ext cx="44640" cy="219240"/>
              </p14:xfrm>
            </p:contentPart>
          </mc:Choice>
          <mc:Fallback xmlns="">
            <p:pic>
              <p:nvPicPr>
                <p:cNvPr id="70735" name="墨迹 70734">
                  <a:extLst>
                    <a:ext uri="{FF2B5EF4-FFF2-40B4-BE49-F238E27FC236}">
                      <a16:creationId xmlns:a16="http://schemas.microsoft.com/office/drawing/2014/main" id="{384BD0EB-4D41-4EF2-BE7C-B14232713921}"/>
                    </a:ext>
                  </a:extLst>
                </p:cNvPr>
                <p:cNvPicPr/>
                <p:nvPr/>
              </p:nvPicPr>
              <p:blipFill>
                <a:blip r:embed="rId253"/>
                <a:stretch>
                  <a:fillRect/>
                </a:stretch>
              </p:blipFill>
              <p:spPr>
                <a:xfrm>
                  <a:off x="7317630" y="4012170"/>
                  <a:ext cx="802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70736" name="墨迹 70735">
                  <a:extLst>
                    <a:ext uri="{FF2B5EF4-FFF2-40B4-BE49-F238E27FC236}">
                      <a16:creationId xmlns:a16="http://schemas.microsoft.com/office/drawing/2014/main" id="{2BA522B0-77F5-4368-857D-F677158EEF6C}"/>
                    </a:ext>
                  </a:extLst>
                </p14:cNvPr>
                <p14:cNvContentPartPr/>
                <p14:nvPr/>
              </p14:nvContentPartPr>
              <p14:xfrm>
                <a:off x="7396470" y="4000650"/>
                <a:ext cx="133560" cy="304560"/>
              </p14:xfrm>
            </p:contentPart>
          </mc:Choice>
          <mc:Fallback xmlns="">
            <p:pic>
              <p:nvPicPr>
                <p:cNvPr id="70736" name="墨迹 70735">
                  <a:extLst>
                    <a:ext uri="{FF2B5EF4-FFF2-40B4-BE49-F238E27FC236}">
                      <a16:creationId xmlns:a16="http://schemas.microsoft.com/office/drawing/2014/main" id="{2BA522B0-77F5-4368-857D-F677158EEF6C}"/>
                    </a:ext>
                  </a:extLst>
                </p:cNvPr>
                <p:cNvPicPr/>
                <p:nvPr/>
              </p:nvPicPr>
              <p:blipFill>
                <a:blip r:embed="rId255"/>
                <a:stretch>
                  <a:fillRect/>
                </a:stretch>
              </p:blipFill>
              <p:spPr>
                <a:xfrm>
                  <a:off x="7378830" y="3982650"/>
                  <a:ext cx="16920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70737" name="墨迹 70736">
                  <a:extLst>
                    <a:ext uri="{FF2B5EF4-FFF2-40B4-BE49-F238E27FC236}">
                      <a16:creationId xmlns:a16="http://schemas.microsoft.com/office/drawing/2014/main" id="{A0239E93-1A64-4263-A13C-85900BFE1819}"/>
                    </a:ext>
                  </a:extLst>
                </p14:cNvPr>
                <p14:cNvContentPartPr/>
                <p14:nvPr/>
              </p14:nvContentPartPr>
              <p14:xfrm>
                <a:off x="7384590" y="4058970"/>
                <a:ext cx="113400" cy="109800"/>
              </p14:xfrm>
            </p:contentPart>
          </mc:Choice>
          <mc:Fallback xmlns="">
            <p:pic>
              <p:nvPicPr>
                <p:cNvPr id="70737" name="墨迹 70736">
                  <a:extLst>
                    <a:ext uri="{FF2B5EF4-FFF2-40B4-BE49-F238E27FC236}">
                      <a16:creationId xmlns:a16="http://schemas.microsoft.com/office/drawing/2014/main" id="{A0239E93-1A64-4263-A13C-85900BFE1819}"/>
                    </a:ext>
                  </a:extLst>
                </p:cNvPr>
                <p:cNvPicPr/>
                <p:nvPr/>
              </p:nvPicPr>
              <p:blipFill>
                <a:blip r:embed="rId257"/>
                <a:stretch>
                  <a:fillRect/>
                </a:stretch>
              </p:blipFill>
              <p:spPr>
                <a:xfrm>
                  <a:off x="7366950" y="4041330"/>
                  <a:ext cx="1490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70738" name="墨迹 70737">
                  <a:extLst>
                    <a:ext uri="{FF2B5EF4-FFF2-40B4-BE49-F238E27FC236}">
                      <a16:creationId xmlns:a16="http://schemas.microsoft.com/office/drawing/2014/main" id="{65555040-1779-4704-9C4D-4E75C61A54D1}"/>
                    </a:ext>
                  </a:extLst>
                </p14:cNvPr>
                <p14:cNvContentPartPr/>
                <p14:nvPr/>
              </p14:nvContentPartPr>
              <p14:xfrm>
                <a:off x="7420950" y="4002090"/>
                <a:ext cx="22320" cy="268200"/>
              </p14:xfrm>
            </p:contentPart>
          </mc:Choice>
          <mc:Fallback xmlns="">
            <p:pic>
              <p:nvPicPr>
                <p:cNvPr id="70738" name="墨迹 70737">
                  <a:extLst>
                    <a:ext uri="{FF2B5EF4-FFF2-40B4-BE49-F238E27FC236}">
                      <a16:creationId xmlns:a16="http://schemas.microsoft.com/office/drawing/2014/main" id="{65555040-1779-4704-9C4D-4E75C61A54D1}"/>
                    </a:ext>
                  </a:extLst>
                </p:cNvPr>
                <p:cNvPicPr/>
                <p:nvPr/>
              </p:nvPicPr>
              <p:blipFill>
                <a:blip r:embed="rId259"/>
                <a:stretch>
                  <a:fillRect/>
                </a:stretch>
              </p:blipFill>
              <p:spPr>
                <a:xfrm>
                  <a:off x="7402950" y="3984450"/>
                  <a:ext cx="5796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70739" name="墨迹 70738">
                  <a:extLst>
                    <a:ext uri="{FF2B5EF4-FFF2-40B4-BE49-F238E27FC236}">
                      <a16:creationId xmlns:a16="http://schemas.microsoft.com/office/drawing/2014/main" id="{43354183-AF3D-4BFD-A9A2-EC7836BC6030}"/>
                    </a:ext>
                  </a:extLst>
                </p14:cNvPr>
                <p14:cNvContentPartPr/>
                <p14:nvPr/>
              </p14:nvContentPartPr>
              <p14:xfrm>
                <a:off x="7520670" y="3853770"/>
                <a:ext cx="150120" cy="167040"/>
              </p14:xfrm>
            </p:contentPart>
          </mc:Choice>
          <mc:Fallback xmlns="">
            <p:pic>
              <p:nvPicPr>
                <p:cNvPr id="70739" name="墨迹 70738">
                  <a:extLst>
                    <a:ext uri="{FF2B5EF4-FFF2-40B4-BE49-F238E27FC236}">
                      <a16:creationId xmlns:a16="http://schemas.microsoft.com/office/drawing/2014/main" id="{43354183-AF3D-4BFD-A9A2-EC7836BC6030}"/>
                    </a:ext>
                  </a:extLst>
                </p:cNvPr>
                <p:cNvPicPr/>
                <p:nvPr/>
              </p:nvPicPr>
              <p:blipFill>
                <a:blip r:embed="rId261"/>
                <a:stretch>
                  <a:fillRect/>
                </a:stretch>
              </p:blipFill>
              <p:spPr>
                <a:xfrm>
                  <a:off x="7503030" y="3836130"/>
                  <a:ext cx="1857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70740" name="墨迹 70739">
                  <a:extLst>
                    <a:ext uri="{FF2B5EF4-FFF2-40B4-BE49-F238E27FC236}">
                      <a16:creationId xmlns:a16="http://schemas.microsoft.com/office/drawing/2014/main" id="{B4B7BF78-4FBC-4683-9BF6-A10CD1623471}"/>
                    </a:ext>
                  </a:extLst>
                </p14:cNvPr>
                <p14:cNvContentPartPr/>
                <p14:nvPr/>
              </p14:nvContentPartPr>
              <p14:xfrm>
                <a:off x="7607070" y="3932970"/>
                <a:ext cx="130320" cy="223920"/>
              </p14:xfrm>
            </p:contentPart>
          </mc:Choice>
          <mc:Fallback xmlns="">
            <p:pic>
              <p:nvPicPr>
                <p:cNvPr id="70740" name="墨迹 70739">
                  <a:extLst>
                    <a:ext uri="{FF2B5EF4-FFF2-40B4-BE49-F238E27FC236}">
                      <a16:creationId xmlns:a16="http://schemas.microsoft.com/office/drawing/2014/main" id="{B4B7BF78-4FBC-4683-9BF6-A10CD1623471}"/>
                    </a:ext>
                  </a:extLst>
                </p:cNvPr>
                <p:cNvPicPr/>
                <p:nvPr/>
              </p:nvPicPr>
              <p:blipFill>
                <a:blip r:embed="rId263"/>
                <a:stretch>
                  <a:fillRect/>
                </a:stretch>
              </p:blipFill>
              <p:spPr>
                <a:xfrm>
                  <a:off x="7589430" y="3915330"/>
                  <a:ext cx="1659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70741" name="墨迹 70740">
                  <a:extLst>
                    <a:ext uri="{FF2B5EF4-FFF2-40B4-BE49-F238E27FC236}">
                      <a16:creationId xmlns:a16="http://schemas.microsoft.com/office/drawing/2014/main" id="{282845D7-096B-4CE6-BC94-07198BDF3216}"/>
                    </a:ext>
                  </a:extLst>
                </p14:cNvPr>
                <p14:cNvContentPartPr/>
                <p14:nvPr/>
              </p14:nvContentPartPr>
              <p14:xfrm>
                <a:off x="7556670" y="4035930"/>
                <a:ext cx="80280" cy="198000"/>
              </p14:xfrm>
            </p:contentPart>
          </mc:Choice>
          <mc:Fallback xmlns="">
            <p:pic>
              <p:nvPicPr>
                <p:cNvPr id="70741" name="墨迹 70740">
                  <a:extLst>
                    <a:ext uri="{FF2B5EF4-FFF2-40B4-BE49-F238E27FC236}">
                      <a16:creationId xmlns:a16="http://schemas.microsoft.com/office/drawing/2014/main" id="{282845D7-096B-4CE6-BC94-07198BDF3216}"/>
                    </a:ext>
                  </a:extLst>
                </p:cNvPr>
                <p:cNvPicPr/>
                <p:nvPr/>
              </p:nvPicPr>
              <p:blipFill>
                <a:blip r:embed="rId265"/>
                <a:stretch>
                  <a:fillRect/>
                </a:stretch>
              </p:blipFill>
              <p:spPr>
                <a:xfrm>
                  <a:off x="7539030" y="4017930"/>
                  <a:ext cx="1159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70742" name="墨迹 70741">
                  <a:extLst>
                    <a:ext uri="{FF2B5EF4-FFF2-40B4-BE49-F238E27FC236}">
                      <a16:creationId xmlns:a16="http://schemas.microsoft.com/office/drawing/2014/main" id="{2C24F472-30F0-4018-8D47-AC3B8A3A1514}"/>
                    </a:ext>
                  </a:extLst>
                </p14:cNvPr>
                <p14:cNvContentPartPr/>
                <p14:nvPr/>
              </p14:nvContentPartPr>
              <p14:xfrm>
                <a:off x="7572870" y="4188930"/>
                <a:ext cx="402840" cy="128880"/>
              </p14:xfrm>
            </p:contentPart>
          </mc:Choice>
          <mc:Fallback xmlns="">
            <p:pic>
              <p:nvPicPr>
                <p:cNvPr id="70742" name="墨迹 70741">
                  <a:extLst>
                    <a:ext uri="{FF2B5EF4-FFF2-40B4-BE49-F238E27FC236}">
                      <a16:creationId xmlns:a16="http://schemas.microsoft.com/office/drawing/2014/main" id="{2C24F472-30F0-4018-8D47-AC3B8A3A1514}"/>
                    </a:ext>
                  </a:extLst>
                </p:cNvPr>
                <p:cNvPicPr/>
                <p:nvPr/>
              </p:nvPicPr>
              <p:blipFill>
                <a:blip r:embed="rId267"/>
                <a:stretch>
                  <a:fillRect/>
                </a:stretch>
              </p:blipFill>
              <p:spPr>
                <a:xfrm>
                  <a:off x="7554870" y="4171290"/>
                  <a:ext cx="438480" cy="164520"/>
                </a:xfrm>
                <a:prstGeom prst="rect">
                  <a:avLst/>
                </a:prstGeom>
              </p:spPr>
            </p:pic>
          </mc:Fallback>
        </mc:AlternateContent>
      </p:grpSp>
      <p:grpSp>
        <p:nvGrpSpPr>
          <p:cNvPr id="70768" name="组合 70767">
            <a:extLst>
              <a:ext uri="{FF2B5EF4-FFF2-40B4-BE49-F238E27FC236}">
                <a16:creationId xmlns:a16="http://schemas.microsoft.com/office/drawing/2014/main" id="{5CB6C403-CE1B-44C6-BA91-24537C3644EF}"/>
              </a:ext>
            </a:extLst>
          </p:cNvPr>
          <p:cNvGrpSpPr/>
          <p:nvPr/>
        </p:nvGrpSpPr>
        <p:grpSpPr>
          <a:xfrm>
            <a:off x="4809150" y="4727130"/>
            <a:ext cx="1262160" cy="570600"/>
            <a:chOff x="4809150" y="4727130"/>
            <a:chExt cx="1262160" cy="570600"/>
          </a:xfrm>
        </p:grpSpPr>
        <mc:AlternateContent xmlns:mc="http://schemas.openxmlformats.org/markup-compatibility/2006" xmlns:p14="http://schemas.microsoft.com/office/powerpoint/2010/main">
          <mc:Choice Requires="p14">
            <p:contentPart p14:bwMode="auto" r:id="rId268">
              <p14:nvContentPartPr>
                <p14:cNvPr id="70744" name="墨迹 70743">
                  <a:extLst>
                    <a:ext uri="{FF2B5EF4-FFF2-40B4-BE49-F238E27FC236}">
                      <a16:creationId xmlns:a16="http://schemas.microsoft.com/office/drawing/2014/main" id="{ADA0C615-13C2-4F46-A60B-8D281D8F7DF7}"/>
                    </a:ext>
                  </a:extLst>
                </p14:cNvPr>
                <p14:cNvContentPartPr/>
                <p14:nvPr/>
              </p14:nvContentPartPr>
              <p14:xfrm>
                <a:off x="4809150" y="4788690"/>
                <a:ext cx="139680" cy="293040"/>
              </p14:xfrm>
            </p:contentPart>
          </mc:Choice>
          <mc:Fallback xmlns="">
            <p:pic>
              <p:nvPicPr>
                <p:cNvPr id="70744" name="墨迹 70743">
                  <a:extLst>
                    <a:ext uri="{FF2B5EF4-FFF2-40B4-BE49-F238E27FC236}">
                      <a16:creationId xmlns:a16="http://schemas.microsoft.com/office/drawing/2014/main" id="{ADA0C615-13C2-4F46-A60B-8D281D8F7DF7}"/>
                    </a:ext>
                  </a:extLst>
                </p:cNvPr>
                <p:cNvPicPr/>
                <p:nvPr/>
              </p:nvPicPr>
              <p:blipFill>
                <a:blip r:embed="rId269"/>
                <a:stretch>
                  <a:fillRect/>
                </a:stretch>
              </p:blipFill>
              <p:spPr>
                <a:xfrm>
                  <a:off x="4791150" y="4770690"/>
                  <a:ext cx="1753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70745" name="墨迹 70744">
                  <a:extLst>
                    <a:ext uri="{FF2B5EF4-FFF2-40B4-BE49-F238E27FC236}">
                      <a16:creationId xmlns:a16="http://schemas.microsoft.com/office/drawing/2014/main" id="{E8E9442F-76C3-443F-924F-BD78E71AC8A7}"/>
                    </a:ext>
                  </a:extLst>
                </p14:cNvPr>
                <p14:cNvContentPartPr/>
                <p14:nvPr/>
              </p14:nvContentPartPr>
              <p14:xfrm>
                <a:off x="4913190" y="4912530"/>
                <a:ext cx="39960" cy="297000"/>
              </p14:xfrm>
            </p:contentPart>
          </mc:Choice>
          <mc:Fallback xmlns="">
            <p:pic>
              <p:nvPicPr>
                <p:cNvPr id="70745" name="墨迹 70744">
                  <a:extLst>
                    <a:ext uri="{FF2B5EF4-FFF2-40B4-BE49-F238E27FC236}">
                      <a16:creationId xmlns:a16="http://schemas.microsoft.com/office/drawing/2014/main" id="{E8E9442F-76C3-443F-924F-BD78E71AC8A7}"/>
                    </a:ext>
                  </a:extLst>
                </p:cNvPr>
                <p:cNvPicPr/>
                <p:nvPr/>
              </p:nvPicPr>
              <p:blipFill>
                <a:blip r:embed="rId271"/>
                <a:stretch>
                  <a:fillRect/>
                </a:stretch>
              </p:blipFill>
              <p:spPr>
                <a:xfrm>
                  <a:off x="4895550" y="4894890"/>
                  <a:ext cx="7560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70746" name="墨迹 70745">
                  <a:extLst>
                    <a:ext uri="{FF2B5EF4-FFF2-40B4-BE49-F238E27FC236}">
                      <a16:creationId xmlns:a16="http://schemas.microsoft.com/office/drawing/2014/main" id="{E33AB25B-AFCF-4417-9DF9-98E6B1D9A890}"/>
                    </a:ext>
                  </a:extLst>
                </p14:cNvPr>
                <p14:cNvContentPartPr/>
                <p14:nvPr/>
              </p14:nvContentPartPr>
              <p14:xfrm>
                <a:off x="4958550" y="4870050"/>
                <a:ext cx="115920" cy="354240"/>
              </p14:xfrm>
            </p:contentPart>
          </mc:Choice>
          <mc:Fallback xmlns="">
            <p:pic>
              <p:nvPicPr>
                <p:cNvPr id="70746" name="墨迹 70745">
                  <a:extLst>
                    <a:ext uri="{FF2B5EF4-FFF2-40B4-BE49-F238E27FC236}">
                      <a16:creationId xmlns:a16="http://schemas.microsoft.com/office/drawing/2014/main" id="{E33AB25B-AFCF-4417-9DF9-98E6B1D9A890}"/>
                    </a:ext>
                  </a:extLst>
                </p:cNvPr>
                <p:cNvPicPr/>
                <p:nvPr/>
              </p:nvPicPr>
              <p:blipFill>
                <a:blip r:embed="rId273"/>
                <a:stretch>
                  <a:fillRect/>
                </a:stretch>
              </p:blipFill>
              <p:spPr>
                <a:xfrm>
                  <a:off x="4940550" y="4852410"/>
                  <a:ext cx="15156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70747" name="墨迹 70746">
                  <a:extLst>
                    <a:ext uri="{FF2B5EF4-FFF2-40B4-BE49-F238E27FC236}">
                      <a16:creationId xmlns:a16="http://schemas.microsoft.com/office/drawing/2014/main" id="{B6FC66AA-3246-49BB-B28C-8D7089F78989}"/>
                    </a:ext>
                  </a:extLst>
                </p14:cNvPr>
                <p14:cNvContentPartPr/>
                <p14:nvPr/>
              </p14:nvContentPartPr>
              <p14:xfrm>
                <a:off x="5073030" y="4970490"/>
                <a:ext cx="99720" cy="47520"/>
              </p14:xfrm>
            </p:contentPart>
          </mc:Choice>
          <mc:Fallback xmlns="">
            <p:pic>
              <p:nvPicPr>
                <p:cNvPr id="70747" name="墨迹 70746">
                  <a:extLst>
                    <a:ext uri="{FF2B5EF4-FFF2-40B4-BE49-F238E27FC236}">
                      <a16:creationId xmlns:a16="http://schemas.microsoft.com/office/drawing/2014/main" id="{B6FC66AA-3246-49BB-B28C-8D7089F78989}"/>
                    </a:ext>
                  </a:extLst>
                </p:cNvPr>
                <p:cNvPicPr/>
                <p:nvPr/>
              </p:nvPicPr>
              <p:blipFill>
                <a:blip r:embed="rId275"/>
                <a:stretch>
                  <a:fillRect/>
                </a:stretch>
              </p:blipFill>
              <p:spPr>
                <a:xfrm>
                  <a:off x="5055030" y="4952850"/>
                  <a:ext cx="1353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70748" name="墨迹 70747">
                  <a:extLst>
                    <a:ext uri="{FF2B5EF4-FFF2-40B4-BE49-F238E27FC236}">
                      <a16:creationId xmlns:a16="http://schemas.microsoft.com/office/drawing/2014/main" id="{0D5D791A-F9D6-4735-B8DF-589D3505FFE4}"/>
                    </a:ext>
                  </a:extLst>
                </p14:cNvPr>
                <p14:cNvContentPartPr/>
                <p14:nvPr/>
              </p14:nvContentPartPr>
              <p14:xfrm>
                <a:off x="5101470" y="4921530"/>
                <a:ext cx="146520" cy="326520"/>
              </p14:xfrm>
            </p:contentPart>
          </mc:Choice>
          <mc:Fallback xmlns="">
            <p:pic>
              <p:nvPicPr>
                <p:cNvPr id="70748" name="墨迹 70747">
                  <a:extLst>
                    <a:ext uri="{FF2B5EF4-FFF2-40B4-BE49-F238E27FC236}">
                      <a16:creationId xmlns:a16="http://schemas.microsoft.com/office/drawing/2014/main" id="{0D5D791A-F9D6-4735-B8DF-589D3505FFE4}"/>
                    </a:ext>
                  </a:extLst>
                </p:cNvPr>
                <p:cNvPicPr/>
                <p:nvPr/>
              </p:nvPicPr>
              <p:blipFill>
                <a:blip r:embed="rId277"/>
                <a:stretch>
                  <a:fillRect/>
                </a:stretch>
              </p:blipFill>
              <p:spPr>
                <a:xfrm>
                  <a:off x="5083830" y="4903890"/>
                  <a:ext cx="18216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70749" name="墨迹 70748">
                  <a:extLst>
                    <a:ext uri="{FF2B5EF4-FFF2-40B4-BE49-F238E27FC236}">
                      <a16:creationId xmlns:a16="http://schemas.microsoft.com/office/drawing/2014/main" id="{EAE464C5-37D2-4A62-8A52-14750B8215E6}"/>
                    </a:ext>
                  </a:extLst>
                </p14:cNvPr>
                <p14:cNvContentPartPr/>
                <p14:nvPr/>
              </p14:nvContentPartPr>
              <p14:xfrm>
                <a:off x="5101830" y="5205930"/>
                <a:ext cx="78840" cy="56520"/>
              </p14:xfrm>
            </p:contentPart>
          </mc:Choice>
          <mc:Fallback xmlns="">
            <p:pic>
              <p:nvPicPr>
                <p:cNvPr id="70749" name="墨迹 70748">
                  <a:extLst>
                    <a:ext uri="{FF2B5EF4-FFF2-40B4-BE49-F238E27FC236}">
                      <a16:creationId xmlns:a16="http://schemas.microsoft.com/office/drawing/2014/main" id="{EAE464C5-37D2-4A62-8A52-14750B8215E6}"/>
                    </a:ext>
                  </a:extLst>
                </p:cNvPr>
                <p:cNvPicPr/>
                <p:nvPr/>
              </p:nvPicPr>
              <p:blipFill>
                <a:blip r:embed="rId279"/>
                <a:stretch>
                  <a:fillRect/>
                </a:stretch>
              </p:blipFill>
              <p:spPr>
                <a:xfrm>
                  <a:off x="5084190" y="5187930"/>
                  <a:ext cx="1144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70750" name="墨迹 70749">
                  <a:extLst>
                    <a:ext uri="{FF2B5EF4-FFF2-40B4-BE49-F238E27FC236}">
                      <a16:creationId xmlns:a16="http://schemas.microsoft.com/office/drawing/2014/main" id="{E626D99E-9B24-4BA6-A5AB-A3C6F69255C1}"/>
                    </a:ext>
                  </a:extLst>
                </p14:cNvPr>
                <p14:cNvContentPartPr/>
                <p14:nvPr/>
              </p14:nvContentPartPr>
              <p14:xfrm>
                <a:off x="5321070" y="4797330"/>
                <a:ext cx="163800" cy="52920"/>
              </p14:xfrm>
            </p:contentPart>
          </mc:Choice>
          <mc:Fallback xmlns="">
            <p:pic>
              <p:nvPicPr>
                <p:cNvPr id="70750" name="墨迹 70749">
                  <a:extLst>
                    <a:ext uri="{FF2B5EF4-FFF2-40B4-BE49-F238E27FC236}">
                      <a16:creationId xmlns:a16="http://schemas.microsoft.com/office/drawing/2014/main" id="{E626D99E-9B24-4BA6-A5AB-A3C6F69255C1}"/>
                    </a:ext>
                  </a:extLst>
                </p:cNvPr>
                <p:cNvPicPr/>
                <p:nvPr/>
              </p:nvPicPr>
              <p:blipFill>
                <a:blip r:embed="rId281"/>
                <a:stretch>
                  <a:fillRect/>
                </a:stretch>
              </p:blipFill>
              <p:spPr>
                <a:xfrm>
                  <a:off x="5303430" y="4779330"/>
                  <a:ext cx="1994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70751" name="墨迹 70750">
                  <a:extLst>
                    <a:ext uri="{FF2B5EF4-FFF2-40B4-BE49-F238E27FC236}">
                      <a16:creationId xmlns:a16="http://schemas.microsoft.com/office/drawing/2014/main" id="{4E0B335D-C8D6-4733-B4A0-07E43ACC2529}"/>
                    </a:ext>
                  </a:extLst>
                </p14:cNvPr>
                <p14:cNvContentPartPr/>
                <p14:nvPr/>
              </p14:nvContentPartPr>
              <p14:xfrm>
                <a:off x="5251590" y="4861410"/>
                <a:ext cx="63000" cy="99720"/>
              </p14:xfrm>
            </p:contentPart>
          </mc:Choice>
          <mc:Fallback xmlns="">
            <p:pic>
              <p:nvPicPr>
                <p:cNvPr id="70751" name="墨迹 70750">
                  <a:extLst>
                    <a:ext uri="{FF2B5EF4-FFF2-40B4-BE49-F238E27FC236}">
                      <a16:creationId xmlns:a16="http://schemas.microsoft.com/office/drawing/2014/main" id="{4E0B335D-C8D6-4733-B4A0-07E43ACC2529}"/>
                    </a:ext>
                  </a:extLst>
                </p:cNvPr>
                <p:cNvPicPr/>
                <p:nvPr/>
              </p:nvPicPr>
              <p:blipFill>
                <a:blip r:embed="rId283"/>
                <a:stretch>
                  <a:fillRect/>
                </a:stretch>
              </p:blipFill>
              <p:spPr>
                <a:xfrm>
                  <a:off x="5233590" y="4843410"/>
                  <a:ext cx="986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70752" name="墨迹 70751">
                  <a:extLst>
                    <a:ext uri="{FF2B5EF4-FFF2-40B4-BE49-F238E27FC236}">
                      <a16:creationId xmlns:a16="http://schemas.microsoft.com/office/drawing/2014/main" id="{215BB42A-530C-4C23-9D06-965F1B6B6AAD}"/>
                    </a:ext>
                  </a:extLst>
                </p14:cNvPr>
                <p14:cNvContentPartPr/>
                <p14:nvPr/>
              </p14:nvContentPartPr>
              <p14:xfrm>
                <a:off x="5328990" y="4824330"/>
                <a:ext cx="245520" cy="146880"/>
              </p14:xfrm>
            </p:contentPart>
          </mc:Choice>
          <mc:Fallback xmlns="">
            <p:pic>
              <p:nvPicPr>
                <p:cNvPr id="70752" name="墨迹 70751">
                  <a:extLst>
                    <a:ext uri="{FF2B5EF4-FFF2-40B4-BE49-F238E27FC236}">
                      <a16:creationId xmlns:a16="http://schemas.microsoft.com/office/drawing/2014/main" id="{215BB42A-530C-4C23-9D06-965F1B6B6AAD}"/>
                    </a:ext>
                  </a:extLst>
                </p:cNvPr>
                <p:cNvPicPr/>
                <p:nvPr/>
              </p:nvPicPr>
              <p:blipFill>
                <a:blip r:embed="rId285"/>
                <a:stretch>
                  <a:fillRect/>
                </a:stretch>
              </p:blipFill>
              <p:spPr>
                <a:xfrm>
                  <a:off x="5310990" y="4806330"/>
                  <a:ext cx="2811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70753" name="墨迹 70752">
                  <a:extLst>
                    <a:ext uri="{FF2B5EF4-FFF2-40B4-BE49-F238E27FC236}">
                      <a16:creationId xmlns:a16="http://schemas.microsoft.com/office/drawing/2014/main" id="{5CE49067-5822-4593-B552-E5977FC9F76F}"/>
                    </a:ext>
                  </a:extLst>
                </p14:cNvPr>
                <p14:cNvContentPartPr/>
                <p14:nvPr/>
              </p14:nvContentPartPr>
              <p14:xfrm>
                <a:off x="5351310" y="4835130"/>
                <a:ext cx="7560" cy="127440"/>
              </p14:xfrm>
            </p:contentPart>
          </mc:Choice>
          <mc:Fallback xmlns="">
            <p:pic>
              <p:nvPicPr>
                <p:cNvPr id="70753" name="墨迹 70752">
                  <a:extLst>
                    <a:ext uri="{FF2B5EF4-FFF2-40B4-BE49-F238E27FC236}">
                      <a16:creationId xmlns:a16="http://schemas.microsoft.com/office/drawing/2014/main" id="{5CE49067-5822-4593-B552-E5977FC9F76F}"/>
                    </a:ext>
                  </a:extLst>
                </p:cNvPr>
                <p:cNvPicPr/>
                <p:nvPr/>
              </p:nvPicPr>
              <p:blipFill>
                <a:blip r:embed="rId287"/>
                <a:stretch>
                  <a:fillRect/>
                </a:stretch>
              </p:blipFill>
              <p:spPr>
                <a:xfrm>
                  <a:off x="5333670" y="4817490"/>
                  <a:ext cx="432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70754" name="墨迹 70753">
                  <a:extLst>
                    <a:ext uri="{FF2B5EF4-FFF2-40B4-BE49-F238E27FC236}">
                      <a16:creationId xmlns:a16="http://schemas.microsoft.com/office/drawing/2014/main" id="{EBF711A6-B2CC-4496-90B7-6CD64E9B136B}"/>
                    </a:ext>
                  </a:extLst>
                </p14:cNvPr>
                <p14:cNvContentPartPr/>
                <p14:nvPr/>
              </p14:nvContentPartPr>
              <p14:xfrm>
                <a:off x="5291190" y="4795530"/>
                <a:ext cx="174240" cy="389520"/>
              </p14:xfrm>
            </p:contentPart>
          </mc:Choice>
          <mc:Fallback xmlns="">
            <p:pic>
              <p:nvPicPr>
                <p:cNvPr id="70754" name="墨迹 70753">
                  <a:extLst>
                    <a:ext uri="{FF2B5EF4-FFF2-40B4-BE49-F238E27FC236}">
                      <a16:creationId xmlns:a16="http://schemas.microsoft.com/office/drawing/2014/main" id="{EBF711A6-B2CC-4496-90B7-6CD64E9B136B}"/>
                    </a:ext>
                  </a:extLst>
                </p:cNvPr>
                <p:cNvPicPr/>
                <p:nvPr/>
              </p:nvPicPr>
              <p:blipFill>
                <a:blip r:embed="rId289"/>
                <a:stretch>
                  <a:fillRect/>
                </a:stretch>
              </p:blipFill>
              <p:spPr>
                <a:xfrm>
                  <a:off x="5273190" y="4777890"/>
                  <a:ext cx="20988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70755" name="墨迹 70754">
                  <a:extLst>
                    <a:ext uri="{FF2B5EF4-FFF2-40B4-BE49-F238E27FC236}">
                      <a16:creationId xmlns:a16="http://schemas.microsoft.com/office/drawing/2014/main" id="{9286A7DD-6255-4342-AFE4-D81251EF351E}"/>
                    </a:ext>
                  </a:extLst>
                </p14:cNvPr>
                <p14:cNvContentPartPr/>
                <p14:nvPr/>
              </p14:nvContentPartPr>
              <p14:xfrm>
                <a:off x="5334750" y="5035650"/>
                <a:ext cx="84960" cy="234720"/>
              </p14:xfrm>
            </p:contentPart>
          </mc:Choice>
          <mc:Fallback xmlns="">
            <p:pic>
              <p:nvPicPr>
                <p:cNvPr id="70755" name="墨迹 70754">
                  <a:extLst>
                    <a:ext uri="{FF2B5EF4-FFF2-40B4-BE49-F238E27FC236}">
                      <a16:creationId xmlns:a16="http://schemas.microsoft.com/office/drawing/2014/main" id="{9286A7DD-6255-4342-AFE4-D81251EF351E}"/>
                    </a:ext>
                  </a:extLst>
                </p:cNvPr>
                <p:cNvPicPr/>
                <p:nvPr/>
              </p:nvPicPr>
              <p:blipFill>
                <a:blip r:embed="rId291"/>
                <a:stretch>
                  <a:fillRect/>
                </a:stretch>
              </p:blipFill>
              <p:spPr>
                <a:xfrm>
                  <a:off x="5316750" y="5017650"/>
                  <a:ext cx="12060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70756" name="墨迹 70755">
                  <a:extLst>
                    <a:ext uri="{FF2B5EF4-FFF2-40B4-BE49-F238E27FC236}">
                      <a16:creationId xmlns:a16="http://schemas.microsoft.com/office/drawing/2014/main" id="{E3974DF9-65DE-423D-B8FB-F866FB1253BE}"/>
                    </a:ext>
                  </a:extLst>
                </p14:cNvPr>
                <p14:cNvContentPartPr/>
                <p14:nvPr/>
              </p14:nvContentPartPr>
              <p14:xfrm>
                <a:off x="5418270" y="5011890"/>
                <a:ext cx="25200" cy="87120"/>
              </p14:xfrm>
            </p:contentPart>
          </mc:Choice>
          <mc:Fallback xmlns="">
            <p:pic>
              <p:nvPicPr>
                <p:cNvPr id="70756" name="墨迹 70755">
                  <a:extLst>
                    <a:ext uri="{FF2B5EF4-FFF2-40B4-BE49-F238E27FC236}">
                      <a16:creationId xmlns:a16="http://schemas.microsoft.com/office/drawing/2014/main" id="{E3974DF9-65DE-423D-B8FB-F866FB1253BE}"/>
                    </a:ext>
                  </a:extLst>
                </p:cNvPr>
                <p:cNvPicPr/>
                <p:nvPr/>
              </p:nvPicPr>
              <p:blipFill>
                <a:blip r:embed="rId293"/>
                <a:stretch>
                  <a:fillRect/>
                </a:stretch>
              </p:blipFill>
              <p:spPr>
                <a:xfrm>
                  <a:off x="5400270" y="4994250"/>
                  <a:ext cx="608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70757" name="墨迹 70756">
                  <a:extLst>
                    <a:ext uri="{FF2B5EF4-FFF2-40B4-BE49-F238E27FC236}">
                      <a16:creationId xmlns:a16="http://schemas.microsoft.com/office/drawing/2014/main" id="{02835E44-1C36-4DFB-808B-401C8F569390}"/>
                    </a:ext>
                  </a:extLst>
                </p14:cNvPr>
                <p14:cNvContentPartPr/>
                <p14:nvPr/>
              </p14:nvContentPartPr>
              <p14:xfrm>
                <a:off x="5503230" y="4929810"/>
                <a:ext cx="80280" cy="158040"/>
              </p14:xfrm>
            </p:contentPart>
          </mc:Choice>
          <mc:Fallback xmlns="">
            <p:pic>
              <p:nvPicPr>
                <p:cNvPr id="70757" name="墨迹 70756">
                  <a:extLst>
                    <a:ext uri="{FF2B5EF4-FFF2-40B4-BE49-F238E27FC236}">
                      <a16:creationId xmlns:a16="http://schemas.microsoft.com/office/drawing/2014/main" id="{02835E44-1C36-4DFB-808B-401C8F569390}"/>
                    </a:ext>
                  </a:extLst>
                </p:cNvPr>
                <p:cNvPicPr/>
                <p:nvPr/>
              </p:nvPicPr>
              <p:blipFill>
                <a:blip r:embed="rId295"/>
                <a:stretch>
                  <a:fillRect/>
                </a:stretch>
              </p:blipFill>
              <p:spPr>
                <a:xfrm>
                  <a:off x="5485590" y="4912170"/>
                  <a:ext cx="1159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70758" name="墨迹 70757">
                  <a:extLst>
                    <a:ext uri="{FF2B5EF4-FFF2-40B4-BE49-F238E27FC236}">
                      <a16:creationId xmlns:a16="http://schemas.microsoft.com/office/drawing/2014/main" id="{8990FA79-A821-47F8-A5F7-CDE5916A7F6A}"/>
                    </a:ext>
                  </a:extLst>
                </p14:cNvPr>
                <p14:cNvContentPartPr/>
                <p14:nvPr/>
              </p14:nvContentPartPr>
              <p14:xfrm>
                <a:off x="5544630" y="4972650"/>
                <a:ext cx="71640" cy="108360"/>
              </p14:xfrm>
            </p:contentPart>
          </mc:Choice>
          <mc:Fallback xmlns="">
            <p:pic>
              <p:nvPicPr>
                <p:cNvPr id="70758" name="墨迹 70757">
                  <a:extLst>
                    <a:ext uri="{FF2B5EF4-FFF2-40B4-BE49-F238E27FC236}">
                      <a16:creationId xmlns:a16="http://schemas.microsoft.com/office/drawing/2014/main" id="{8990FA79-A821-47F8-A5F7-CDE5916A7F6A}"/>
                    </a:ext>
                  </a:extLst>
                </p:cNvPr>
                <p:cNvPicPr/>
                <p:nvPr/>
              </p:nvPicPr>
              <p:blipFill>
                <a:blip r:embed="rId297"/>
                <a:stretch>
                  <a:fillRect/>
                </a:stretch>
              </p:blipFill>
              <p:spPr>
                <a:xfrm>
                  <a:off x="5526990" y="4954650"/>
                  <a:ext cx="107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70759" name="墨迹 70758">
                  <a:extLst>
                    <a:ext uri="{FF2B5EF4-FFF2-40B4-BE49-F238E27FC236}">
                      <a16:creationId xmlns:a16="http://schemas.microsoft.com/office/drawing/2014/main" id="{F4E3B7EE-2309-477F-ABCB-BF764D78C9E3}"/>
                    </a:ext>
                  </a:extLst>
                </p14:cNvPr>
                <p14:cNvContentPartPr/>
                <p14:nvPr/>
              </p14:nvContentPartPr>
              <p14:xfrm>
                <a:off x="5470830" y="5034930"/>
                <a:ext cx="140400" cy="256320"/>
              </p14:xfrm>
            </p:contentPart>
          </mc:Choice>
          <mc:Fallback xmlns="">
            <p:pic>
              <p:nvPicPr>
                <p:cNvPr id="70759" name="墨迹 70758">
                  <a:extLst>
                    <a:ext uri="{FF2B5EF4-FFF2-40B4-BE49-F238E27FC236}">
                      <a16:creationId xmlns:a16="http://schemas.microsoft.com/office/drawing/2014/main" id="{F4E3B7EE-2309-477F-ABCB-BF764D78C9E3}"/>
                    </a:ext>
                  </a:extLst>
                </p:cNvPr>
                <p:cNvPicPr/>
                <p:nvPr/>
              </p:nvPicPr>
              <p:blipFill>
                <a:blip r:embed="rId299"/>
                <a:stretch>
                  <a:fillRect/>
                </a:stretch>
              </p:blipFill>
              <p:spPr>
                <a:xfrm>
                  <a:off x="5453190" y="5017290"/>
                  <a:ext cx="17604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70760" name="墨迹 70759">
                  <a:extLst>
                    <a:ext uri="{FF2B5EF4-FFF2-40B4-BE49-F238E27FC236}">
                      <a16:creationId xmlns:a16="http://schemas.microsoft.com/office/drawing/2014/main" id="{A4DBF0F4-2EB0-40CE-A6DB-6A2FDC986B4E}"/>
                    </a:ext>
                  </a:extLst>
                </p14:cNvPr>
                <p14:cNvContentPartPr/>
                <p14:nvPr/>
              </p14:nvContentPartPr>
              <p14:xfrm>
                <a:off x="5552550" y="5147250"/>
                <a:ext cx="199440" cy="150480"/>
              </p14:xfrm>
            </p:contentPart>
          </mc:Choice>
          <mc:Fallback xmlns="">
            <p:pic>
              <p:nvPicPr>
                <p:cNvPr id="70760" name="墨迹 70759">
                  <a:extLst>
                    <a:ext uri="{FF2B5EF4-FFF2-40B4-BE49-F238E27FC236}">
                      <a16:creationId xmlns:a16="http://schemas.microsoft.com/office/drawing/2014/main" id="{A4DBF0F4-2EB0-40CE-A6DB-6A2FDC986B4E}"/>
                    </a:ext>
                  </a:extLst>
                </p:cNvPr>
                <p:cNvPicPr/>
                <p:nvPr/>
              </p:nvPicPr>
              <p:blipFill>
                <a:blip r:embed="rId301"/>
                <a:stretch>
                  <a:fillRect/>
                </a:stretch>
              </p:blipFill>
              <p:spPr>
                <a:xfrm>
                  <a:off x="5534550" y="5129610"/>
                  <a:ext cx="2350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70761" name="墨迹 70760">
                  <a:extLst>
                    <a:ext uri="{FF2B5EF4-FFF2-40B4-BE49-F238E27FC236}">
                      <a16:creationId xmlns:a16="http://schemas.microsoft.com/office/drawing/2014/main" id="{687151CF-5D39-4BB3-8CFB-EB79E2F17CBF}"/>
                    </a:ext>
                  </a:extLst>
                </p14:cNvPr>
                <p14:cNvContentPartPr/>
                <p14:nvPr/>
              </p14:nvContentPartPr>
              <p14:xfrm>
                <a:off x="5841630" y="4727130"/>
                <a:ext cx="26280" cy="61920"/>
              </p14:xfrm>
            </p:contentPart>
          </mc:Choice>
          <mc:Fallback xmlns="">
            <p:pic>
              <p:nvPicPr>
                <p:cNvPr id="70761" name="墨迹 70760">
                  <a:extLst>
                    <a:ext uri="{FF2B5EF4-FFF2-40B4-BE49-F238E27FC236}">
                      <a16:creationId xmlns:a16="http://schemas.microsoft.com/office/drawing/2014/main" id="{687151CF-5D39-4BB3-8CFB-EB79E2F17CBF}"/>
                    </a:ext>
                  </a:extLst>
                </p:cNvPr>
                <p:cNvPicPr/>
                <p:nvPr/>
              </p:nvPicPr>
              <p:blipFill>
                <a:blip r:embed="rId303"/>
                <a:stretch>
                  <a:fillRect/>
                </a:stretch>
              </p:blipFill>
              <p:spPr>
                <a:xfrm>
                  <a:off x="5823630" y="4709130"/>
                  <a:ext cx="619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70762" name="墨迹 70761">
                  <a:extLst>
                    <a:ext uri="{FF2B5EF4-FFF2-40B4-BE49-F238E27FC236}">
                      <a16:creationId xmlns:a16="http://schemas.microsoft.com/office/drawing/2014/main" id="{E9CB4C2E-A11D-4D48-B14C-B412754EF639}"/>
                    </a:ext>
                  </a:extLst>
                </p14:cNvPr>
                <p14:cNvContentPartPr/>
                <p14:nvPr/>
              </p14:nvContentPartPr>
              <p14:xfrm>
                <a:off x="5786910" y="4728930"/>
                <a:ext cx="152640" cy="222480"/>
              </p14:xfrm>
            </p:contentPart>
          </mc:Choice>
          <mc:Fallback xmlns="">
            <p:pic>
              <p:nvPicPr>
                <p:cNvPr id="70762" name="墨迹 70761">
                  <a:extLst>
                    <a:ext uri="{FF2B5EF4-FFF2-40B4-BE49-F238E27FC236}">
                      <a16:creationId xmlns:a16="http://schemas.microsoft.com/office/drawing/2014/main" id="{E9CB4C2E-A11D-4D48-B14C-B412754EF639}"/>
                    </a:ext>
                  </a:extLst>
                </p:cNvPr>
                <p:cNvPicPr/>
                <p:nvPr/>
              </p:nvPicPr>
              <p:blipFill>
                <a:blip r:embed="rId305"/>
                <a:stretch>
                  <a:fillRect/>
                </a:stretch>
              </p:blipFill>
              <p:spPr>
                <a:xfrm>
                  <a:off x="5768910" y="4711290"/>
                  <a:ext cx="1882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70763" name="墨迹 70762">
                  <a:extLst>
                    <a:ext uri="{FF2B5EF4-FFF2-40B4-BE49-F238E27FC236}">
                      <a16:creationId xmlns:a16="http://schemas.microsoft.com/office/drawing/2014/main" id="{07CC88FB-7BA5-4370-A495-9804D1CF5C7F}"/>
                    </a:ext>
                  </a:extLst>
                </p14:cNvPr>
                <p14:cNvContentPartPr/>
                <p14:nvPr/>
              </p14:nvContentPartPr>
              <p14:xfrm>
                <a:off x="5822190" y="4828290"/>
                <a:ext cx="146520" cy="191880"/>
              </p14:xfrm>
            </p:contentPart>
          </mc:Choice>
          <mc:Fallback xmlns="">
            <p:pic>
              <p:nvPicPr>
                <p:cNvPr id="70763" name="墨迹 70762">
                  <a:extLst>
                    <a:ext uri="{FF2B5EF4-FFF2-40B4-BE49-F238E27FC236}">
                      <a16:creationId xmlns:a16="http://schemas.microsoft.com/office/drawing/2014/main" id="{07CC88FB-7BA5-4370-A495-9804D1CF5C7F}"/>
                    </a:ext>
                  </a:extLst>
                </p:cNvPr>
                <p:cNvPicPr/>
                <p:nvPr/>
              </p:nvPicPr>
              <p:blipFill>
                <a:blip r:embed="rId307"/>
                <a:stretch>
                  <a:fillRect/>
                </a:stretch>
              </p:blipFill>
              <p:spPr>
                <a:xfrm>
                  <a:off x="5804550" y="4810650"/>
                  <a:ext cx="1821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70764" name="墨迹 70763">
                  <a:extLst>
                    <a:ext uri="{FF2B5EF4-FFF2-40B4-BE49-F238E27FC236}">
                      <a16:creationId xmlns:a16="http://schemas.microsoft.com/office/drawing/2014/main" id="{97761698-BFC5-4BA8-8E14-034C2F965E58}"/>
                    </a:ext>
                  </a:extLst>
                </p14:cNvPr>
                <p14:cNvContentPartPr/>
                <p14:nvPr/>
              </p14:nvContentPartPr>
              <p14:xfrm>
                <a:off x="5834430" y="5057970"/>
                <a:ext cx="28800" cy="123480"/>
              </p14:xfrm>
            </p:contentPart>
          </mc:Choice>
          <mc:Fallback xmlns="">
            <p:pic>
              <p:nvPicPr>
                <p:cNvPr id="70764" name="墨迹 70763">
                  <a:extLst>
                    <a:ext uri="{FF2B5EF4-FFF2-40B4-BE49-F238E27FC236}">
                      <a16:creationId xmlns:a16="http://schemas.microsoft.com/office/drawing/2014/main" id="{97761698-BFC5-4BA8-8E14-034C2F965E58}"/>
                    </a:ext>
                  </a:extLst>
                </p:cNvPr>
                <p:cNvPicPr/>
                <p:nvPr/>
              </p:nvPicPr>
              <p:blipFill>
                <a:blip r:embed="rId309"/>
                <a:stretch>
                  <a:fillRect/>
                </a:stretch>
              </p:blipFill>
              <p:spPr>
                <a:xfrm>
                  <a:off x="5816790" y="5040330"/>
                  <a:ext cx="644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70765" name="墨迹 70764">
                  <a:extLst>
                    <a:ext uri="{FF2B5EF4-FFF2-40B4-BE49-F238E27FC236}">
                      <a16:creationId xmlns:a16="http://schemas.microsoft.com/office/drawing/2014/main" id="{B0806CF4-77B6-4B86-83D1-8120A73F29DE}"/>
                    </a:ext>
                  </a:extLst>
                </p14:cNvPr>
                <p14:cNvContentPartPr/>
                <p14:nvPr/>
              </p14:nvContentPartPr>
              <p14:xfrm>
                <a:off x="5883030" y="5042490"/>
                <a:ext cx="188280" cy="143640"/>
              </p14:xfrm>
            </p:contentPart>
          </mc:Choice>
          <mc:Fallback xmlns="">
            <p:pic>
              <p:nvPicPr>
                <p:cNvPr id="70765" name="墨迹 70764">
                  <a:extLst>
                    <a:ext uri="{FF2B5EF4-FFF2-40B4-BE49-F238E27FC236}">
                      <a16:creationId xmlns:a16="http://schemas.microsoft.com/office/drawing/2014/main" id="{B0806CF4-77B6-4B86-83D1-8120A73F29DE}"/>
                    </a:ext>
                  </a:extLst>
                </p:cNvPr>
                <p:cNvPicPr/>
                <p:nvPr/>
              </p:nvPicPr>
              <p:blipFill>
                <a:blip r:embed="rId311"/>
                <a:stretch>
                  <a:fillRect/>
                </a:stretch>
              </p:blipFill>
              <p:spPr>
                <a:xfrm>
                  <a:off x="5865030" y="5024490"/>
                  <a:ext cx="2239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70766" name="墨迹 70765">
                  <a:extLst>
                    <a:ext uri="{FF2B5EF4-FFF2-40B4-BE49-F238E27FC236}">
                      <a16:creationId xmlns:a16="http://schemas.microsoft.com/office/drawing/2014/main" id="{A792913C-7D18-4F45-A386-3908CF0BCF80}"/>
                    </a:ext>
                  </a:extLst>
                </p14:cNvPr>
                <p14:cNvContentPartPr/>
                <p14:nvPr/>
              </p14:nvContentPartPr>
              <p14:xfrm>
                <a:off x="5904990" y="5089650"/>
                <a:ext cx="52560" cy="134640"/>
              </p14:xfrm>
            </p:contentPart>
          </mc:Choice>
          <mc:Fallback xmlns="">
            <p:pic>
              <p:nvPicPr>
                <p:cNvPr id="70766" name="墨迹 70765">
                  <a:extLst>
                    <a:ext uri="{FF2B5EF4-FFF2-40B4-BE49-F238E27FC236}">
                      <a16:creationId xmlns:a16="http://schemas.microsoft.com/office/drawing/2014/main" id="{A792913C-7D18-4F45-A386-3908CF0BCF80}"/>
                    </a:ext>
                  </a:extLst>
                </p:cNvPr>
                <p:cNvPicPr/>
                <p:nvPr/>
              </p:nvPicPr>
              <p:blipFill>
                <a:blip r:embed="rId313"/>
                <a:stretch>
                  <a:fillRect/>
                </a:stretch>
              </p:blipFill>
              <p:spPr>
                <a:xfrm>
                  <a:off x="5886990" y="5072010"/>
                  <a:ext cx="882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70767" name="墨迹 70766">
                  <a:extLst>
                    <a:ext uri="{FF2B5EF4-FFF2-40B4-BE49-F238E27FC236}">
                      <a16:creationId xmlns:a16="http://schemas.microsoft.com/office/drawing/2014/main" id="{65EEE9CF-99BC-40DE-A628-C68D1B0FA050}"/>
                    </a:ext>
                  </a:extLst>
                </p14:cNvPr>
                <p14:cNvContentPartPr/>
                <p14:nvPr/>
              </p14:nvContentPartPr>
              <p14:xfrm>
                <a:off x="5836950" y="5201250"/>
                <a:ext cx="131760" cy="30960"/>
              </p14:xfrm>
            </p:contentPart>
          </mc:Choice>
          <mc:Fallback xmlns="">
            <p:pic>
              <p:nvPicPr>
                <p:cNvPr id="70767" name="墨迹 70766">
                  <a:extLst>
                    <a:ext uri="{FF2B5EF4-FFF2-40B4-BE49-F238E27FC236}">
                      <a16:creationId xmlns:a16="http://schemas.microsoft.com/office/drawing/2014/main" id="{65EEE9CF-99BC-40DE-A628-C68D1B0FA050}"/>
                    </a:ext>
                  </a:extLst>
                </p:cNvPr>
                <p:cNvPicPr/>
                <p:nvPr/>
              </p:nvPicPr>
              <p:blipFill>
                <a:blip r:embed="rId315"/>
                <a:stretch>
                  <a:fillRect/>
                </a:stretch>
              </p:blipFill>
              <p:spPr>
                <a:xfrm>
                  <a:off x="5818950" y="5183250"/>
                  <a:ext cx="167400" cy="66600"/>
                </a:xfrm>
                <a:prstGeom prst="rect">
                  <a:avLst/>
                </a:prstGeom>
              </p:spPr>
            </p:pic>
          </mc:Fallback>
        </mc:AlternateContent>
      </p:grpSp>
      <p:grpSp>
        <p:nvGrpSpPr>
          <p:cNvPr id="70813" name="组合 70812">
            <a:extLst>
              <a:ext uri="{FF2B5EF4-FFF2-40B4-BE49-F238E27FC236}">
                <a16:creationId xmlns:a16="http://schemas.microsoft.com/office/drawing/2014/main" id="{013EE293-22F7-4173-8386-23265A365CB5}"/>
              </a:ext>
            </a:extLst>
          </p:cNvPr>
          <p:cNvGrpSpPr/>
          <p:nvPr/>
        </p:nvGrpSpPr>
        <p:grpSpPr>
          <a:xfrm>
            <a:off x="2844630" y="5685810"/>
            <a:ext cx="2480040" cy="528840"/>
            <a:chOff x="2844630" y="5685810"/>
            <a:chExt cx="2480040" cy="528840"/>
          </a:xfrm>
        </p:grpSpPr>
        <mc:AlternateContent xmlns:mc="http://schemas.openxmlformats.org/markup-compatibility/2006" xmlns:p14="http://schemas.microsoft.com/office/powerpoint/2010/main">
          <mc:Choice Requires="p14">
            <p:contentPart p14:bwMode="auto" r:id="rId316">
              <p14:nvContentPartPr>
                <p14:cNvPr id="70769" name="墨迹 70768">
                  <a:extLst>
                    <a:ext uri="{FF2B5EF4-FFF2-40B4-BE49-F238E27FC236}">
                      <a16:creationId xmlns:a16="http://schemas.microsoft.com/office/drawing/2014/main" id="{7736B818-F380-4B17-A677-71876E4750A2}"/>
                    </a:ext>
                  </a:extLst>
                </p14:cNvPr>
                <p14:cNvContentPartPr/>
                <p14:nvPr/>
              </p14:nvContentPartPr>
              <p14:xfrm>
                <a:off x="2974230" y="5761050"/>
                <a:ext cx="34560" cy="26280"/>
              </p14:xfrm>
            </p:contentPart>
          </mc:Choice>
          <mc:Fallback xmlns="">
            <p:pic>
              <p:nvPicPr>
                <p:cNvPr id="70769" name="墨迹 70768">
                  <a:extLst>
                    <a:ext uri="{FF2B5EF4-FFF2-40B4-BE49-F238E27FC236}">
                      <a16:creationId xmlns:a16="http://schemas.microsoft.com/office/drawing/2014/main" id="{7736B818-F380-4B17-A677-71876E4750A2}"/>
                    </a:ext>
                  </a:extLst>
                </p:cNvPr>
                <p:cNvPicPr/>
                <p:nvPr/>
              </p:nvPicPr>
              <p:blipFill>
                <a:blip r:embed="rId317"/>
                <a:stretch>
                  <a:fillRect/>
                </a:stretch>
              </p:blipFill>
              <p:spPr>
                <a:xfrm>
                  <a:off x="2956230" y="5743410"/>
                  <a:ext cx="702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70770" name="墨迹 70769">
                  <a:extLst>
                    <a:ext uri="{FF2B5EF4-FFF2-40B4-BE49-F238E27FC236}">
                      <a16:creationId xmlns:a16="http://schemas.microsoft.com/office/drawing/2014/main" id="{9AB13FDE-A281-44B8-9D45-1E1444DFB06D}"/>
                    </a:ext>
                  </a:extLst>
                </p14:cNvPr>
                <p14:cNvContentPartPr/>
                <p14:nvPr/>
              </p14:nvContentPartPr>
              <p14:xfrm>
                <a:off x="2844630" y="5802450"/>
                <a:ext cx="46440" cy="115560"/>
              </p14:xfrm>
            </p:contentPart>
          </mc:Choice>
          <mc:Fallback xmlns="">
            <p:pic>
              <p:nvPicPr>
                <p:cNvPr id="70770" name="墨迹 70769">
                  <a:extLst>
                    <a:ext uri="{FF2B5EF4-FFF2-40B4-BE49-F238E27FC236}">
                      <a16:creationId xmlns:a16="http://schemas.microsoft.com/office/drawing/2014/main" id="{9AB13FDE-A281-44B8-9D45-1E1444DFB06D}"/>
                    </a:ext>
                  </a:extLst>
                </p:cNvPr>
                <p:cNvPicPr/>
                <p:nvPr/>
              </p:nvPicPr>
              <p:blipFill>
                <a:blip r:embed="rId319"/>
                <a:stretch>
                  <a:fillRect/>
                </a:stretch>
              </p:blipFill>
              <p:spPr>
                <a:xfrm>
                  <a:off x="2826990" y="5784450"/>
                  <a:ext cx="820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70771" name="墨迹 70770">
                  <a:extLst>
                    <a:ext uri="{FF2B5EF4-FFF2-40B4-BE49-F238E27FC236}">
                      <a16:creationId xmlns:a16="http://schemas.microsoft.com/office/drawing/2014/main" id="{00DAF76D-2536-486E-9319-1547F638044A}"/>
                    </a:ext>
                  </a:extLst>
                </p14:cNvPr>
                <p14:cNvContentPartPr/>
                <p14:nvPr/>
              </p14:nvContentPartPr>
              <p14:xfrm>
                <a:off x="2956230" y="5795610"/>
                <a:ext cx="113400" cy="238680"/>
              </p14:xfrm>
            </p:contentPart>
          </mc:Choice>
          <mc:Fallback xmlns="">
            <p:pic>
              <p:nvPicPr>
                <p:cNvPr id="70771" name="墨迹 70770">
                  <a:extLst>
                    <a:ext uri="{FF2B5EF4-FFF2-40B4-BE49-F238E27FC236}">
                      <a16:creationId xmlns:a16="http://schemas.microsoft.com/office/drawing/2014/main" id="{00DAF76D-2536-486E-9319-1547F638044A}"/>
                    </a:ext>
                  </a:extLst>
                </p:cNvPr>
                <p:cNvPicPr/>
                <p:nvPr/>
              </p:nvPicPr>
              <p:blipFill>
                <a:blip r:embed="rId321"/>
                <a:stretch>
                  <a:fillRect/>
                </a:stretch>
              </p:blipFill>
              <p:spPr>
                <a:xfrm>
                  <a:off x="2938230" y="5777610"/>
                  <a:ext cx="14904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70772" name="墨迹 70771">
                  <a:extLst>
                    <a:ext uri="{FF2B5EF4-FFF2-40B4-BE49-F238E27FC236}">
                      <a16:creationId xmlns:a16="http://schemas.microsoft.com/office/drawing/2014/main" id="{3B01CF13-E1FA-4DE7-99F0-546F24DD1039}"/>
                    </a:ext>
                  </a:extLst>
                </p14:cNvPr>
                <p14:cNvContentPartPr/>
                <p14:nvPr/>
              </p14:nvContentPartPr>
              <p14:xfrm>
                <a:off x="2932830" y="5972730"/>
                <a:ext cx="35280" cy="124560"/>
              </p14:xfrm>
            </p:contentPart>
          </mc:Choice>
          <mc:Fallback xmlns="">
            <p:pic>
              <p:nvPicPr>
                <p:cNvPr id="70772" name="墨迹 70771">
                  <a:extLst>
                    <a:ext uri="{FF2B5EF4-FFF2-40B4-BE49-F238E27FC236}">
                      <a16:creationId xmlns:a16="http://schemas.microsoft.com/office/drawing/2014/main" id="{3B01CF13-E1FA-4DE7-99F0-546F24DD1039}"/>
                    </a:ext>
                  </a:extLst>
                </p:cNvPr>
                <p:cNvPicPr/>
                <p:nvPr/>
              </p:nvPicPr>
              <p:blipFill>
                <a:blip r:embed="rId323"/>
                <a:stretch>
                  <a:fillRect/>
                </a:stretch>
              </p:blipFill>
              <p:spPr>
                <a:xfrm>
                  <a:off x="2914830" y="5954730"/>
                  <a:ext cx="709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70773" name="墨迹 70772">
                  <a:extLst>
                    <a:ext uri="{FF2B5EF4-FFF2-40B4-BE49-F238E27FC236}">
                      <a16:creationId xmlns:a16="http://schemas.microsoft.com/office/drawing/2014/main" id="{708A2C60-46C5-4BED-A4F1-4C8E5FEF4C91}"/>
                    </a:ext>
                  </a:extLst>
                </p14:cNvPr>
                <p14:cNvContentPartPr/>
                <p14:nvPr/>
              </p14:nvContentPartPr>
              <p14:xfrm>
                <a:off x="2954430" y="6017370"/>
                <a:ext cx="198000" cy="131400"/>
              </p14:xfrm>
            </p:contentPart>
          </mc:Choice>
          <mc:Fallback xmlns="">
            <p:pic>
              <p:nvPicPr>
                <p:cNvPr id="70773" name="墨迹 70772">
                  <a:extLst>
                    <a:ext uri="{FF2B5EF4-FFF2-40B4-BE49-F238E27FC236}">
                      <a16:creationId xmlns:a16="http://schemas.microsoft.com/office/drawing/2014/main" id="{708A2C60-46C5-4BED-A4F1-4C8E5FEF4C91}"/>
                    </a:ext>
                  </a:extLst>
                </p:cNvPr>
                <p:cNvPicPr/>
                <p:nvPr/>
              </p:nvPicPr>
              <p:blipFill>
                <a:blip r:embed="rId325"/>
                <a:stretch>
                  <a:fillRect/>
                </a:stretch>
              </p:blipFill>
              <p:spPr>
                <a:xfrm>
                  <a:off x="2936790" y="5999730"/>
                  <a:ext cx="233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70774" name="墨迹 70773">
                  <a:extLst>
                    <a:ext uri="{FF2B5EF4-FFF2-40B4-BE49-F238E27FC236}">
                      <a16:creationId xmlns:a16="http://schemas.microsoft.com/office/drawing/2014/main" id="{9C7CE48E-90BB-415D-82CF-D3CAF1ADC26B}"/>
                    </a:ext>
                  </a:extLst>
                </p14:cNvPr>
                <p14:cNvContentPartPr/>
                <p14:nvPr/>
              </p14:nvContentPartPr>
              <p14:xfrm>
                <a:off x="3247830" y="5780490"/>
                <a:ext cx="37080" cy="87120"/>
              </p14:xfrm>
            </p:contentPart>
          </mc:Choice>
          <mc:Fallback xmlns="">
            <p:pic>
              <p:nvPicPr>
                <p:cNvPr id="70774" name="墨迹 70773">
                  <a:extLst>
                    <a:ext uri="{FF2B5EF4-FFF2-40B4-BE49-F238E27FC236}">
                      <a16:creationId xmlns:a16="http://schemas.microsoft.com/office/drawing/2014/main" id="{9C7CE48E-90BB-415D-82CF-D3CAF1ADC26B}"/>
                    </a:ext>
                  </a:extLst>
                </p:cNvPr>
                <p:cNvPicPr/>
                <p:nvPr/>
              </p:nvPicPr>
              <p:blipFill>
                <a:blip r:embed="rId327"/>
                <a:stretch>
                  <a:fillRect/>
                </a:stretch>
              </p:blipFill>
              <p:spPr>
                <a:xfrm>
                  <a:off x="3230190" y="5762850"/>
                  <a:ext cx="727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70775" name="墨迹 70774">
                  <a:extLst>
                    <a:ext uri="{FF2B5EF4-FFF2-40B4-BE49-F238E27FC236}">
                      <a16:creationId xmlns:a16="http://schemas.microsoft.com/office/drawing/2014/main" id="{F48CAB5D-B221-4B5A-A3AE-E23E65F70A26}"/>
                    </a:ext>
                  </a:extLst>
                </p14:cNvPr>
                <p14:cNvContentPartPr/>
                <p14:nvPr/>
              </p14:nvContentPartPr>
              <p14:xfrm>
                <a:off x="3280230" y="5752410"/>
                <a:ext cx="149040" cy="134280"/>
              </p14:xfrm>
            </p:contentPart>
          </mc:Choice>
          <mc:Fallback xmlns="">
            <p:pic>
              <p:nvPicPr>
                <p:cNvPr id="70775" name="墨迹 70774">
                  <a:extLst>
                    <a:ext uri="{FF2B5EF4-FFF2-40B4-BE49-F238E27FC236}">
                      <a16:creationId xmlns:a16="http://schemas.microsoft.com/office/drawing/2014/main" id="{F48CAB5D-B221-4B5A-A3AE-E23E65F70A26}"/>
                    </a:ext>
                  </a:extLst>
                </p:cNvPr>
                <p:cNvPicPr/>
                <p:nvPr/>
              </p:nvPicPr>
              <p:blipFill>
                <a:blip r:embed="rId329"/>
                <a:stretch>
                  <a:fillRect/>
                </a:stretch>
              </p:blipFill>
              <p:spPr>
                <a:xfrm>
                  <a:off x="3262590" y="5734410"/>
                  <a:ext cx="1846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70776" name="墨迹 70775">
                  <a:extLst>
                    <a:ext uri="{FF2B5EF4-FFF2-40B4-BE49-F238E27FC236}">
                      <a16:creationId xmlns:a16="http://schemas.microsoft.com/office/drawing/2014/main" id="{0E4AFBAA-4EC0-4CE1-9E8D-987FE966D593}"/>
                    </a:ext>
                  </a:extLst>
                </p14:cNvPr>
                <p14:cNvContentPartPr/>
                <p14:nvPr/>
              </p14:nvContentPartPr>
              <p14:xfrm>
                <a:off x="3244230" y="5834850"/>
                <a:ext cx="99000" cy="74160"/>
              </p14:xfrm>
            </p:contentPart>
          </mc:Choice>
          <mc:Fallback xmlns="">
            <p:pic>
              <p:nvPicPr>
                <p:cNvPr id="70776" name="墨迹 70775">
                  <a:extLst>
                    <a:ext uri="{FF2B5EF4-FFF2-40B4-BE49-F238E27FC236}">
                      <a16:creationId xmlns:a16="http://schemas.microsoft.com/office/drawing/2014/main" id="{0E4AFBAA-4EC0-4CE1-9E8D-987FE966D593}"/>
                    </a:ext>
                  </a:extLst>
                </p:cNvPr>
                <p:cNvPicPr/>
                <p:nvPr/>
              </p:nvPicPr>
              <p:blipFill>
                <a:blip r:embed="rId331"/>
                <a:stretch>
                  <a:fillRect/>
                </a:stretch>
              </p:blipFill>
              <p:spPr>
                <a:xfrm>
                  <a:off x="3226590" y="5817210"/>
                  <a:ext cx="1346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70777" name="墨迹 70776">
                  <a:extLst>
                    <a:ext uri="{FF2B5EF4-FFF2-40B4-BE49-F238E27FC236}">
                      <a16:creationId xmlns:a16="http://schemas.microsoft.com/office/drawing/2014/main" id="{67D0A75B-DE7E-4CC3-9DE2-317FF3C899D4}"/>
                    </a:ext>
                  </a:extLst>
                </p14:cNvPr>
                <p14:cNvContentPartPr/>
                <p14:nvPr/>
              </p14:nvContentPartPr>
              <p14:xfrm>
                <a:off x="3113190" y="5895330"/>
                <a:ext cx="282240" cy="104400"/>
              </p14:xfrm>
            </p:contentPart>
          </mc:Choice>
          <mc:Fallback xmlns="">
            <p:pic>
              <p:nvPicPr>
                <p:cNvPr id="70777" name="墨迹 70776">
                  <a:extLst>
                    <a:ext uri="{FF2B5EF4-FFF2-40B4-BE49-F238E27FC236}">
                      <a16:creationId xmlns:a16="http://schemas.microsoft.com/office/drawing/2014/main" id="{67D0A75B-DE7E-4CC3-9DE2-317FF3C899D4}"/>
                    </a:ext>
                  </a:extLst>
                </p:cNvPr>
                <p:cNvPicPr/>
                <p:nvPr/>
              </p:nvPicPr>
              <p:blipFill>
                <a:blip r:embed="rId333"/>
                <a:stretch>
                  <a:fillRect/>
                </a:stretch>
              </p:blipFill>
              <p:spPr>
                <a:xfrm>
                  <a:off x="3095190" y="5877330"/>
                  <a:ext cx="3178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70778" name="墨迹 70777">
                  <a:extLst>
                    <a:ext uri="{FF2B5EF4-FFF2-40B4-BE49-F238E27FC236}">
                      <a16:creationId xmlns:a16="http://schemas.microsoft.com/office/drawing/2014/main" id="{44C64636-38EA-4DE8-9996-E0DFA300E772}"/>
                    </a:ext>
                  </a:extLst>
                </p14:cNvPr>
                <p14:cNvContentPartPr/>
                <p14:nvPr/>
              </p14:nvContentPartPr>
              <p14:xfrm>
                <a:off x="3255030" y="5989290"/>
                <a:ext cx="24480" cy="70560"/>
              </p14:xfrm>
            </p:contentPart>
          </mc:Choice>
          <mc:Fallback xmlns="">
            <p:pic>
              <p:nvPicPr>
                <p:cNvPr id="70778" name="墨迹 70777">
                  <a:extLst>
                    <a:ext uri="{FF2B5EF4-FFF2-40B4-BE49-F238E27FC236}">
                      <a16:creationId xmlns:a16="http://schemas.microsoft.com/office/drawing/2014/main" id="{44C64636-38EA-4DE8-9996-E0DFA300E772}"/>
                    </a:ext>
                  </a:extLst>
                </p:cNvPr>
                <p:cNvPicPr/>
                <p:nvPr/>
              </p:nvPicPr>
              <p:blipFill>
                <a:blip r:embed="rId335"/>
                <a:stretch>
                  <a:fillRect/>
                </a:stretch>
              </p:blipFill>
              <p:spPr>
                <a:xfrm>
                  <a:off x="3237030" y="5971290"/>
                  <a:ext cx="601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70779" name="墨迹 70778">
                  <a:extLst>
                    <a:ext uri="{FF2B5EF4-FFF2-40B4-BE49-F238E27FC236}">
                      <a16:creationId xmlns:a16="http://schemas.microsoft.com/office/drawing/2014/main" id="{482E965E-A481-4151-8A1D-28F583A1DF19}"/>
                    </a:ext>
                  </a:extLst>
                </p14:cNvPr>
                <p14:cNvContentPartPr/>
                <p14:nvPr/>
              </p14:nvContentPartPr>
              <p14:xfrm>
                <a:off x="3277350" y="5964810"/>
                <a:ext cx="114840" cy="106560"/>
              </p14:xfrm>
            </p:contentPart>
          </mc:Choice>
          <mc:Fallback xmlns="">
            <p:pic>
              <p:nvPicPr>
                <p:cNvPr id="70779" name="墨迹 70778">
                  <a:extLst>
                    <a:ext uri="{FF2B5EF4-FFF2-40B4-BE49-F238E27FC236}">
                      <a16:creationId xmlns:a16="http://schemas.microsoft.com/office/drawing/2014/main" id="{482E965E-A481-4151-8A1D-28F583A1DF19}"/>
                    </a:ext>
                  </a:extLst>
                </p:cNvPr>
                <p:cNvPicPr/>
                <p:nvPr/>
              </p:nvPicPr>
              <p:blipFill>
                <a:blip r:embed="rId337"/>
                <a:stretch>
                  <a:fillRect/>
                </a:stretch>
              </p:blipFill>
              <p:spPr>
                <a:xfrm>
                  <a:off x="3259710" y="5947170"/>
                  <a:ext cx="1504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70780" name="墨迹 70779">
                  <a:extLst>
                    <a:ext uri="{FF2B5EF4-FFF2-40B4-BE49-F238E27FC236}">
                      <a16:creationId xmlns:a16="http://schemas.microsoft.com/office/drawing/2014/main" id="{A35CEE17-B64E-4D41-82B7-E4D1DDED83AE}"/>
                    </a:ext>
                  </a:extLst>
                </p14:cNvPr>
                <p14:cNvContentPartPr/>
                <p14:nvPr/>
              </p14:nvContentPartPr>
              <p14:xfrm>
                <a:off x="3261870" y="6058410"/>
                <a:ext cx="97920" cy="71280"/>
              </p14:xfrm>
            </p:contentPart>
          </mc:Choice>
          <mc:Fallback xmlns="">
            <p:pic>
              <p:nvPicPr>
                <p:cNvPr id="70780" name="墨迹 70779">
                  <a:extLst>
                    <a:ext uri="{FF2B5EF4-FFF2-40B4-BE49-F238E27FC236}">
                      <a16:creationId xmlns:a16="http://schemas.microsoft.com/office/drawing/2014/main" id="{A35CEE17-B64E-4D41-82B7-E4D1DDED83AE}"/>
                    </a:ext>
                  </a:extLst>
                </p:cNvPr>
                <p:cNvPicPr/>
                <p:nvPr/>
              </p:nvPicPr>
              <p:blipFill>
                <a:blip r:embed="rId339"/>
                <a:stretch>
                  <a:fillRect/>
                </a:stretch>
              </p:blipFill>
              <p:spPr>
                <a:xfrm>
                  <a:off x="3244230" y="6040770"/>
                  <a:ext cx="1335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70781" name="墨迹 70780">
                  <a:extLst>
                    <a:ext uri="{FF2B5EF4-FFF2-40B4-BE49-F238E27FC236}">
                      <a16:creationId xmlns:a16="http://schemas.microsoft.com/office/drawing/2014/main" id="{DD690A2D-7B09-4051-A252-9265C3B36B71}"/>
                    </a:ext>
                  </a:extLst>
                </p14:cNvPr>
                <p14:cNvContentPartPr/>
                <p14:nvPr/>
              </p14:nvContentPartPr>
              <p14:xfrm>
                <a:off x="3323430" y="5996850"/>
                <a:ext cx="6840" cy="171360"/>
              </p14:xfrm>
            </p:contentPart>
          </mc:Choice>
          <mc:Fallback xmlns="">
            <p:pic>
              <p:nvPicPr>
                <p:cNvPr id="70781" name="墨迹 70780">
                  <a:extLst>
                    <a:ext uri="{FF2B5EF4-FFF2-40B4-BE49-F238E27FC236}">
                      <a16:creationId xmlns:a16="http://schemas.microsoft.com/office/drawing/2014/main" id="{DD690A2D-7B09-4051-A252-9265C3B36B71}"/>
                    </a:ext>
                  </a:extLst>
                </p:cNvPr>
                <p:cNvPicPr/>
                <p:nvPr/>
              </p:nvPicPr>
              <p:blipFill>
                <a:blip r:embed="rId341"/>
                <a:stretch>
                  <a:fillRect/>
                </a:stretch>
              </p:blipFill>
              <p:spPr>
                <a:xfrm>
                  <a:off x="3305790" y="5979210"/>
                  <a:ext cx="424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70782" name="墨迹 70781">
                  <a:extLst>
                    <a:ext uri="{FF2B5EF4-FFF2-40B4-BE49-F238E27FC236}">
                      <a16:creationId xmlns:a16="http://schemas.microsoft.com/office/drawing/2014/main" id="{951BA796-66A3-4526-8F54-709A045C8914}"/>
                    </a:ext>
                  </a:extLst>
                </p14:cNvPr>
                <p14:cNvContentPartPr/>
                <p14:nvPr/>
              </p14:nvContentPartPr>
              <p14:xfrm>
                <a:off x="3194190" y="6123930"/>
                <a:ext cx="327240" cy="84240"/>
              </p14:xfrm>
            </p:contentPart>
          </mc:Choice>
          <mc:Fallback xmlns="">
            <p:pic>
              <p:nvPicPr>
                <p:cNvPr id="70782" name="墨迹 70781">
                  <a:extLst>
                    <a:ext uri="{FF2B5EF4-FFF2-40B4-BE49-F238E27FC236}">
                      <a16:creationId xmlns:a16="http://schemas.microsoft.com/office/drawing/2014/main" id="{951BA796-66A3-4526-8F54-709A045C8914}"/>
                    </a:ext>
                  </a:extLst>
                </p:cNvPr>
                <p:cNvPicPr/>
                <p:nvPr/>
              </p:nvPicPr>
              <p:blipFill>
                <a:blip r:embed="rId343"/>
                <a:stretch>
                  <a:fillRect/>
                </a:stretch>
              </p:blipFill>
              <p:spPr>
                <a:xfrm>
                  <a:off x="3176190" y="6106290"/>
                  <a:ext cx="3628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70783" name="墨迹 70782">
                  <a:extLst>
                    <a:ext uri="{FF2B5EF4-FFF2-40B4-BE49-F238E27FC236}">
                      <a16:creationId xmlns:a16="http://schemas.microsoft.com/office/drawing/2014/main" id="{497D400D-ED7A-4B16-82B4-1322075C44DA}"/>
                    </a:ext>
                  </a:extLst>
                </p14:cNvPr>
                <p14:cNvContentPartPr/>
                <p14:nvPr/>
              </p14:nvContentPartPr>
              <p14:xfrm>
                <a:off x="3534390" y="5799570"/>
                <a:ext cx="82800" cy="313920"/>
              </p14:xfrm>
            </p:contentPart>
          </mc:Choice>
          <mc:Fallback xmlns="">
            <p:pic>
              <p:nvPicPr>
                <p:cNvPr id="70783" name="墨迹 70782">
                  <a:extLst>
                    <a:ext uri="{FF2B5EF4-FFF2-40B4-BE49-F238E27FC236}">
                      <a16:creationId xmlns:a16="http://schemas.microsoft.com/office/drawing/2014/main" id="{497D400D-ED7A-4B16-82B4-1322075C44DA}"/>
                    </a:ext>
                  </a:extLst>
                </p:cNvPr>
                <p:cNvPicPr/>
                <p:nvPr/>
              </p:nvPicPr>
              <p:blipFill>
                <a:blip r:embed="rId345"/>
                <a:stretch>
                  <a:fillRect/>
                </a:stretch>
              </p:blipFill>
              <p:spPr>
                <a:xfrm>
                  <a:off x="3516750" y="5781930"/>
                  <a:ext cx="11844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70784" name="墨迹 70783">
                  <a:extLst>
                    <a:ext uri="{FF2B5EF4-FFF2-40B4-BE49-F238E27FC236}">
                      <a16:creationId xmlns:a16="http://schemas.microsoft.com/office/drawing/2014/main" id="{06601C49-5DBD-4D57-B489-ED9C391D3CB0}"/>
                    </a:ext>
                  </a:extLst>
                </p14:cNvPr>
                <p14:cNvContentPartPr/>
                <p14:nvPr/>
              </p14:nvContentPartPr>
              <p14:xfrm>
                <a:off x="3589470" y="5845290"/>
                <a:ext cx="97200" cy="251280"/>
              </p14:xfrm>
            </p:contentPart>
          </mc:Choice>
          <mc:Fallback xmlns="">
            <p:pic>
              <p:nvPicPr>
                <p:cNvPr id="70784" name="墨迹 70783">
                  <a:extLst>
                    <a:ext uri="{FF2B5EF4-FFF2-40B4-BE49-F238E27FC236}">
                      <a16:creationId xmlns:a16="http://schemas.microsoft.com/office/drawing/2014/main" id="{06601C49-5DBD-4D57-B489-ED9C391D3CB0}"/>
                    </a:ext>
                  </a:extLst>
                </p:cNvPr>
                <p:cNvPicPr/>
                <p:nvPr/>
              </p:nvPicPr>
              <p:blipFill>
                <a:blip r:embed="rId347"/>
                <a:stretch>
                  <a:fillRect/>
                </a:stretch>
              </p:blipFill>
              <p:spPr>
                <a:xfrm>
                  <a:off x="3571830" y="5827290"/>
                  <a:ext cx="13284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70785" name="墨迹 70784">
                  <a:extLst>
                    <a:ext uri="{FF2B5EF4-FFF2-40B4-BE49-F238E27FC236}">
                      <a16:creationId xmlns:a16="http://schemas.microsoft.com/office/drawing/2014/main" id="{118E79AE-1DF8-4C64-8478-EF58DA74B315}"/>
                    </a:ext>
                  </a:extLst>
                </p14:cNvPr>
                <p14:cNvContentPartPr/>
                <p14:nvPr/>
              </p14:nvContentPartPr>
              <p14:xfrm>
                <a:off x="3587670" y="6014850"/>
                <a:ext cx="100800" cy="20880"/>
              </p14:xfrm>
            </p:contentPart>
          </mc:Choice>
          <mc:Fallback xmlns="">
            <p:pic>
              <p:nvPicPr>
                <p:cNvPr id="70785" name="墨迹 70784">
                  <a:extLst>
                    <a:ext uri="{FF2B5EF4-FFF2-40B4-BE49-F238E27FC236}">
                      <a16:creationId xmlns:a16="http://schemas.microsoft.com/office/drawing/2014/main" id="{118E79AE-1DF8-4C64-8478-EF58DA74B315}"/>
                    </a:ext>
                  </a:extLst>
                </p:cNvPr>
                <p:cNvPicPr/>
                <p:nvPr/>
              </p:nvPicPr>
              <p:blipFill>
                <a:blip r:embed="rId349"/>
                <a:stretch>
                  <a:fillRect/>
                </a:stretch>
              </p:blipFill>
              <p:spPr>
                <a:xfrm>
                  <a:off x="3570030" y="5996850"/>
                  <a:ext cx="1364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70786" name="墨迹 70785">
                  <a:extLst>
                    <a:ext uri="{FF2B5EF4-FFF2-40B4-BE49-F238E27FC236}">
                      <a16:creationId xmlns:a16="http://schemas.microsoft.com/office/drawing/2014/main" id="{A48DA858-A7F9-49D1-BAFE-51104F3C3C06}"/>
                    </a:ext>
                  </a:extLst>
                </p14:cNvPr>
                <p14:cNvContentPartPr/>
                <p14:nvPr/>
              </p14:nvContentPartPr>
              <p14:xfrm>
                <a:off x="3578310" y="5769330"/>
                <a:ext cx="169560" cy="371520"/>
              </p14:xfrm>
            </p:contentPart>
          </mc:Choice>
          <mc:Fallback xmlns="">
            <p:pic>
              <p:nvPicPr>
                <p:cNvPr id="70786" name="墨迹 70785">
                  <a:extLst>
                    <a:ext uri="{FF2B5EF4-FFF2-40B4-BE49-F238E27FC236}">
                      <a16:creationId xmlns:a16="http://schemas.microsoft.com/office/drawing/2014/main" id="{A48DA858-A7F9-49D1-BAFE-51104F3C3C06}"/>
                    </a:ext>
                  </a:extLst>
                </p:cNvPr>
                <p:cNvPicPr/>
                <p:nvPr/>
              </p:nvPicPr>
              <p:blipFill>
                <a:blip r:embed="rId351"/>
                <a:stretch>
                  <a:fillRect/>
                </a:stretch>
              </p:blipFill>
              <p:spPr>
                <a:xfrm>
                  <a:off x="3560670" y="5751690"/>
                  <a:ext cx="20520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70787" name="墨迹 70786">
                  <a:extLst>
                    <a:ext uri="{FF2B5EF4-FFF2-40B4-BE49-F238E27FC236}">
                      <a16:creationId xmlns:a16="http://schemas.microsoft.com/office/drawing/2014/main" id="{9636B14B-A53C-4E64-8D8A-F79CFF07D12E}"/>
                    </a:ext>
                  </a:extLst>
                </p14:cNvPr>
                <p14:cNvContentPartPr/>
                <p14:nvPr/>
              </p14:nvContentPartPr>
              <p14:xfrm>
                <a:off x="3733830" y="5810370"/>
                <a:ext cx="131400" cy="370080"/>
              </p14:xfrm>
            </p:contentPart>
          </mc:Choice>
          <mc:Fallback xmlns="">
            <p:pic>
              <p:nvPicPr>
                <p:cNvPr id="70787" name="墨迹 70786">
                  <a:extLst>
                    <a:ext uri="{FF2B5EF4-FFF2-40B4-BE49-F238E27FC236}">
                      <a16:creationId xmlns:a16="http://schemas.microsoft.com/office/drawing/2014/main" id="{9636B14B-A53C-4E64-8D8A-F79CFF07D12E}"/>
                    </a:ext>
                  </a:extLst>
                </p:cNvPr>
                <p:cNvPicPr/>
                <p:nvPr/>
              </p:nvPicPr>
              <p:blipFill>
                <a:blip r:embed="rId353"/>
                <a:stretch>
                  <a:fillRect/>
                </a:stretch>
              </p:blipFill>
              <p:spPr>
                <a:xfrm>
                  <a:off x="3716190" y="5792730"/>
                  <a:ext cx="16704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70788" name="墨迹 70787">
                  <a:extLst>
                    <a:ext uri="{FF2B5EF4-FFF2-40B4-BE49-F238E27FC236}">
                      <a16:creationId xmlns:a16="http://schemas.microsoft.com/office/drawing/2014/main" id="{E80B0C6F-7522-4529-8C08-EFA50EB82BD1}"/>
                    </a:ext>
                  </a:extLst>
                </p14:cNvPr>
                <p14:cNvContentPartPr/>
                <p14:nvPr/>
              </p14:nvContentPartPr>
              <p14:xfrm>
                <a:off x="3707190" y="5987490"/>
                <a:ext cx="87120" cy="61920"/>
              </p14:xfrm>
            </p:contentPart>
          </mc:Choice>
          <mc:Fallback xmlns="">
            <p:pic>
              <p:nvPicPr>
                <p:cNvPr id="70788" name="墨迹 70787">
                  <a:extLst>
                    <a:ext uri="{FF2B5EF4-FFF2-40B4-BE49-F238E27FC236}">
                      <a16:creationId xmlns:a16="http://schemas.microsoft.com/office/drawing/2014/main" id="{E80B0C6F-7522-4529-8C08-EFA50EB82BD1}"/>
                    </a:ext>
                  </a:extLst>
                </p:cNvPr>
                <p:cNvPicPr/>
                <p:nvPr/>
              </p:nvPicPr>
              <p:blipFill>
                <a:blip r:embed="rId355"/>
                <a:stretch>
                  <a:fillRect/>
                </a:stretch>
              </p:blipFill>
              <p:spPr>
                <a:xfrm>
                  <a:off x="3689550" y="5969850"/>
                  <a:ext cx="1227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70789" name="墨迹 70788">
                  <a:extLst>
                    <a:ext uri="{FF2B5EF4-FFF2-40B4-BE49-F238E27FC236}">
                      <a16:creationId xmlns:a16="http://schemas.microsoft.com/office/drawing/2014/main" id="{C4FC1ABA-DAF8-4243-955C-BD4EC0C6B201}"/>
                    </a:ext>
                  </a:extLst>
                </p14:cNvPr>
                <p14:cNvContentPartPr/>
                <p14:nvPr/>
              </p14:nvContentPartPr>
              <p14:xfrm>
                <a:off x="3994110" y="5847450"/>
                <a:ext cx="27720" cy="93240"/>
              </p14:xfrm>
            </p:contentPart>
          </mc:Choice>
          <mc:Fallback xmlns="">
            <p:pic>
              <p:nvPicPr>
                <p:cNvPr id="70789" name="墨迹 70788">
                  <a:extLst>
                    <a:ext uri="{FF2B5EF4-FFF2-40B4-BE49-F238E27FC236}">
                      <a16:creationId xmlns:a16="http://schemas.microsoft.com/office/drawing/2014/main" id="{C4FC1ABA-DAF8-4243-955C-BD4EC0C6B201}"/>
                    </a:ext>
                  </a:extLst>
                </p:cNvPr>
                <p:cNvPicPr/>
                <p:nvPr/>
              </p:nvPicPr>
              <p:blipFill>
                <a:blip r:embed="rId357"/>
                <a:stretch>
                  <a:fillRect/>
                </a:stretch>
              </p:blipFill>
              <p:spPr>
                <a:xfrm>
                  <a:off x="3976110" y="5829450"/>
                  <a:ext cx="633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70790" name="墨迹 70789">
                  <a:extLst>
                    <a:ext uri="{FF2B5EF4-FFF2-40B4-BE49-F238E27FC236}">
                      <a16:creationId xmlns:a16="http://schemas.microsoft.com/office/drawing/2014/main" id="{0BB820AF-1AEC-4559-98CB-2E78BCFCFDFF}"/>
                    </a:ext>
                  </a:extLst>
                </p14:cNvPr>
                <p14:cNvContentPartPr/>
                <p14:nvPr/>
              </p14:nvContentPartPr>
              <p14:xfrm>
                <a:off x="3937230" y="5795970"/>
                <a:ext cx="189000" cy="180720"/>
              </p14:xfrm>
            </p:contentPart>
          </mc:Choice>
          <mc:Fallback xmlns="">
            <p:pic>
              <p:nvPicPr>
                <p:cNvPr id="70790" name="墨迹 70789">
                  <a:extLst>
                    <a:ext uri="{FF2B5EF4-FFF2-40B4-BE49-F238E27FC236}">
                      <a16:creationId xmlns:a16="http://schemas.microsoft.com/office/drawing/2014/main" id="{0BB820AF-1AEC-4559-98CB-2E78BCFCFDFF}"/>
                    </a:ext>
                  </a:extLst>
                </p:cNvPr>
                <p:cNvPicPr/>
                <p:nvPr/>
              </p:nvPicPr>
              <p:blipFill>
                <a:blip r:embed="rId359"/>
                <a:stretch>
                  <a:fillRect/>
                </a:stretch>
              </p:blipFill>
              <p:spPr>
                <a:xfrm>
                  <a:off x="3919230" y="5777970"/>
                  <a:ext cx="2246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70791" name="墨迹 70790">
                  <a:extLst>
                    <a:ext uri="{FF2B5EF4-FFF2-40B4-BE49-F238E27FC236}">
                      <a16:creationId xmlns:a16="http://schemas.microsoft.com/office/drawing/2014/main" id="{3E662398-E3BE-4CB0-A463-55B9E193AE47}"/>
                    </a:ext>
                  </a:extLst>
                </p14:cNvPr>
                <p14:cNvContentPartPr/>
                <p14:nvPr/>
              </p14:nvContentPartPr>
              <p14:xfrm>
                <a:off x="4063590" y="5772210"/>
                <a:ext cx="9000" cy="352800"/>
              </p14:xfrm>
            </p:contentPart>
          </mc:Choice>
          <mc:Fallback xmlns="">
            <p:pic>
              <p:nvPicPr>
                <p:cNvPr id="70791" name="墨迹 70790">
                  <a:extLst>
                    <a:ext uri="{FF2B5EF4-FFF2-40B4-BE49-F238E27FC236}">
                      <a16:creationId xmlns:a16="http://schemas.microsoft.com/office/drawing/2014/main" id="{3E662398-E3BE-4CB0-A463-55B9E193AE47}"/>
                    </a:ext>
                  </a:extLst>
                </p:cNvPr>
                <p:cNvPicPr/>
                <p:nvPr/>
              </p:nvPicPr>
              <p:blipFill>
                <a:blip r:embed="rId361"/>
                <a:stretch>
                  <a:fillRect/>
                </a:stretch>
              </p:blipFill>
              <p:spPr>
                <a:xfrm>
                  <a:off x="4045950" y="5754570"/>
                  <a:ext cx="4464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70792" name="墨迹 70791">
                  <a:extLst>
                    <a:ext uri="{FF2B5EF4-FFF2-40B4-BE49-F238E27FC236}">
                      <a16:creationId xmlns:a16="http://schemas.microsoft.com/office/drawing/2014/main" id="{437E8F31-B49A-443C-ACD2-83875D6734BE}"/>
                    </a:ext>
                  </a:extLst>
                </p14:cNvPr>
                <p14:cNvContentPartPr/>
                <p14:nvPr/>
              </p14:nvContentPartPr>
              <p14:xfrm>
                <a:off x="3950910" y="5920170"/>
                <a:ext cx="120960" cy="187200"/>
              </p14:xfrm>
            </p:contentPart>
          </mc:Choice>
          <mc:Fallback xmlns="">
            <p:pic>
              <p:nvPicPr>
                <p:cNvPr id="70792" name="墨迹 70791">
                  <a:extLst>
                    <a:ext uri="{FF2B5EF4-FFF2-40B4-BE49-F238E27FC236}">
                      <a16:creationId xmlns:a16="http://schemas.microsoft.com/office/drawing/2014/main" id="{437E8F31-B49A-443C-ACD2-83875D6734BE}"/>
                    </a:ext>
                  </a:extLst>
                </p:cNvPr>
                <p:cNvPicPr/>
                <p:nvPr/>
              </p:nvPicPr>
              <p:blipFill>
                <a:blip r:embed="rId363"/>
                <a:stretch>
                  <a:fillRect/>
                </a:stretch>
              </p:blipFill>
              <p:spPr>
                <a:xfrm>
                  <a:off x="3932910" y="5902170"/>
                  <a:ext cx="1566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70793" name="墨迹 70792">
                  <a:extLst>
                    <a:ext uri="{FF2B5EF4-FFF2-40B4-BE49-F238E27FC236}">
                      <a16:creationId xmlns:a16="http://schemas.microsoft.com/office/drawing/2014/main" id="{0A9C0816-69E6-4479-B206-5662C75ACE71}"/>
                    </a:ext>
                  </a:extLst>
                </p14:cNvPr>
                <p14:cNvContentPartPr/>
                <p14:nvPr/>
              </p14:nvContentPartPr>
              <p14:xfrm>
                <a:off x="4094910" y="5761770"/>
                <a:ext cx="195480" cy="294840"/>
              </p14:xfrm>
            </p:contentPart>
          </mc:Choice>
          <mc:Fallback xmlns="">
            <p:pic>
              <p:nvPicPr>
                <p:cNvPr id="70793" name="墨迹 70792">
                  <a:extLst>
                    <a:ext uri="{FF2B5EF4-FFF2-40B4-BE49-F238E27FC236}">
                      <a16:creationId xmlns:a16="http://schemas.microsoft.com/office/drawing/2014/main" id="{0A9C0816-69E6-4479-B206-5662C75ACE71}"/>
                    </a:ext>
                  </a:extLst>
                </p:cNvPr>
                <p:cNvPicPr/>
                <p:nvPr/>
              </p:nvPicPr>
              <p:blipFill>
                <a:blip r:embed="rId365"/>
                <a:stretch>
                  <a:fillRect/>
                </a:stretch>
              </p:blipFill>
              <p:spPr>
                <a:xfrm>
                  <a:off x="4077270" y="5743770"/>
                  <a:ext cx="23112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70794" name="墨迹 70793">
                  <a:extLst>
                    <a:ext uri="{FF2B5EF4-FFF2-40B4-BE49-F238E27FC236}">
                      <a16:creationId xmlns:a16="http://schemas.microsoft.com/office/drawing/2014/main" id="{B0E4D533-F741-4F8B-95BE-BB91511A13B5}"/>
                    </a:ext>
                  </a:extLst>
                </p14:cNvPr>
                <p14:cNvContentPartPr/>
                <p14:nvPr/>
              </p14:nvContentPartPr>
              <p14:xfrm>
                <a:off x="4164390" y="5803170"/>
                <a:ext cx="128160" cy="24480"/>
              </p14:xfrm>
            </p:contentPart>
          </mc:Choice>
          <mc:Fallback xmlns="">
            <p:pic>
              <p:nvPicPr>
                <p:cNvPr id="70794" name="墨迹 70793">
                  <a:extLst>
                    <a:ext uri="{FF2B5EF4-FFF2-40B4-BE49-F238E27FC236}">
                      <a16:creationId xmlns:a16="http://schemas.microsoft.com/office/drawing/2014/main" id="{B0E4D533-F741-4F8B-95BE-BB91511A13B5}"/>
                    </a:ext>
                  </a:extLst>
                </p:cNvPr>
                <p:cNvPicPr/>
                <p:nvPr/>
              </p:nvPicPr>
              <p:blipFill>
                <a:blip r:embed="rId367"/>
                <a:stretch>
                  <a:fillRect/>
                </a:stretch>
              </p:blipFill>
              <p:spPr>
                <a:xfrm>
                  <a:off x="4146390" y="5785170"/>
                  <a:ext cx="1638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70795" name="墨迹 70794">
                  <a:extLst>
                    <a:ext uri="{FF2B5EF4-FFF2-40B4-BE49-F238E27FC236}">
                      <a16:creationId xmlns:a16="http://schemas.microsoft.com/office/drawing/2014/main" id="{A7C2B9B1-25A8-48BE-A4F4-80000C36BD47}"/>
                    </a:ext>
                  </a:extLst>
                </p14:cNvPr>
                <p14:cNvContentPartPr/>
                <p14:nvPr/>
              </p14:nvContentPartPr>
              <p14:xfrm>
                <a:off x="4130550" y="5685810"/>
                <a:ext cx="182520" cy="222480"/>
              </p14:xfrm>
            </p:contentPart>
          </mc:Choice>
          <mc:Fallback xmlns="">
            <p:pic>
              <p:nvPicPr>
                <p:cNvPr id="70795" name="墨迹 70794">
                  <a:extLst>
                    <a:ext uri="{FF2B5EF4-FFF2-40B4-BE49-F238E27FC236}">
                      <a16:creationId xmlns:a16="http://schemas.microsoft.com/office/drawing/2014/main" id="{A7C2B9B1-25A8-48BE-A4F4-80000C36BD47}"/>
                    </a:ext>
                  </a:extLst>
                </p:cNvPr>
                <p:cNvPicPr/>
                <p:nvPr/>
              </p:nvPicPr>
              <p:blipFill>
                <a:blip r:embed="rId369"/>
                <a:stretch>
                  <a:fillRect/>
                </a:stretch>
              </p:blipFill>
              <p:spPr>
                <a:xfrm>
                  <a:off x="4112910" y="5668170"/>
                  <a:ext cx="2181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70796" name="墨迹 70795">
                  <a:extLst>
                    <a:ext uri="{FF2B5EF4-FFF2-40B4-BE49-F238E27FC236}">
                      <a16:creationId xmlns:a16="http://schemas.microsoft.com/office/drawing/2014/main" id="{FB975965-492C-4E86-9D64-FC0AD9BFA319}"/>
                    </a:ext>
                  </a:extLst>
                </p14:cNvPr>
                <p14:cNvContentPartPr/>
                <p14:nvPr/>
              </p14:nvContentPartPr>
              <p14:xfrm>
                <a:off x="4171950" y="5921250"/>
                <a:ext cx="41040" cy="164160"/>
              </p14:xfrm>
            </p:contentPart>
          </mc:Choice>
          <mc:Fallback xmlns="">
            <p:pic>
              <p:nvPicPr>
                <p:cNvPr id="70796" name="墨迹 70795">
                  <a:extLst>
                    <a:ext uri="{FF2B5EF4-FFF2-40B4-BE49-F238E27FC236}">
                      <a16:creationId xmlns:a16="http://schemas.microsoft.com/office/drawing/2014/main" id="{FB975965-492C-4E86-9D64-FC0AD9BFA319}"/>
                    </a:ext>
                  </a:extLst>
                </p:cNvPr>
                <p:cNvPicPr/>
                <p:nvPr/>
              </p:nvPicPr>
              <p:blipFill>
                <a:blip r:embed="rId371"/>
                <a:stretch>
                  <a:fillRect/>
                </a:stretch>
              </p:blipFill>
              <p:spPr>
                <a:xfrm>
                  <a:off x="4153950" y="5903610"/>
                  <a:ext cx="766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70797" name="墨迹 70796">
                  <a:extLst>
                    <a:ext uri="{FF2B5EF4-FFF2-40B4-BE49-F238E27FC236}">
                      <a16:creationId xmlns:a16="http://schemas.microsoft.com/office/drawing/2014/main" id="{DAABB726-D945-402E-A34B-B29C3A277B25}"/>
                    </a:ext>
                  </a:extLst>
                </p14:cNvPr>
                <p14:cNvContentPartPr/>
                <p14:nvPr/>
              </p14:nvContentPartPr>
              <p14:xfrm>
                <a:off x="4244670" y="5919090"/>
                <a:ext cx="85320" cy="261000"/>
              </p14:xfrm>
            </p:contentPart>
          </mc:Choice>
          <mc:Fallback xmlns="">
            <p:pic>
              <p:nvPicPr>
                <p:cNvPr id="70797" name="墨迹 70796">
                  <a:extLst>
                    <a:ext uri="{FF2B5EF4-FFF2-40B4-BE49-F238E27FC236}">
                      <a16:creationId xmlns:a16="http://schemas.microsoft.com/office/drawing/2014/main" id="{DAABB726-D945-402E-A34B-B29C3A277B25}"/>
                    </a:ext>
                  </a:extLst>
                </p:cNvPr>
                <p:cNvPicPr/>
                <p:nvPr/>
              </p:nvPicPr>
              <p:blipFill>
                <a:blip r:embed="rId373"/>
                <a:stretch>
                  <a:fillRect/>
                </a:stretch>
              </p:blipFill>
              <p:spPr>
                <a:xfrm>
                  <a:off x="4227030" y="5901450"/>
                  <a:ext cx="12096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70798" name="墨迹 70797">
                  <a:extLst>
                    <a:ext uri="{FF2B5EF4-FFF2-40B4-BE49-F238E27FC236}">
                      <a16:creationId xmlns:a16="http://schemas.microsoft.com/office/drawing/2014/main" id="{B37DD165-1E36-4DDD-989E-43C3F51B3686}"/>
                    </a:ext>
                  </a:extLst>
                </p14:cNvPr>
                <p14:cNvContentPartPr/>
                <p14:nvPr/>
              </p14:nvContentPartPr>
              <p14:xfrm>
                <a:off x="4218030" y="6015930"/>
                <a:ext cx="103320" cy="70200"/>
              </p14:xfrm>
            </p:contentPart>
          </mc:Choice>
          <mc:Fallback xmlns="">
            <p:pic>
              <p:nvPicPr>
                <p:cNvPr id="70798" name="墨迹 70797">
                  <a:extLst>
                    <a:ext uri="{FF2B5EF4-FFF2-40B4-BE49-F238E27FC236}">
                      <a16:creationId xmlns:a16="http://schemas.microsoft.com/office/drawing/2014/main" id="{B37DD165-1E36-4DDD-989E-43C3F51B3686}"/>
                    </a:ext>
                  </a:extLst>
                </p:cNvPr>
                <p:cNvPicPr/>
                <p:nvPr/>
              </p:nvPicPr>
              <p:blipFill>
                <a:blip r:embed="rId375"/>
                <a:stretch>
                  <a:fillRect/>
                </a:stretch>
              </p:blipFill>
              <p:spPr>
                <a:xfrm>
                  <a:off x="4200390" y="5997930"/>
                  <a:ext cx="1389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70799" name="墨迹 70798">
                  <a:extLst>
                    <a:ext uri="{FF2B5EF4-FFF2-40B4-BE49-F238E27FC236}">
                      <a16:creationId xmlns:a16="http://schemas.microsoft.com/office/drawing/2014/main" id="{3F39D56B-26FE-480C-AA3F-3D967FFC19EC}"/>
                    </a:ext>
                  </a:extLst>
                </p14:cNvPr>
                <p14:cNvContentPartPr/>
                <p14:nvPr/>
              </p14:nvContentPartPr>
              <p14:xfrm>
                <a:off x="4411350" y="5889210"/>
                <a:ext cx="75600" cy="125640"/>
              </p14:xfrm>
            </p:contentPart>
          </mc:Choice>
          <mc:Fallback xmlns="">
            <p:pic>
              <p:nvPicPr>
                <p:cNvPr id="70799" name="墨迹 70798">
                  <a:extLst>
                    <a:ext uri="{FF2B5EF4-FFF2-40B4-BE49-F238E27FC236}">
                      <a16:creationId xmlns:a16="http://schemas.microsoft.com/office/drawing/2014/main" id="{3F39D56B-26FE-480C-AA3F-3D967FFC19EC}"/>
                    </a:ext>
                  </a:extLst>
                </p:cNvPr>
                <p:cNvPicPr/>
                <p:nvPr/>
              </p:nvPicPr>
              <p:blipFill>
                <a:blip r:embed="rId377"/>
                <a:stretch>
                  <a:fillRect/>
                </a:stretch>
              </p:blipFill>
              <p:spPr>
                <a:xfrm>
                  <a:off x="4393710" y="5871570"/>
                  <a:ext cx="1112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70800" name="墨迹 70799">
                  <a:extLst>
                    <a:ext uri="{FF2B5EF4-FFF2-40B4-BE49-F238E27FC236}">
                      <a16:creationId xmlns:a16="http://schemas.microsoft.com/office/drawing/2014/main" id="{5F0A5594-BEC6-4848-895E-17729316F3E2}"/>
                    </a:ext>
                  </a:extLst>
                </p14:cNvPr>
                <p14:cNvContentPartPr/>
                <p14:nvPr/>
              </p14:nvContentPartPr>
              <p14:xfrm>
                <a:off x="4471470" y="5791290"/>
                <a:ext cx="113760" cy="333000"/>
              </p14:xfrm>
            </p:contentPart>
          </mc:Choice>
          <mc:Fallback xmlns="">
            <p:pic>
              <p:nvPicPr>
                <p:cNvPr id="70800" name="墨迹 70799">
                  <a:extLst>
                    <a:ext uri="{FF2B5EF4-FFF2-40B4-BE49-F238E27FC236}">
                      <a16:creationId xmlns:a16="http://schemas.microsoft.com/office/drawing/2014/main" id="{5F0A5594-BEC6-4848-895E-17729316F3E2}"/>
                    </a:ext>
                  </a:extLst>
                </p:cNvPr>
                <p:cNvPicPr/>
                <p:nvPr/>
              </p:nvPicPr>
              <p:blipFill>
                <a:blip r:embed="rId379"/>
                <a:stretch>
                  <a:fillRect/>
                </a:stretch>
              </p:blipFill>
              <p:spPr>
                <a:xfrm>
                  <a:off x="4453470" y="5773290"/>
                  <a:ext cx="14940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70801" name="墨迹 70800">
                  <a:extLst>
                    <a:ext uri="{FF2B5EF4-FFF2-40B4-BE49-F238E27FC236}">
                      <a16:creationId xmlns:a16="http://schemas.microsoft.com/office/drawing/2014/main" id="{7D54581A-9AAB-46AF-A6AD-B220C7E4B1F6}"/>
                    </a:ext>
                  </a:extLst>
                </p14:cNvPr>
                <p14:cNvContentPartPr/>
                <p14:nvPr/>
              </p14:nvContentPartPr>
              <p14:xfrm>
                <a:off x="4674510" y="5731530"/>
                <a:ext cx="7560" cy="48960"/>
              </p14:xfrm>
            </p:contentPart>
          </mc:Choice>
          <mc:Fallback xmlns="">
            <p:pic>
              <p:nvPicPr>
                <p:cNvPr id="70801" name="墨迹 70800">
                  <a:extLst>
                    <a:ext uri="{FF2B5EF4-FFF2-40B4-BE49-F238E27FC236}">
                      <a16:creationId xmlns:a16="http://schemas.microsoft.com/office/drawing/2014/main" id="{7D54581A-9AAB-46AF-A6AD-B220C7E4B1F6}"/>
                    </a:ext>
                  </a:extLst>
                </p:cNvPr>
                <p:cNvPicPr/>
                <p:nvPr/>
              </p:nvPicPr>
              <p:blipFill>
                <a:blip r:embed="rId381"/>
                <a:stretch>
                  <a:fillRect/>
                </a:stretch>
              </p:blipFill>
              <p:spPr>
                <a:xfrm>
                  <a:off x="4656510" y="5713530"/>
                  <a:ext cx="432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70802" name="墨迹 70801">
                  <a:extLst>
                    <a:ext uri="{FF2B5EF4-FFF2-40B4-BE49-F238E27FC236}">
                      <a16:creationId xmlns:a16="http://schemas.microsoft.com/office/drawing/2014/main" id="{D3D5BB76-0E61-41CB-9DFB-E85E922071E6}"/>
                    </a:ext>
                  </a:extLst>
                </p14:cNvPr>
                <p14:cNvContentPartPr/>
                <p14:nvPr/>
              </p14:nvContentPartPr>
              <p14:xfrm>
                <a:off x="4602870" y="5805330"/>
                <a:ext cx="102600" cy="97200"/>
              </p14:xfrm>
            </p:contentPart>
          </mc:Choice>
          <mc:Fallback xmlns="">
            <p:pic>
              <p:nvPicPr>
                <p:cNvPr id="70802" name="墨迹 70801">
                  <a:extLst>
                    <a:ext uri="{FF2B5EF4-FFF2-40B4-BE49-F238E27FC236}">
                      <a16:creationId xmlns:a16="http://schemas.microsoft.com/office/drawing/2014/main" id="{D3D5BB76-0E61-41CB-9DFB-E85E922071E6}"/>
                    </a:ext>
                  </a:extLst>
                </p:cNvPr>
                <p:cNvPicPr/>
                <p:nvPr/>
              </p:nvPicPr>
              <p:blipFill>
                <a:blip r:embed="rId383"/>
                <a:stretch>
                  <a:fillRect/>
                </a:stretch>
              </p:blipFill>
              <p:spPr>
                <a:xfrm>
                  <a:off x="4585230" y="5787690"/>
                  <a:ext cx="1382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70803" name="墨迹 70802">
                  <a:extLst>
                    <a:ext uri="{FF2B5EF4-FFF2-40B4-BE49-F238E27FC236}">
                      <a16:creationId xmlns:a16="http://schemas.microsoft.com/office/drawing/2014/main" id="{8A4C477E-67B6-4868-83C9-EF87DB8B5651}"/>
                    </a:ext>
                  </a:extLst>
                </p14:cNvPr>
                <p14:cNvContentPartPr/>
                <p14:nvPr/>
              </p14:nvContentPartPr>
              <p14:xfrm>
                <a:off x="4642110" y="5926650"/>
                <a:ext cx="55440" cy="24120"/>
              </p14:xfrm>
            </p:contentPart>
          </mc:Choice>
          <mc:Fallback xmlns="">
            <p:pic>
              <p:nvPicPr>
                <p:cNvPr id="70803" name="墨迹 70802">
                  <a:extLst>
                    <a:ext uri="{FF2B5EF4-FFF2-40B4-BE49-F238E27FC236}">
                      <a16:creationId xmlns:a16="http://schemas.microsoft.com/office/drawing/2014/main" id="{8A4C477E-67B6-4868-83C9-EF87DB8B5651}"/>
                    </a:ext>
                  </a:extLst>
                </p:cNvPr>
                <p:cNvPicPr/>
                <p:nvPr/>
              </p:nvPicPr>
              <p:blipFill>
                <a:blip r:embed="rId385"/>
                <a:stretch>
                  <a:fillRect/>
                </a:stretch>
              </p:blipFill>
              <p:spPr>
                <a:xfrm>
                  <a:off x="4624110" y="5908650"/>
                  <a:ext cx="910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70804" name="墨迹 70803">
                  <a:extLst>
                    <a:ext uri="{FF2B5EF4-FFF2-40B4-BE49-F238E27FC236}">
                      <a16:creationId xmlns:a16="http://schemas.microsoft.com/office/drawing/2014/main" id="{8885C19E-D646-4744-BB31-D1EAF26DDAE2}"/>
                    </a:ext>
                  </a:extLst>
                </p14:cNvPr>
                <p14:cNvContentPartPr/>
                <p14:nvPr/>
              </p14:nvContentPartPr>
              <p14:xfrm>
                <a:off x="4606830" y="5833770"/>
                <a:ext cx="140400" cy="207000"/>
              </p14:xfrm>
            </p:contentPart>
          </mc:Choice>
          <mc:Fallback xmlns="">
            <p:pic>
              <p:nvPicPr>
                <p:cNvPr id="70804" name="墨迹 70803">
                  <a:extLst>
                    <a:ext uri="{FF2B5EF4-FFF2-40B4-BE49-F238E27FC236}">
                      <a16:creationId xmlns:a16="http://schemas.microsoft.com/office/drawing/2014/main" id="{8885C19E-D646-4744-BB31-D1EAF26DDAE2}"/>
                    </a:ext>
                  </a:extLst>
                </p:cNvPr>
                <p:cNvPicPr/>
                <p:nvPr/>
              </p:nvPicPr>
              <p:blipFill>
                <a:blip r:embed="rId387"/>
                <a:stretch>
                  <a:fillRect/>
                </a:stretch>
              </p:blipFill>
              <p:spPr>
                <a:xfrm>
                  <a:off x="4588830" y="5816130"/>
                  <a:ext cx="1760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70805" name="墨迹 70804">
                  <a:extLst>
                    <a:ext uri="{FF2B5EF4-FFF2-40B4-BE49-F238E27FC236}">
                      <a16:creationId xmlns:a16="http://schemas.microsoft.com/office/drawing/2014/main" id="{18B6268C-239F-4A18-A0C3-D39BD05DD1F5}"/>
                    </a:ext>
                  </a:extLst>
                </p14:cNvPr>
                <p14:cNvContentPartPr/>
                <p14:nvPr/>
              </p14:nvContentPartPr>
              <p14:xfrm>
                <a:off x="4926510" y="5727210"/>
                <a:ext cx="9720" cy="57240"/>
              </p14:xfrm>
            </p:contentPart>
          </mc:Choice>
          <mc:Fallback xmlns="">
            <p:pic>
              <p:nvPicPr>
                <p:cNvPr id="70805" name="墨迹 70804">
                  <a:extLst>
                    <a:ext uri="{FF2B5EF4-FFF2-40B4-BE49-F238E27FC236}">
                      <a16:creationId xmlns:a16="http://schemas.microsoft.com/office/drawing/2014/main" id="{18B6268C-239F-4A18-A0C3-D39BD05DD1F5}"/>
                    </a:ext>
                  </a:extLst>
                </p:cNvPr>
                <p:cNvPicPr/>
                <p:nvPr/>
              </p:nvPicPr>
              <p:blipFill>
                <a:blip r:embed="rId389"/>
                <a:stretch>
                  <a:fillRect/>
                </a:stretch>
              </p:blipFill>
              <p:spPr>
                <a:xfrm>
                  <a:off x="4908510" y="5709570"/>
                  <a:ext cx="453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70806" name="墨迹 70805">
                  <a:extLst>
                    <a:ext uri="{FF2B5EF4-FFF2-40B4-BE49-F238E27FC236}">
                      <a16:creationId xmlns:a16="http://schemas.microsoft.com/office/drawing/2014/main" id="{F51EB793-71A8-43F7-AAC9-CA1169911D6D}"/>
                    </a:ext>
                  </a:extLst>
                </p14:cNvPr>
                <p14:cNvContentPartPr/>
                <p14:nvPr/>
              </p14:nvContentPartPr>
              <p14:xfrm>
                <a:off x="4837590" y="5802450"/>
                <a:ext cx="225720" cy="34200"/>
              </p14:xfrm>
            </p:contentPart>
          </mc:Choice>
          <mc:Fallback xmlns="">
            <p:pic>
              <p:nvPicPr>
                <p:cNvPr id="70806" name="墨迹 70805">
                  <a:extLst>
                    <a:ext uri="{FF2B5EF4-FFF2-40B4-BE49-F238E27FC236}">
                      <a16:creationId xmlns:a16="http://schemas.microsoft.com/office/drawing/2014/main" id="{F51EB793-71A8-43F7-AAC9-CA1169911D6D}"/>
                    </a:ext>
                  </a:extLst>
                </p:cNvPr>
                <p:cNvPicPr/>
                <p:nvPr/>
              </p:nvPicPr>
              <p:blipFill>
                <a:blip r:embed="rId391"/>
                <a:stretch>
                  <a:fillRect/>
                </a:stretch>
              </p:blipFill>
              <p:spPr>
                <a:xfrm>
                  <a:off x="4819950" y="5784450"/>
                  <a:ext cx="2613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70807" name="墨迹 70806">
                  <a:extLst>
                    <a:ext uri="{FF2B5EF4-FFF2-40B4-BE49-F238E27FC236}">
                      <a16:creationId xmlns:a16="http://schemas.microsoft.com/office/drawing/2014/main" id="{0FAB63A5-D434-44F6-9859-FC245C5EC470}"/>
                    </a:ext>
                  </a:extLst>
                </p14:cNvPr>
                <p14:cNvContentPartPr/>
                <p14:nvPr/>
              </p14:nvContentPartPr>
              <p14:xfrm>
                <a:off x="4843710" y="5810730"/>
                <a:ext cx="105480" cy="396000"/>
              </p14:xfrm>
            </p:contentPart>
          </mc:Choice>
          <mc:Fallback xmlns="">
            <p:pic>
              <p:nvPicPr>
                <p:cNvPr id="70807" name="墨迹 70806">
                  <a:extLst>
                    <a:ext uri="{FF2B5EF4-FFF2-40B4-BE49-F238E27FC236}">
                      <a16:creationId xmlns:a16="http://schemas.microsoft.com/office/drawing/2014/main" id="{0FAB63A5-D434-44F6-9859-FC245C5EC470}"/>
                    </a:ext>
                  </a:extLst>
                </p:cNvPr>
                <p:cNvPicPr/>
                <p:nvPr/>
              </p:nvPicPr>
              <p:blipFill>
                <a:blip r:embed="rId393"/>
                <a:stretch>
                  <a:fillRect/>
                </a:stretch>
              </p:blipFill>
              <p:spPr>
                <a:xfrm>
                  <a:off x="4826070" y="5792730"/>
                  <a:ext cx="14112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70808" name="墨迹 70807">
                  <a:extLst>
                    <a:ext uri="{FF2B5EF4-FFF2-40B4-BE49-F238E27FC236}">
                      <a16:creationId xmlns:a16="http://schemas.microsoft.com/office/drawing/2014/main" id="{CE4C34AE-BD51-44F7-8B6E-64B255BB6F1E}"/>
                    </a:ext>
                  </a:extLst>
                </p14:cNvPr>
                <p14:cNvContentPartPr/>
                <p14:nvPr/>
              </p14:nvContentPartPr>
              <p14:xfrm>
                <a:off x="4896270" y="5903610"/>
                <a:ext cx="191880" cy="28080"/>
              </p14:xfrm>
            </p:contentPart>
          </mc:Choice>
          <mc:Fallback xmlns="">
            <p:pic>
              <p:nvPicPr>
                <p:cNvPr id="70808" name="墨迹 70807">
                  <a:extLst>
                    <a:ext uri="{FF2B5EF4-FFF2-40B4-BE49-F238E27FC236}">
                      <a16:creationId xmlns:a16="http://schemas.microsoft.com/office/drawing/2014/main" id="{CE4C34AE-BD51-44F7-8B6E-64B255BB6F1E}"/>
                    </a:ext>
                  </a:extLst>
                </p:cNvPr>
                <p:cNvPicPr/>
                <p:nvPr/>
              </p:nvPicPr>
              <p:blipFill>
                <a:blip r:embed="rId395"/>
                <a:stretch>
                  <a:fillRect/>
                </a:stretch>
              </p:blipFill>
              <p:spPr>
                <a:xfrm>
                  <a:off x="4878270" y="5885610"/>
                  <a:ext cx="22752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70809" name="墨迹 70808">
                  <a:extLst>
                    <a:ext uri="{FF2B5EF4-FFF2-40B4-BE49-F238E27FC236}">
                      <a16:creationId xmlns:a16="http://schemas.microsoft.com/office/drawing/2014/main" id="{9F7D1767-6604-4828-9783-99B170759A5E}"/>
                    </a:ext>
                  </a:extLst>
                </p14:cNvPr>
                <p14:cNvContentPartPr/>
                <p14:nvPr/>
              </p14:nvContentPartPr>
              <p14:xfrm>
                <a:off x="4980510" y="5833050"/>
                <a:ext cx="92160" cy="151200"/>
              </p14:xfrm>
            </p:contentPart>
          </mc:Choice>
          <mc:Fallback xmlns="">
            <p:pic>
              <p:nvPicPr>
                <p:cNvPr id="70809" name="墨迹 70808">
                  <a:extLst>
                    <a:ext uri="{FF2B5EF4-FFF2-40B4-BE49-F238E27FC236}">
                      <a16:creationId xmlns:a16="http://schemas.microsoft.com/office/drawing/2014/main" id="{9F7D1767-6604-4828-9783-99B170759A5E}"/>
                    </a:ext>
                  </a:extLst>
                </p:cNvPr>
                <p:cNvPicPr/>
                <p:nvPr/>
              </p:nvPicPr>
              <p:blipFill>
                <a:blip r:embed="rId397"/>
                <a:stretch>
                  <a:fillRect/>
                </a:stretch>
              </p:blipFill>
              <p:spPr>
                <a:xfrm>
                  <a:off x="4962870" y="5815410"/>
                  <a:ext cx="1278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70810" name="墨迹 70809">
                  <a:extLst>
                    <a:ext uri="{FF2B5EF4-FFF2-40B4-BE49-F238E27FC236}">
                      <a16:creationId xmlns:a16="http://schemas.microsoft.com/office/drawing/2014/main" id="{9281D9A1-F889-4052-8102-0E1BDAA49CA7}"/>
                    </a:ext>
                  </a:extLst>
                </p14:cNvPr>
                <p14:cNvContentPartPr/>
                <p14:nvPr/>
              </p14:nvContentPartPr>
              <p14:xfrm>
                <a:off x="4925070" y="6031770"/>
                <a:ext cx="131040" cy="94320"/>
              </p14:xfrm>
            </p:contentPart>
          </mc:Choice>
          <mc:Fallback xmlns="">
            <p:pic>
              <p:nvPicPr>
                <p:cNvPr id="70810" name="墨迹 70809">
                  <a:extLst>
                    <a:ext uri="{FF2B5EF4-FFF2-40B4-BE49-F238E27FC236}">
                      <a16:creationId xmlns:a16="http://schemas.microsoft.com/office/drawing/2014/main" id="{9281D9A1-F889-4052-8102-0E1BDAA49CA7}"/>
                    </a:ext>
                  </a:extLst>
                </p:cNvPr>
                <p:cNvPicPr/>
                <p:nvPr/>
              </p:nvPicPr>
              <p:blipFill>
                <a:blip r:embed="rId399"/>
                <a:stretch>
                  <a:fillRect/>
                </a:stretch>
              </p:blipFill>
              <p:spPr>
                <a:xfrm>
                  <a:off x="4907070" y="6014130"/>
                  <a:ext cx="1666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70811" name="墨迹 70810">
                  <a:extLst>
                    <a:ext uri="{FF2B5EF4-FFF2-40B4-BE49-F238E27FC236}">
                      <a16:creationId xmlns:a16="http://schemas.microsoft.com/office/drawing/2014/main" id="{942DE934-0D52-4773-A90A-CCD7FE51CCC3}"/>
                    </a:ext>
                  </a:extLst>
                </p14:cNvPr>
                <p14:cNvContentPartPr/>
                <p14:nvPr/>
              </p14:nvContentPartPr>
              <p14:xfrm>
                <a:off x="4930470" y="6050490"/>
                <a:ext cx="259200" cy="164160"/>
              </p14:xfrm>
            </p:contentPart>
          </mc:Choice>
          <mc:Fallback xmlns="">
            <p:pic>
              <p:nvPicPr>
                <p:cNvPr id="70811" name="墨迹 70810">
                  <a:extLst>
                    <a:ext uri="{FF2B5EF4-FFF2-40B4-BE49-F238E27FC236}">
                      <a16:creationId xmlns:a16="http://schemas.microsoft.com/office/drawing/2014/main" id="{942DE934-0D52-4773-A90A-CCD7FE51CCC3}"/>
                    </a:ext>
                  </a:extLst>
                </p:cNvPr>
                <p:cNvPicPr/>
                <p:nvPr/>
              </p:nvPicPr>
              <p:blipFill>
                <a:blip r:embed="rId401"/>
                <a:stretch>
                  <a:fillRect/>
                </a:stretch>
              </p:blipFill>
              <p:spPr>
                <a:xfrm>
                  <a:off x="4912830" y="6032850"/>
                  <a:ext cx="2948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70812" name="墨迹 70811">
                  <a:extLst>
                    <a:ext uri="{FF2B5EF4-FFF2-40B4-BE49-F238E27FC236}">
                      <a16:creationId xmlns:a16="http://schemas.microsoft.com/office/drawing/2014/main" id="{C9543AB7-9FA8-4BF8-9632-0E9388D5F6B0}"/>
                    </a:ext>
                  </a:extLst>
                </p14:cNvPr>
                <p14:cNvContentPartPr/>
                <p14:nvPr/>
              </p14:nvContentPartPr>
              <p14:xfrm>
                <a:off x="5290110" y="6124650"/>
                <a:ext cx="34560" cy="15840"/>
              </p14:xfrm>
            </p:contentPart>
          </mc:Choice>
          <mc:Fallback xmlns="">
            <p:pic>
              <p:nvPicPr>
                <p:cNvPr id="70812" name="墨迹 70811">
                  <a:extLst>
                    <a:ext uri="{FF2B5EF4-FFF2-40B4-BE49-F238E27FC236}">
                      <a16:creationId xmlns:a16="http://schemas.microsoft.com/office/drawing/2014/main" id="{C9543AB7-9FA8-4BF8-9632-0E9388D5F6B0}"/>
                    </a:ext>
                  </a:extLst>
                </p:cNvPr>
                <p:cNvPicPr/>
                <p:nvPr/>
              </p:nvPicPr>
              <p:blipFill>
                <a:blip r:embed="rId403"/>
                <a:stretch>
                  <a:fillRect/>
                </a:stretch>
              </p:blipFill>
              <p:spPr>
                <a:xfrm>
                  <a:off x="5272110" y="6107010"/>
                  <a:ext cx="70200" cy="51480"/>
                </a:xfrm>
                <a:prstGeom prst="rect">
                  <a:avLst/>
                </a:prstGeom>
              </p:spPr>
            </p:pic>
          </mc:Fallback>
        </mc:AlternateContent>
      </p:grpSp>
    </p:spTree>
  </p:cSld>
  <p:clrMapOvr>
    <a:masterClrMapping/>
  </p:clrMapOvr>
  <p:transition>
    <p:randomBar dir="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1764030" y="405130"/>
            <a:ext cx="5542280" cy="64135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42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Developing ICAT</a:t>
            </a:r>
          </a:p>
        </p:txBody>
      </p:sp>
      <p:sp>
        <p:nvSpPr>
          <p:cNvPr id="71683" name="Rectangle 3"/>
          <p:cNvSpPr>
            <a:spLocks noGrp="1" noChangeArrowheads="1"/>
          </p:cNvSpPr>
          <p:nvPr>
            <p:ph type="body" idx="1"/>
          </p:nvPr>
        </p:nvSpPr>
        <p:spPr>
          <a:xfrm>
            <a:off x="1042988" y="1628775"/>
            <a:ext cx="7772400" cy="4572000"/>
          </a:xfrm>
        </p:spPr>
        <p:txBody>
          <a:bodyPr vert="horz" wrap="square" lIns="91440" tIns="45720" rIns="91440" bIns="45720" numCol="1" anchor="t" anchorCtr="0" compatLnSpc="1"/>
          <a:lstStyle/>
          <a:p>
            <a:pPr marR="0" lvl="0" algn="l" defTabSz="914400" rtl="0" eaLnBrk="1" fontAlgn="base" latinLnBrk="0" hangingPunct="1">
              <a:lnSpc>
                <a:spcPct val="90000"/>
              </a:lnSpc>
              <a:spcBef>
                <a:spcPct val="20000"/>
              </a:spcBef>
              <a:spcAft>
                <a:spcPct val="0"/>
              </a:spcAft>
              <a:buClrTx/>
              <a:buSzPct val="70000"/>
              <a:buFont typeface="Wingdings" panose="05000000000000000000" charset="0"/>
              <a:buChar char="l"/>
              <a:defRPr/>
            </a:pPr>
            <a:r>
              <a:rPr kumimoji="0" lang="en-US" sz="2800" b="0" i="0" u="none" strike="noStrike" kern="0" cap="none" spc="0" normalizeH="0" baseline="0" noProof="0">
                <a:ln>
                  <a:noFill/>
                </a:ln>
                <a:solidFill>
                  <a:schemeClr val="accent2"/>
                </a:solidFill>
                <a:effectLst>
                  <a:outerShdw blurRad="38100" dist="38100" dir="2700000" algn="tl">
                    <a:srgbClr val="C0C0C0"/>
                  </a:outerShdw>
                </a:effectLst>
                <a:uLnTx/>
                <a:uFillTx/>
                <a:ea typeface="+mn-ea"/>
                <a:cs typeface="Arial" panose="020B0604020202020204" pitchFamily="34" charset="0"/>
              </a:rPr>
              <a:t>Tag is too big </a:t>
            </a:r>
          </a:p>
          <a:p>
            <a:pPr marL="914400" marR="0" lvl="1" indent="-457200" algn="l" defTabSz="914400" rtl="0" eaLnBrk="1" fontAlgn="base" latinLnBrk="0" hangingPunct="1">
              <a:lnSpc>
                <a:spcPct val="90000"/>
              </a:lnSpc>
              <a:spcBef>
                <a:spcPct val="20000"/>
              </a:spcBef>
              <a:spcAft>
                <a:spcPct val="0"/>
              </a:spcAft>
              <a:buClrTx/>
              <a:buSzPct val="70000"/>
              <a:buFont typeface="Wingdings" panose="05000000000000000000" charset="0"/>
              <a:buChar char="l"/>
              <a:defRPr/>
            </a:pPr>
            <a:r>
              <a:rPr kumimoji="0" lang="en-US" sz="2800" b="0"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Cleavable ICAT</a:t>
            </a:r>
          </a:p>
          <a:p>
            <a:pPr marR="0" lvl="0" algn="l" defTabSz="914400" rtl="0" eaLnBrk="1" fontAlgn="base" latinLnBrk="0" hangingPunct="1">
              <a:lnSpc>
                <a:spcPct val="90000"/>
              </a:lnSpc>
              <a:spcBef>
                <a:spcPct val="20000"/>
              </a:spcBef>
              <a:spcAft>
                <a:spcPct val="0"/>
              </a:spcAft>
              <a:buClrTx/>
              <a:buSzPct val="70000"/>
              <a:buFont typeface="Wingdings" panose="05000000000000000000" charset="0"/>
              <a:buChar char="l"/>
              <a:defRPr/>
            </a:pPr>
            <a:r>
              <a:rPr kumimoji="0" lang="en-US" sz="2800" b="0" i="0" u="none" strike="noStrike" kern="0" cap="none" spc="0" normalizeH="0" baseline="0" noProof="0">
                <a:ln>
                  <a:noFill/>
                </a:ln>
                <a:solidFill>
                  <a:schemeClr val="accent2"/>
                </a:solidFill>
                <a:effectLst>
                  <a:outerShdw blurRad="38100" dist="38100" dir="2700000" algn="tl">
                    <a:srgbClr val="C0C0C0"/>
                  </a:outerShdw>
                </a:effectLst>
                <a:uLnTx/>
                <a:uFillTx/>
                <a:ea typeface="+mn-ea"/>
                <a:cs typeface="Arial" panose="020B0604020202020204" pitchFamily="34" charset="0"/>
              </a:rPr>
              <a:t>Low recovery </a:t>
            </a:r>
          </a:p>
          <a:p>
            <a:pPr marL="914400" marR="0" lvl="1" indent="-457200" algn="l" defTabSz="914400" rtl="0" eaLnBrk="1" fontAlgn="base" latinLnBrk="0" hangingPunct="1">
              <a:lnSpc>
                <a:spcPct val="90000"/>
              </a:lnSpc>
              <a:spcBef>
                <a:spcPct val="20000"/>
              </a:spcBef>
              <a:spcAft>
                <a:spcPct val="0"/>
              </a:spcAft>
              <a:buClrTx/>
              <a:buSzPct val="70000"/>
              <a:buFont typeface="Wingdings" panose="05000000000000000000" charset="0"/>
              <a:buChar char="l"/>
              <a:defRPr/>
            </a:pPr>
            <a:r>
              <a:rPr kumimoji="0" lang="en-US" sz="2800" b="0"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Increase reaction efficiency</a:t>
            </a:r>
          </a:p>
          <a:p>
            <a:pPr marR="0" lvl="0" algn="l" defTabSz="914400" rtl="0" eaLnBrk="1" fontAlgn="base" latinLnBrk="0" hangingPunct="1">
              <a:lnSpc>
                <a:spcPct val="90000"/>
              </a:lnSpc>
              <a:spcBef>
                <a:spcPct val="20000"/>
              </a:spcBef>
              <a:spcAft>
                <a:spcPct val="0"/>
              </a:spcAft>
              <a:buClrTx/>
              <a:buSzPct val="70000"/>
              <a:buFont typeface="Wingdings" panose="05000000000000000000" charset="0"/>
              <a:buChar char="l"/>
              <a:defRPr/>
            </a:pPr>
            <a:r>
              <a:rPr kumimoji="0" lang="en-US" sz="2800" b="0" i="0" u="none" strike="noStrike" kern="0" cap="none" spc="0" normalizeH="0" baseline="0" noProof="0">
                <a:ln>
                  <a:noFill/>
                </a:ln>
                <a:solidFill>
                  <a:schemeClr val="accent2"/>
                </a:solidFill>
                <a:effectLst>
                  <a:outerShdw blurRad="38100" dist="38100" dir="2700000" algn="tl">
                    <a:srgbClr val="C0C0C0"/>
                  </a:outerShdw>
                </a:effectLst>
                <a:uLnTx/>
                <a:uFillTx/>
                <a:ea typeface="+mn-ea"/>
                <a:cs typeface="Arial" panose="020B0604020202020204" pitchFamily="34" charset="0"/>
              </a:rPr>
              <a:t>Purification </a:t>
            </a:r>
          </a:p>
          <a:p>
            <a:pPr marL="914400" marR="0" lvl="1" indent="-457200" algn="l" defTabSz="914400" rtl="0" eaLnBrk="1" fontAlgn="base" latinLnBrk="0" hangingPunct="1">
              <a:lnSpc>
                <a:spcPct val="90000"/>
              </a:lnSpc>
              <a:spcBef>
                <a:spcPct val="20000"/>
              </a:spcBef>
              <a:spcAft>
                <a:spcPct val="0"/>
              </a:spcAft>
              <a:buClrTx/>
              <a:buSzPct val="70000"/>
              <a:buFont typeface="Wingdings" panose="05000000000000000000" charset="0"/>
              <a:buChar char="l"/>
              <a:defRPr/>
            </a:pPr>
            <a:r>
              <a:rPr kumimoji="0" lang="en-US" sz="2800" b="0"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Solid phase ICAT</a:t>
            </a:r>
          </a:p>
          <a:p>
            <a:pPr marL="914400" marR="0" lvl="1" indent="-457200" algn="l" defTabSz="914400" rtl="0" eaLnBrk="1" fontAlgn="base" latinLnBrk="0" hangingPunct="1">
              <a:lnSpc>
                <a:spcPct val="90000"/>
              </a:lnSpc>
              <a:spcBef>
                <a:spcPct val="20000"/>
              </a:spcBef>
              <a:spcAft>
                <a:spcPct val="0"/>
              </a:spcAft>
              <a:buClrTx/>
              <a:buSzPct val="70000"/>
              <a:buFont typeface="Wingdings" panose="05000000000000000000" charset="0"/>
              <a:buChar char="l"/>
              <a:defRPr/>
            </a:pPr>
            <a:r>
              <a:rPr kumimoji="0" lang="en-US" sz="2800" b="0"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Replace affinity tag</a:t>
            </a:r>
          </a:p>
          <a:p>
            <a:pPr marR="0" lvl="0" algn="l" defTabSz="914400" rtl="0" eaLnBrk="1" fontAlgn="base" latinLnBrk="0" hangingPunct="1">
              <a:lnSpc>
                <a:spcPct val="90000"/>
              </a:lnSpc>
              <a:spcBef>
                <a:spcPct val="20000"/>
              </a:spcBef>
              <a:spcAft>
                <a:spcPct val="0"/>
              </a:spcAft>
              <a:buClrTx/>
              <a:buSzPct val="70000"/>
              <a:buFont typeface="Wingdings" panose="05000000000000000000" charset="0"/>
              <a:buChar char="l"/>
              <a:defRPr/>
            </a:pPr>
            <a:r>
              <a:rPr kumimoji="0" lang="en-US" sz="2800" b="0" i="0" u="none" strike="noStrike" kern="0" cap="none" spc="0" normalizeH="0" baseline="0" noProof="0">
                <a:ln>
                  <a:noFill/>
                </a:ln>
                <a:solidFill>
                  <a:schemeClr val="accent2"/>
                </a:solidFill>
                <a:effectLst>
                  <a:outerShdw blurRad="38100" dist="38100" dir="2700000" algn="tl">
                    <a:srgbClr val="C0C0C0"/>
                  </a:outerShdw>
                </a:effectLst>
                <a:uLnTx/>
                <a:uFillTx/>
                <a:ea typeface="+mn-ea"/>
                <a:cs typeface="Arial" panose="020B0604020202020204" pitchFamily="34" charset="0"/>
              </a:rPr>
              <a:t>Selectivity for cysteine</a:t>
            </a:r>
          </a:p>
          <a:p>
            <a:pPr marL="914400" marR="0" lvl="1" indent="-457200" algn="l" defTabSz="914400" rtl="0" eaLnBrk="1" fontAlgn="base" latinLnBrk="0" hangingPunct="1">
              <a:lnSpc>
                <a:spcPct val="90000"/>
              </a:lnSpc>
              <a:spcBef>
                <a:spcPct val="20000"/>
              </a:spcBef>
              <a:spcAft>
                <a:spcPct val="0"/>
              </a:spcAft>
              <a:buClrTx/>
              <a:buSzPct val="70000"/>
              <a:buFont typeface="Wingdings" panose="05000000000000000000" charset="0"/>
              <a:buChar char="l"/>
              <a:defRPr/>
            </a:pPr>
            <a:r>
              <a:rPr kumimoji="0" lang="en-US" sz="2800" b="0"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Other labeling reagent</a:t>
            </a:r>
          </a:p>
        </p:txBody>
      </p:sp>
      <p:grpSp>
        <p:nvGrpSpPr>
          <p:cNvPr id="13" name="组合 12">
            <a:extLst>
              <a:ext uri="{FF2B5EF4-FFF2-40B4-BE49-F238E27FC236}">
                <a16:creationId xmlns:a16="http://schemas.microsoft.com/office/drawing/2014/main" id="{07514511-CDD9-41E9-9E17-DA88E9EEB533}"/>
              </a:ext>
            </a:extLst>
          </p:cNvPr>
          <p:cNvGrpSpPr/>
          <p:nvPr/>
        </p:nvGrpSpPr>
        <p:grpSpPr>
          <a:xfrm>
            <a:off x="4963590" y="1926690"/>
            <a:ext cx="666360" cy="605520"/>
            <a:chOff x="4963590" y="1926690"/>
            <a:chExt cx="666360" cy="60552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3BB97B28-33CB-4189-BE7A-1EDE0D4E2BB6}"/>
                    </a:ext>
                  </a:extLst>
                </p14:cNvPr>
                <p14:cNvContentPartPr/>
                <p14:nvPr/>
              </p14:nvContentPartPr>
              <p14:xfrm>
                <a:off x="4963590" y="2050530"/>
                <a:ext cx="239760" cy="48600"/>
              </p14:xfrm>
            </p:contentPart>
          </mc:Choice>
          <mc:Fallback xmlns="">
            <p:pic>
              <p:nvPicPr>
                <p:cNvPr id="2" name="墨迹 1">
                  <a:extLst>
                    <a:ext uri="{FF2B5EF4-FFF2-40B4-BE49-F238E27FC236}">
                      <a16:creationId xmlns:a16="http://schemas.microsoft.com/office/drawing/2014/main" id="{3BB97B28-33CB-4189-BE7A-1EDE0D4E2BB6}"/>
                    </a:ext>
                  </a:extLst>
                </p:cNvPr>
                <p:cNvPicPr/>
                <p:nvPr/>
              </p:nvPicPr>
              <p:blipFill>
                <a:blip r:embed="rId3"/>
                <a:stretch>
                  <a:fillRect/>
                </a:stretch>
              </p:blipFill>
              <p:spPr>
                <a:xfrm>
                  <a:off x="4945950" y="2032890"/>
                  <a:ext cx="2754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F6ECD76D-C938-492F-A72F-A840A55500E2}"/>
                    </a:ext>
                  </a:extLst>
                </p14:cNvPr>
                <p14:cNvContentPartPr/>
                <p14:nvPr/>
              </p14:nvContentPartPr>
              <p14:xfrm>
                <a:off x="4988430" y="2147730"/>
                <a:ext cx="130320" cy="161280"/>
              </p14:xfrm>
            </p:contentPart>
          </mc:Choice>
          <mc:Fallback xmlns="">
            <p:pic>
              <p:nvPicPr>
                <p:cNvPr id="3" name="墨迹 2">
                  <a:extLst>
                    <a:ext uri="{FF2B5EF4-FFF2-40B4-BE49-F238E27FC236}">
                      <a16:creationId xmlns:a16="http://schemas.microsoft.com/office/drawing/2014/main" id="{F6ECD76D-C938-492F-A72F-A840A55500E2}"/>
                    </a:ext>
                  </a:extLst>
                </p:cNvPr>
                <p:cNvPicPr/>
                <p:nvPr/>
              </p:nvPicPr>
              <p:blipFill>
                <a:blip r:embed="rId5"/>
                <a:stretch>
                  <a:fillRect/>
                </a:stretch>
              </p:blipFill>
              <p:spPr>
                <a:xfrm>
                  <a:off x="4970430" y="2129730"/>
                  <a:ext cx="1659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8DF91F56-9BBE-40CD-B57B-18F8A411E79D}"/>
                    </a:ext>
                  </a:extLst>
                </p14:cNvPr>
                <p14:cNvContentPartPr/>
                <p14:nvPr/>
              </p14:nvContentPartPr>
              <p14:xfrm>
                <a:off x="5037030" y="2159610"/>
                <a:ext cx="133920" cy="315000"/>
              </p14:xfrm>
            </p:contentPart>
          </mc:Choice>
          <mc:Fallback xmlns="">
            <p:pic>
              <p:nvPicPr>
                <p:cNvPr id="4" name="墨迹 3">
                  <a:extLst>
                    <a:ext uri="{FF2B5EF4-FFF2-40B4-BE49-F238E27FC236}">
                      <a16:creationId xmlns:a16="http://schemas.microsoft.com/office/drawing/2014/main" id="{8DF91F56-9BBE-40CD-B57B-18F8A411E79D}"/>
                    </a:ext>
                  </a:extLst>
                </p:cNvPr>
                <p:cNvPicPr/>
                <p:nvPr/>
              </p:nvPicPr>
              <p:blipFill>
                <a:blip r:embed="rId7"/>
                <a:stretch>
                  <a:fillRect/>
                </a:stretch>
              </p:blipFill>
              <p:spPr>
                <a:xfrm>
                  <a:off x="5019030" y="2141610"/>
                  <a:ext cx="16956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3F9145B0-0D84-4533-AAFD-D37D7294DC4A}"/>
                    </a:ext>
                  </a:extLst>
                </p14:cNvPr>
                <p14:cNvContentPartPr/>
                <p14:nvPr/>
              </p14:nvContentPartPr>
              <p14:xfrm>
                <a:off x="5383350" y="2018130"/>
                <a:ext cx="34560" cy="38160"/>
              </p14:xfrm>
            </p:contentPart>
          </mc:Choice>
          <mc:Fallback xmlns="">
            <p:pic>
              <p:nvPicPr>
                <p:cNvPr id="5" name="墨迹 4">
                  <a:extLst>
                    <a:ext uri="{FF2B5EF4-FFF2-40B4-BE49-F238E27FC236}">
                      <a16:creationId xmlns:a16="http://schemas.microsoft.com/office/drawing/2014/main" id="{3F9145B0-0D84-4533-AAFD-D37D7294DC4A}"/>
                    </a:ext>
                  </a:extLst>
                </p:cNvPr>
                <p:cNvPicPr/>
                <p:nvPr/>
              </p:nvPicPr>
              <p:blipFill>
                <a:blip r:embed="rId9"/>
                <a:stretch>
                  <a:fillRect/>
                </a:stretch>
              </p:blipFill>
              <p:spPr>
                <a:xfrm>
                  <a:off x="5365710" y="2000490"/>
                  <a:ext cx="702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5294B141-6339-4FD8-9448-38379E6C0434}"/>
                    </a:ext>
                  </a:extLst>
                </p14:cNvPr>
                <p14:cNvContentPartPr/>
                <p14:nvPr/>
              </p14:nvContentPartPr>
              <p14:xfrm>
                <a:off x="5293350" y="1926690"/>
                <a:ext cx="311040" cy="214560"/>
              </p14:xfrm>
            </p:contentPart>
          </mc:Choice>
          <mc:Fallback xmlns="">
            <p:pic>
              <p:nvPicPr>
                <p:cNvPr id="6" name="墨迹 5">
                  <a:extLst>
                    <a:ext uri="{FF2B5EF4-FFF2-40B4-BE49-F238E27FC236}">
                      <a16:creationId xmlns:a16="http://schemas.microsoft.com/office/drawing/2014/main" id="{5294B141-6339-4FD8-9448-38379E6C0434}"/>
                    </a:ext>
                  </a:extLst>
                </p:cNvPr>
                <p:cNvPicPr/>
                <p:nvPr/>
              </p:nvPicPr>
              <p:blipFill>
                <a:blip r:embed="rId11"/>
                <a:stretch>
                  <a:fillRect/>
                </a:stretch>
              </p:blipFill>
              <p:spPr>
                <a:xfrm>
                  <a:off x="5275710" y="1909050"/>
                  <a:ext cx="3466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F16FD9D5-F213-4D55-870A-A5E0065F8A36}"/>
                    </a:ext>
                  </a:extLst>
                </p14:cNvPr>
                <p14:cNvContentPartPr/>
                <p14:nvPr/>
              </p14:nvContentPartPr>
              <p14:xfrm>
                <a:off x="5364630" y="2146290"/>
                <a:ext cx="15120" cy="103320"/>
              </p14:xfrm>
            </p:contentPart>
          </mc:Choice>
          <mc:Fallback xmlns="">
            <p:pic>
              <p:nvPicPr>
                <p:cNvPr id="7" name="墨迹 6">
                  <a:extLst>
                    <a:ext uri="{FF2B5EF4-FFF2-40B4-BE49-F238E27FC236}">
                      <a16:creationId xmlns:a16="http://schemas.microsoft.com/office/drawing/2014/main" id="{F16FD9D5-F213-4D55-870A-A5E0065F8A36}"/>
                    </a:ext>
                  </a:extLst>
                </p:cNvPr>
                <p:cNvPicPr/>
                <p:nvPr/>
              </p:nvPicPr>
              <p:blipFill>
                <a:blip r:embed="rId13"/>
                <a:stretch>
                  <a:fillRect/>
                </a:stretch>
              </p:blipFill>
              <p:spPr>
                <a:xfrm>
                  <a:off x="5346630" y="2128650"/>
                  <a:ext cx="507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08DE372F-ECC5-4ACD-846B-7B1B0D6D5846}"/>
                    </a:ext>
                  </a:extLst>
                </p14:cNvPr>
                <p14:cNvContentPartPr/>
                <p14:nvPr/>
              </p14:nvContentPartPr>
              <p14:xfrm>
                <a:off x="5373990" y="2145210"/>
                <a:ext cx="174960" cy="192600"/>
              </p14:xfrm>
            </p:contentPart>
          </mc:Choice>
          <mc:Fallback xmlns="">
            <p:pic>
              <p:nvPicPr>
                <p:cNvPr id="8" name="墨迹 7">
                  <a:extLst>
                    <a:ext uri="{FF2B5EF4-FFF2-40B4-BE49-F238E27FC236}">
                      <a16:creationId xmlns:a16="http://schemas.microsoft.com/office/drawing/2014/main" id="{08DE372F-ECC5-4ACD-846B-7B1B0D6D5846}"/>
                    </a:ext>
                  </a:extLst>
                </p:cNvPr>
                <p:cNvPicPr/>
                <p:nvPr/>
              </p:nvPicPr>
              <p:blipFill>
                <a:blip r:embed="rId15"/>
                <a:stretch>
                  <a:fillRect/>
                </a:stretch>
              </p:blipFill>
              <p:spPr>
                <a:xfrm>
                  <a:off x="5355990" y="2127570"/>
                  <a:ext cx="2106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FC3A6F21-0FFE-43F1-BA5B-26CE39515BF5}"/>
                    </a:ext>
                  </a:extLst>
                </p14:cNvPr>
                <p14:cNvContentPartPr/>
                <p14:nvPr/>
              </p14:nvContentPartPr>
              <p14:xfrm>
                <a:off x="5392350" y="2184090"/>
                <a:ext cx="105480" cy="113400"/>
              </p14:xfrm>
            </p:contentPart>
          </mc:Choice>
          <mc:Fallback xmlns="">
            <p:pic>
              <p:nvPicPr>
                <p:cNvPr id="9" name="墨迹 8">
                  <a:extLst>
                    <a:ext uri="{FF2B5EF4-FFF2-40B4-BE49-F238E27FC236}">
                      <a16:creationId xmlns:a16="http://schemas.microsoft.com/office/drawing/2014/main" id="{FC3A6F21-0FFE-43F1-BA5B-26CE39515BF5}"/>
                    </a:ext>
                  </a:extLst>
                </p:cNvPr>
                <p:cNvPicPr/>
                <p:nvPr/>
              </p:nvPicPr>
              <p:blipFill>
                <a:blip r:embed="rId17"/>
                <a:stretch>
                  <a:fillRect/>
                </a:stretch>
              </p:blipFill>
              <p:spPr>
                <a:xfrm>
                  <a:off x="5374350" y="2166450"/>
                  <a:ext cx="1411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墨迹 9">
                  <a:extLst>
                    <a:ext uri="{FF2B5EF4-FFF2-40B4-BE49-F238E27FC236}">
                      <a16:creationId xmlns:a16="http://schemas.microsoft.com/office/drawing/2014/main" id="{FFAE6E95-E238-4006-B44F-A69E06C04271}"/>
                    </a:ext>
                  </a:extLst>
                </p14:cNvPr>
                <p14:cNvContentPartPr/>
                <p14:nvPr/>
              </p14:nvContentPartPr>
              <p14:xfrm>
                <a:off x="5535270" y="2176530"/>
                <a:ext cx="47520" cy="88920"/>
              </p14:xfrm>
            </p:contentPart>
          </mc:Choice>
          <mc:Fallback xmlns="">
            <p:pic>
              <p:nvPicPr>
                <p:cNvPr id="10" name="墨迹 9">
                  <a:extLst>
                    <a:ext uri="{FF2B5EF4-FFF2-40B4-BE49-F238E27FC236}">
                      <a16:creationId xmlns:a16="http://schemas.microsoft.com/office/drawing/2014/main" id="{FFAE6E95-E238-4006-B44F-A69E06C04271}"/>
                    </a:ext>
                  </a:extLst>
                </p:cNvPr>
                <p:cNvPicPr/>
                <p:nvPr/>
              </p:nvPicPr>
              <p:blipFill>
                <a:blip r:embed="rId19"/>
                <a:stretch>
                  <a:fillRect/>
                </a:stretch>
              </p:blipFill>
              <p:spPr>
                <a:xfrm>
                  <a:off x="5517630" y="2158890"/>
                  <a:ext cx="831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墨迹 10">
                  <a:extLst>
                    <a:ext uri="{FF2B5EF4-FFF2-40B4-BE49-F238E27FC236}">
                      <a16:creationId xmlns:a16="http://schemas.microsoft.com/office/drawing/2014/main" id="{1C6DB2EC-5ADF-4EBD-A77C-4DB03705D333}"/>
                    </a:ext>
                  </a:extLst>
                </p14:cNvPr>
                <p14:cNvContentPartPr/>
                <p14:nvPr/>
              </p14:nvContentPartPr>
              <p14:xfrm>
                <a:off x="5549670" y="2137650"/>
                <a:ext cx="65520" cy="199800"/>
              </p14:xfrm>
            </p:contentPart>
          </mc:Choice>
          <mc:Fallback xmlns="">
            <p:pic>
              <p:nvPicPr>
                <p:cNvPr id="11" name="墨迹 10">
                  <a:extLst>
                    <a:ext uri="{FF2B5EF4-FFF2-40B4-BE49-F238E27FC236}">
                      <a16:creationId xmlns:a16="http://schemas.microsoft.com/office/drawing/2014/main" id="{1C6DB2EC-5ADF-4EBD-A77C-4DB03705D333}"/>
                    </a:ext>
                  </a:extLst>
                </p:cNvPr>
                <p:cNvPicPr/>
                <p:nvPr/>
              </p:nvPicPr>
              <p:blipFill>
                <a:blip r:embed="rId21"/>
                <a:stretch>
                  <a:fillRect/>
                </a:stretch>
              </p:blipFill>
              <p:spPr>
                <a:xfrm>
                  <a:off x="5531670" y="2119650"/>
                  <a:ext cx="1011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a:extLst>
                    <a:ext uri="{FF2B5EF4-FFF2-40B4-BE49-F238E27FC236}">
                      <a16:creationId xmlns:a16="http://schemas.microsoft.com/office/drawing/2014/main" id="{FCFA7B5A-61BC-4B99-9336-67A1DAEBA91B}"/>
                    </a:ext>
                  </a:extLst>
                </p14:cNvPr>
                <p14:cNvContentPartPr/>
                <p14:nvPr/>
              </p14:nvContentPartPr>
              <p14:xfrm>
                <a:off x="5396310" y="2367330"/>
                <a:ext cx="233640" cy="164880"/>
              </p14:xfrm>
            </p:contentPart>
          </mc:Choice>
          <mc:Fallback xmlns="">
            <p:pic>
              <p:nvPicPr>
                <p:cNvPr id="12" name="墨迹 11">
                  <a:extLst>
                    <a:ext uri="{FF2B5EF4-FFF2-40B4-BE49-F238E27FC236}">
                      <a16:creationId xmlns:a16="http://schemas.microsoft.com/office/drawing/2014/main" id="{FCFA7B5A-61BC-4B99-9336-67A1DAEBA91B}"/>
                    </a:ext>
                  </a:extLst>
                </p:cNvPr>
                <p:cNvPicPr/>
                <p:nvPr/>
              </p:nvPicPr>
              <p:blipFill>
                <a:blip r:embed="rId23"/>
                <a:stretch>
                  <a:fillRect/>
                </a:stretch>
              </p:blipFill>
              <p:spPr>
                <a:xfrm>
                  <a:off x="5378670" y="2349330"/>
                  <a:ext cx="269280" cy="200520"/>
                </a:xfrm>
                <a:prstGeom prst="rect">
                  <a:avLst/>
                </a:prstGeom>
              </p:spPr>
            </p:pic>
          </mc:Fallback>
        </mc:AlternateContent>
      </p:grpSp>
      <p:grpSp>
        <p:nvGrpSpPr>
          <p:cNvPr id="21" name="组合 20">
            <a:extLst>
              <a:ext uri="{FF2B5EF4-FFF2-40B4-BE49-F238E27FC236}">
                <a16:creationId xmlns:a16="http://schemas.microsoft.com/office/drawing/2014/main" id="{D44E13AF-3ADE-47E4-BC60-9F13DF526075}"/>
              </a:ext>
            </a:extLst>
          </p:cNvPr>
          <p:cNvGrpSpPr/>
          <p:nvPr/>
        </p:nvGrpSpPr>
        <p:grpSpPr>
          <a:xfrm>
            <a:off x="6050430" y="2044770"/>
            <a:ext cx="886320" cy="484920"/>
            <a:chOff x="6050430" y="2044770"/>
            <a:chExt cx="886320" cy="484920"/>
          </a:xfrm>
        </p:grpSpPr>
        <mc:AlternateContent xmlns:mc="http://schemas.openxmlformats.org/markup-compatibility/2006" xmlns:p14="http://schemas.microsoft.com/office/powerpoint/2010/main">
          <mc:Choice Requires="p14">
            <p:contentPart p14:bwMode="auto" r:id="rId24">
              <p14:nvContentPartPr>
                <p14:cNvPr id="14" name="墨迹 13">
                  <a:extLst>
                    <a:ext uri="{FF2B5EF4-FFF2-40B4-BE49-F238E27FC236}">
                      <a16:creationId xmlns:a16="http://schemas.microsoft.com/office/drawing/2014/main" id="{00482895-5951-457E-9E5E-85024061E186}"/>
                    </a:ext>
                  </a:extLst>
                </p14:cNvPr>
                <p14:cNvContentPartPr/>
                <p14:nvPr/>
              </p14:nvContentPartPr>
              <p14:xfrm>
                <a:off x="6050430" y="2142330"/>
                <a:ext cx="127800" cy="267480"/>
              </p14:xfrm>
            </p:contentPart>
          </mc:Choice>
          <mc:Fallback xmlns="">
            <p:pic>
              <p:nvPicPr>
                <p:cNvPr id="14" name="墨迹 13">
                  <a:extLst>
                    <a:ext uri="{FF2B5EF4-FFF2-40B4-BE49-F238E27FC236}">
                      <a16:creationId xmlns:a16="http://schemas.microsoft.com/office/drawing/2014/main" id="{00482895-5951-457E-9E5E-85024061E186}"/>
                    </a:ext>
                  </a:extLst>
                </p:cNvPr>
                <p:cNvPicPr/>
                <p:nvPr/>
              </p:nvPicPr>
              <p:blipFill>
                <a:blip r:embed="rId25"/>
                <a:stretch>
                  <a:fillRect/>
                </a:stretch>
              </p:blipFill>
              <p:spPr>
                <a:xfrm>
                  <a:off x="6032430" y="2124330"/>
                  <a:ext cx="1634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墨迹 14">
                  <a:extLst>
                    <a:ext uri="{FF2B5EF4-FFF2-40B4-BE49-F238E27FC236}">
                      <a16:creationId xmlns:a16="http://schemas.microsoft.com/office/drawing/2014/main" id="{A3C7A74C-600E-4720-9D1A-D4DBC310AA02}"/>
                    </a:ext>
                  </a:extLst>
                </p14:cNvPr>
                <p14:cNvContentPartPr/>
                <p14:nvPr/>
              </p14:nvContentPartPr>
              <p14:xfrm>
                <a:off x="6092910" y="2366970"/>
                <a:ext cx="186480" cy="45720"/>
              </p14:xfrm>
            </p:contentPart>
          </mc:Choice>
          <mc:Fallback xmlns="">
            <p:pic>
              <p:nvPicPr>
                <p:cNvPr id="15" name="墨迹 14">
                  <a:extLst>
                    <a:ext uri="{FF2B5EF4-FFF2-40B4-BE49-F238E27FC236}">
                      <a16:creationId xmlns:a16="http://schemas.microsoft.com/office/drawing/2014/main" id="{A3C7A74C-600E-4720-9D1A-D4DBC310AA02}"/>
                    </a:ext>
                  </a:extLst>
                </p:cNvPr>
                <p:cNvPicPr/>
                <p:nvPr/>
              </p:nvPicPr>
              <p:blipFill>
                <a:blip r:embed="rId27"/>
                <a:stretch>
                  <a:fillRect/>
                </a:stretch>
              </p:blipFill>
              <p:spPr>
                <a:xfrm>
                  <a:off x="6074910" y="2348970"/>
                  <a:ext cx="2221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墨迹 15">
                  <a:extLst>
                    <a:ext uri="{FF2B5EF4-FFF2-40B4-BE49-F238E27FC236}">
                      <a16:creationId xmlns:a16="http://schemas.microsoft.com/office/drawing/2014/main" id="{E3D202FF-80CA-4816-A561-79B18D859AD8}"/>
                    </a:ext>
                  </a:extLst>
                </p14:cNvPr>
                <p14:cNvContentPartPr/>
                <p14:nvPr/>
              </p14:nvContentPartPr>
              <p14:xfrm>
                <a:off x="6274710" y="2103810"/>
                <a:ext cx="244800" cy="272520"/>
              </p14:xfrm>
            </p:contentPart>
          </mc:Choice>
          <mc:Fallback xmlns="">
            <p:pic>
              <p:nvPicPr>
                <p:cNvPr id="16" name="墨迹 15">
                  <a:extLst>
                    <a:ext uri="{FF2B5EF4-FFF2-40B4-BE49-F238E27FC236}">
                      <a16:creationId xmlns:a16="http://schemas.microsoft.com/office/drawing/2014/main" id="{E3D202FF-80CA-4816-A561-79B18D859AD8}"/>
                    </a:ext>
                  </a:extLst>
                </p:cNvPr>
                <p:cNvPicPr/>
                <p:nvPr/>
              </p:nvPicPr>
              <p:blipFill>
                <a:blip r:embed="rId29"/>
                <a:stretch>
                  <a:fillRect/>
                </a:stretch>
              </p:blipFill>
              <p:spPr>
                <a:xfrm>
                  <a:off x="6256710" y="2085810"/>
                  <a:ext cx="28044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墨迹 16">
                  <a:extLst>
                    <a:ext uri="{FF2B5EF4-FFF2-40B4-BE49-F238E27FC236}">
                      <a16:creationId xmlns:a16="http://schemas.microsoft.com/office/drawing/2014/main" id="{413D4AB0-9428-4C12-8FE5-67059E3D0075}"/>
                    </a:ext>
                  </a:extLst>
                </p14:cNvPr>
                <p14:cNvContentPartPr/>
                <p14:nvPr/>
              </p14:nvContentPartPr>
              <p14:xfrm>
                <a:off x="6550470" y="2046930"/>
                <a:ext cx="129960" cy="320040"/>
              </p14:xfrm>
            </p:contentPart>
          </mc:Choice>
          <mc:Fallback xmlns="">
            <p:pic>
              <p:nvPicPr>
                <p:cNvPr id="17" name="墨迹 16">
                  <a:extLst>
                    <a:ext uri="{FF2B5EF4-FFF2-40B4-BE49-F238E27FC236}">
                      <a16:creationId xmlns:a16="http://schemas.microsoft.com/office/drawing/2014/main" id="{413D4AB0-9428-4C12-8FE5-67059E3D0075}"/>
                    </a:ext>
                  </a:extLst>
                </p:cNvPr>
                <p:cNvPicPr/>
                <p:nvPr/>
              </p:nvPicPr>
              <p:blipFill>
                <a:blip r:embed="rId31"/>
                <a:stretch>
                  <a:fillRect/>
                </a:stretch>
              </p:blipFill>
              <p:spPr>
                <a:xfrm>
                  <a:off x="6532470" y="2029290"/>
                  <a:ext cx="1656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墨迹 17">
                  <a:extLst>
                    <a:ext uri="{FF2B5EF4-FFF2-40B4-BE49-F238E27FC236}">
                      <a16:creationId xmlns:a16="http://schemas.microsoft.com/office/drawing/2014/main" id="{618D08B5-73EF-4C8B-A069-0B58CAD1BD29}"/>
                    </a:ext>
                  </a:extLst>
                </p14:cNvPr>
                <p14:cNvContentPartPr/>
                <p14:nvPr/>
              </p14:nvContentPartPr>
              <p14:xfrm>
                <a:off x="6681150" y="2044770"/>
                <a:ext cx="52200" cy="339840"/>
              </p14:xfrm>
            </p:contentPart>
          </mc:Choice>
          <mc:Fallback xmlns="">
            <p:pic>
              <p:nvPicPr>
                <p:cNvPr id="18" name="墨迹 17">
                  <a:extLst>
                    <a:ext uri="{FF2B5EF4-FFF2-40B4-BE49-F238E27FC236}">
                      <a16:creationId xmlns:a16="http://schemas.microsoft.com/office/drawing/2014/main" id="{618D08B5-73EF-4C8B-A069-0B58CAD1BD29}"/>
                    </a:ext>
                  </a:extLst>
                </p:cNvPr>
                <p:cNvPicPr/>
                <p:nvPr/>
              </p:nvPicPr>
              <p:blipFill>
                <a:blip r:embed="rId33"/>
                <a:stretch>
                  <a:fillRect/>
                </a:stretch>
              </p:blipFill>
              <p:spPr>
                <a:xfrm>
                  <a:off x="6663150" y="2026770"/>
                  <a:ext cx="878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墨迹 18">
                  <a:extLst>
                    <a:ext uri="{FF2B5EF4-FFF2-40B4-BE49-F238E27FC236}">
                      <a16:creationId xmlns:a16="http://schemas.microsoft.com/office/drawing/2014/main" id="{06FF17BE-A3BB-4E4A-B688-3C6A12AC0817}"/>
                    </a:ext>
                  </a:extLst>
                </p14:cNvPr>
                <p14:cNvContentPartPr/>
                <p14:nvPr/>
              </p14:nvContentPartPr>
              <p14:xfrm>
                <a:off x="6614190" y="2100930"/>
                <a:ext cx="322560" cy="154800"/>
              </p14:xfrm>
            </p:contentPart>
          </mc:Choice>
          <mc:Fallback xmlns="">
            <p:pic>
              <p:nvPicPr>
                <p:cNvPr id="19" name="墨迹 18">
                  <a:extLst>
                    <a:ext uri="{FF2B5EF4-FFF2-40B4-BE49-F238E27FC236}">
                      <a16:creationId xmlns:a16="http://schemas.microsoft.com/office/drawing/2014/main" id="{06FF17BE-A3BB-4E4A-B688-3C6A12AC0817}"/>
                    </a:ext>
                  </a:extLst>
                </p:cNvPr>
                <p:cNvPicPr/>
                <p:nvPr/>
              </p:nvPicPr>
              <p:blipFill>
                <a:blip r:embed="rId35"/>
                <a:stretch>
                  <a:fillRect/>
                </a:stretch>
              </p:blipFill>
              <p:spPr>
                <a:xfrm>
                  <a:off x="6596550" y="2082930"/>
                  <a:ext cx="3582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墨迹 19">
                  <a:extLst>
                    <a:ext uri="{FF2B5EF4-FFF2-40B4-BE49-F238E27FC236}">
                      <a16:creationId xmlns:a16="http://schemas.microsoft.com/office/drawing/2014/main" id="{5C8666F4-6B9C-447A-8D42-42A261BFF3B8}"/>
                    </a:ext>
                  </a:extLst>
                </p14:cNvPr>
                <p14:cNvContentPartPr/>
                <p14:nvPr/>
              </p14:nvContentPartPr>
              <p14:xfrm>
                <a:off x="6850350" y="2111370"/>
                <a:ext cx="60120" cy="418320"/>
              </p14:xfrm>
            </p:contentPart>
          </mc:Choice>
          <mc:Fallback xmlns="">
            <p:pic>
              <p:nvPicPr>
                <p:cNvPr id="20" name="墨迹 19">
                  <a:extLst>
                    <a:ext uri="{FF2B5EF4-FFF2-40B4-BE49-F238E27FC236}">
                      <a16:creationId xmlns:a16="http://schemas.microsoft.com/office/drawing/2014/main" id="{5C8666F4-6B9C-447A-8D42-42A261BFF3B8}"/>
                    </a:ext>
                  </a:extLst>
                </p:cNvPr>
                <p:cNvPicPr/>
                <p:nvPr/>
              </p:nvPicPr>
              <p:blipFill>
                <a:blip r:embed="rId37"/>
                <a:stretch>
                  <a:fillRect/>
                </a:stretch>
              </p:blipFill>
              <p:spPr>
                <a:xfrm>
                  <a:off x="6832350" y="2093730"/>
                  <a:ext cx="95760" cy="453960"/>
                </a:xfrm>
                <a:prstGeom prst="rect">
                  <a:avLst/>
                </a:prstGeom>
              </p:spPr>
            </p:pic>
          </mc:Fallback>
        </mc:AlternateContent>
      </p:grpSp>
      <p:grpSp>
        <p:nvGrpSpPr>
          <p:cNvPr id="53" name="组合 52">
            <a:extLst>
              <a:ext uri="{FF2B5EF4-FFF2-40B4-BE49-F238E27FC236}">
                <a16:creationId xmlns:a16="http://schemas.microsoft.com/office/drawing/2014/main" id="{0506A81A-262C-453E-B5FC-AFB816BC6881}"/>
              </a:ext>
            </a:extLst>
          </p:cNvPr>
          <p:cNvGrpSpPr/>
          <p:nvPr/>
        </p:nvGrpSpPr>
        <p:grpSpPr>
          <a:xfrm>
            <a:off x="6696990" y="2860530"/>
            <a:ext cx="1697760" cy="676800"/>
            <a:chOff x="6696990" y="2860530"/>
            <a:chExt cx="1697760" cy="676800"/>
          </a:xfrm>
        </p:grpSpPr>
        <mc:AlternateContent xmlns:mc="http://schemas.openxmlformats.org/markup-compatibility/2006" xmlns:p14="http://schemas.microsoft.com/office/powerpoint/2010/main">
          <mc:Choice Requires="p14">
            <p:contentPart p14:bwMode="auto" r:id="rId38">
              <p14:nvContentPartPr>
                <p14:cNvPr id="32" name="墨迹 31">
                  <a:extLst>
                    <a:ext uri="{FF2B5EF4-FFF2-40B4-BE49-F238E27FC236}">
                      <a16:creationId xmlns:a16="http://schemas.microsoft.com/office/drawing/2014/main" id="{549F0FB3-20DF-4172-9182-D237A0E7D3FE}"/>
                    </a:ext>
                  </a:extLst>
                </p14:cNvPr>
                <p14:cNvContentPartPr/>
                <p14:nvPr/>
              </p14:nvContentPartPr>
              <p14:xfrm>
                <a:off x="6696990" y="3062130"/>
                <a:ext cx="116280" cy="151560"/>
              </p14:xfrm>
            </p:contentPart>
          </mc:Choice>
          <mc:Fallback xmlns="">
            <p:pic>
              <p:nvPicPr>
                <p:cNvPr id="32" name="墨迹 31">
                  <a:extLst>
                    <a:ext uri="{FF2B5EF4-FFF2-40B4-BE49-F238E27FC236}">
                      <a16:creationId xmlns:a16="http://schemas.microsoft.com/office/drawing/2014/main" id="{549F0FB3-20DF-4172-9182-D237A0E7D3FE}"/>
                    </a:ext>
                  </a:extLst>
                </p:cNvPr>
                <p:cNvPicPr/>
                <p:nvPr/>
              </p:nvPicPr>
              <p:blipFill>
                <a:blip r:embed="rId39"/>
                <a:stretch>
                  <a:fillRect/>
                </a:stretch>
              </p:blipFill>
              <p:spPr>
                <a:xfrm>
                  <a:off x="6679350" y="3044490"/>
                  <a:ext cx="1519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墨迹 32">
                  <a:extLst>
                    <a:ext uri="{FF2B5EF4-FFF2-40B4-BE49-F238E27FC236}">
                      <a16:creationId xmlns:a16="http://schemas.microsoft.com/office/drawing/2014/main" id="{237520A6-80C7-4047-B980-C35D547380F0}"/>
                    </a:ext>
                  </a:extLst>
                </p14:cNvPr>
                <p14:cNvContentPartPr/>
                <p14:nvPr/>
              </p14:nvContentPartPr>
              <p14:xfrm>
                <a:off x="6717870" y="3191730"/>
                <a:ext cx="36360" cy="264600"/>
              </p14:xfrm>
            </p:contentPart>
          </mc:Choice>
          <mc:Fallback xmlns="">
            <p:pic>
              <p:nvPicPr>
                <p:cNvPr id="33" name="墨迹 32">
                  <a:extLst>
                    <a:ext uri="{FF2B5EF4-FFF2-40B4-BE49-F238E27FC236}">
                      <a16:creationId xmlns:a16="http://schemas.microsoft.com/office/drawing/2014/main" id="{237520A6-80C7-4047-B980-C35D547380F0}"/>
                    </a:ext>
                  </a:extLst>
                </p:cNvPr>
                <p:cNvPicPr/>
                <p:nvPr/>
              </p:nvPicPr>
              <p:blipFill>
                <a:blip r:embed="rId41"/>
                <a:stretch>
                  <a:fillRect/>
                </a:stretch>
              </p:blipFill>
              <p:spPr>
                <a:xfrm>
                  <a:off x="6699870" y="3173730"/>
                  <a:ext cx="7200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墨迹 33">
                  <a:extLst>
                    <a:ext uri="{FF2B5EF4-FFF2-40B4-BE49-F238E27FC236}">
                      <a16:creationId xmlns:a16="http://schemas.microsoft.com/office/drawing/2014/main" id="{023CE441-BEB2-46F3-837A-F1E803E23274}"/>
                    </a:ext>
                  </a:extLst>
                </p14:cNvPr>
                <p14:cNvContentPartPr/>
                <p14:nvPr/>
              </p14:nvContentPartPr>
              <p14:xfrm>
                <a:off x="6769350" y="3176970"/>
                <a:ext cx="179640" cy="249120"/>
              </p14:xfrm>
            </p:contentPart>
          </mc:Choice>
          <mc:Fallback xmlns="">
            <p:pic>
              <p:nvPicPr>
                <p:cNvPr id="34" name="墨迹 33">
                  <a:extLst>
                    <a:ext uri="{FF2B5EF4-FFF2-40B4-BE49-F238E27FC236}">
                      <a16:creationId xmlns:a16="http://schemas.microsoft.com/office/drawing/2014/main" id="{023CE441-BEB2-46F3-837A-F1E803E23274}"/>
                    </a:ext>
                  </a:extLst>
                </p:cNvPr>
                <p:cNvPicPr/>
                <p:nvPr/>
              </p:nvPicPr>
              <p:blipFill>
                <a:blip r:embed="rId43"/>
                <a:stretch>
                  <a:fillRect/>
                </a:stretch>
              </p:blipFill>
              <p:spPr>
                <a:xfrm>
                  <a:off x="6751350" y="3159330"/>
                  <a:ext cx="21528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墨迹 34">
                  <a:extLst>
                    <a:ext uri="{FF2B5EF4-FFF2-40B4-BE49-F238E27FC236}">
                      <a16:creationId xmlns:a16="http://schemas.microsoft.com/office/drawing/2014/main" id="{6756B08F-89B3-40CC-A9EF-738E5D0CE8A4}"/>
                    </a:ext>
                  </a:extLst>
                </p14:cNvPr>
                <p14:cNvContentPartPr/>
                <p14:nvPr/>
              </p14:nvContentPartPr>
              <p14:xfrm>
                <a:off x="6821190" y="3225930"/>
                <a:ext cx="252720" cy="311400"/>
              </p14:xfrm>
            </p:contentPart>
          </mc:Choice>
          <mc:Fallback xmlns="">
            <p:pic>
              <p:nvPicPr>
                <p:cNvPr id="35" name="墨迹 34">
                  <a:extLst>
                    <a:ext uri="{FF2B5EF4-FFF2-40B4-BE49-F238E27FC236}">
                      <a16:creationId xmlns:a16="http://schemas.microsoft.com/office/drawing/2014/main" id="{6756B08F-89B3-40CC-A9EF-738E5D0CE8A4}"/>
                    </a:ext>
                  </a:extLst>
                </p:cNvPr>
                <p:cNvPicPr/>
                <p:nvPr/>
              </p:nvPicPr>
              <p:blipFill>
                <a:blip r:embed="rId45"/>
                <a:stretch>
                  <a:fillRect/>
                </a:stretch>
              </p:blipFill>
              <p:spPr>
                <a:xfrm>
                  <a:off x="6803550" y="3207930"/>
                  <a:ext cx="28836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墨迹 35">
                  <a:extLst>
                    <a:ext uri="{FF2B5EF4-FFF2-40B4-BE49-F238E27FC236}">
                      <a16:creationId xmlns:a16="http://schemas.microsoft.com/office/drawing/2014/main" id="{16AC3190-C02C-41E2-9A82-A20DA56D2BED}"/>
                    </a:ext>
                  </a:extLst>
                </p14:cNvPr>
                <p14:cNvContentPartPr/>
                <p14:nvPr/>
              </p14:nvContentPartPr>
              <p14:xfrm>
                <a:off x="7060230" y="3076530"/>
                <a:ext cx="206640" cy="118080"/>
              </p14:xfrm>
            </p:contentPart>
          </mc:Choice>
          <mc:Fallback xmlns="">
            <p:pic>
              <p:nvPicPr>
                <p:cNvPr id="36" name="墨迹 35">
                  <a:extLst>
                    <a:ext uri="{FF2B5EF4-FFF2-40B4-BE49-F238E27FC236}">
                      <a16:creationId xmlns:a16="http://schemas.microsoft.com/office/drawing/2014/main" id="{16AC3190-C02C-41E2-9A82-A20DA56D2BED}"/>
                    </a:ext>
                  </a:extLst>
                </p:cNvPr>
                <p:cNvPicPr/>
                <p:nvPr/>
              </p:nvPicPr>
              <p:blipFill>
                <a:blip r:embed="rId47"/>
                <a:stretch>
                  <a:fillRect/>
                </a:stretch>
              </p:blipFill>
              <p:spPr>
                <a:xfrm>
                  <a:off x="7042230" y="3058530"/>
                  <a:ext cx="2422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墨迹 36">
                  <a:extLst>
                    <a:ext uri="{FF2B5EF4-FFF2-40B4-BE49-F238E27FC236}">
                      <a16:creationId xmlns:a16="http://schemas.microsoft.com/office/drawing/2014/main" id="{0B6229AC-33B8-4276-846F-39FF7F56171E}"/>
                    </a:ext>
                  </a:extLst>
                </p14:cNvPr>
                <p14:cNvContentPartPr/>
                <p14:nvPr/>
              </p14:nvContentPartPr>
              <p14:xfrm>
                <a:off x="7158870" y="3204690"/>
                <a:ext cx="8640" cy="270360"/>
              </p14:xfrm>
            </p:contentPart>
          </mc:Choice>
          <mc:Fallback xmlns="">
            <p:pic>
              <p:nvPicPr>
                <p:cNvPr id="37" name="墨迹 36">
                  <a:extLst>
                    <a:ext uri="{FF2B5EF4-FFF2-40B4-BE49-F238E27FC236}">
                      <a16:creationId xmlns:a16="http://schemas.microsoft.com/office/drawing/2014/main" id="{0B6229AC-33B8-4276-846F-39FF7F56171E}"/>
                    </a:ext>
                  </a:extLst>
                </p:cNvPr>
                <p:cNvPicPr/>
                <p:nvPr/>
              </p:nvPicPr>
              <p:blipFill>
                <a:blip r:embed="rId49"/>
                <a:stretch>
                  <a:fillRect/>
                </a:stretch>
              </p:blipFill>
              <p:spPr>
                <a:xfrm>
                  <a:off x="7140870" y="3186690"/>
                  <a:ext cx="4428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墨迹 37">
                  <a:extLst>
                    <a:ext uri="{FF2B5EF4-FFF2-40B4-BE49-F238E27FC236}">
                      <a16:creationId xmlns:a16="http://schemas.microsoft.com/office/drawing/2014/main" id="{33384CFF-A1FB-402D-A583-493A3E7C7913}"/>
                    </a:ext>
                  </a:extLst>
                </p14:cNvPr>
                <p14:cNvContentPartPr/>
                <p14:nvPr/>
              </p14:nvContentPartPr>
              <p14:xfrm>
                <a:off x="7203150" y="3255450"/>
                <a:ext cx="105120" cy="153000"/>
              </p14:xfrm>
            </p:contentPart>
          </mc:Choice>
          <mc:Fallback xmlns="">
            <p:pic>
              <p:nvPicPr>
                <p:cNvPr id="38" name="墨迹 37">
                  <a:extLst>
                    <a:ext uri="{FF2B5EF4-FFF2-40B4-BE49-F238E27FC236}">
                      <a16:creationId xmlns:a16="http://schemas.microsoft.com/office/drawing/2014/main" id="{33384CFF-A1FB-402D-A583-493A3E7C7913}"/>
                    </a:ext>
                  </a:extLst>
                </p:cNvPr>
                <p:cNvPicPr/>
                <p:nvPr/>
              </p:nvPicPr>
              <p:blipFill>
                <a:blip r:embed="rId51"/>
                <a:stretch>
                  <a:fillRect/>
                </a:stretch>
              </p:blipFill>
              <p:spPr>
                <a:xfrm>
                  <a:off x="7185510" y="3237810"/>
                  <a:ext cx="1407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墨迹 38">
                  <a:extLst>
                    <a:ext uri="{FF2B5EF4-FFF2-40B4-BE49-F238E27FC236}">
                      <a16:creationId xmlns:a16="http://schemas.microsoft.com/office/drawing/2014/main" id="{8598494B-98E4-4EFA-9975-2AE9BBF39521}"/>
                    </a:ext>
                  </a:extLst>
                </p14:cNvPr>
                <p14:cNvContentPartPr/>
                <p14:nvPr/>
              </p14:nvContentPartPr>
              <p14:xfrm>
                <a:off x="7202790" y="3236010"/>
                <a:ext cx="263880" cy="220680"/>
              </p14:xfrm>
            </p:contentPart>
          </mc:Choice>
          <mc:Fallback xmlns="">
            <p:pic>
              <p:nvPicPr>
                <p:cNvPr id="39" name="墨迹 38">
                  <a:extLst>
                    <a:ext uri="{FF2B5EF4-FFF2-40B4-BE49-F238E27FC236}">
                      <a16:creationId xmlns:a16="http://schemas.microsoft.com/office/drawing/2014/main" id="{8598494B-98E4-4EFA-9975-2AE9BBF39521}"/>
                    </a:ext>
                  </a:extLst>
                </p:cNvPr>
                <p:cNvPicPr/>
                <p:nvPr/>
              </p:nvPicPr>
              <p:blipFill>
                <a:blip r:embed="rId53"/>
                <a:stretch>
                  <a:fillRect/>
                </a:stretch>
              </p:blipFill>
              <p:spPr>
                <a:xfrm>
                  <a:off x="7185150" y="3218370"/>
                  <a:ext cx="2995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墨迹 39">
                  <a:extLst>
                    <a:ext uri="{FF2B5EF4-FFF2-40B4-BE49-F238E27FC236}">
                      <a16:creationId xmlns:a16="http://schemas.microsoft.com/office/drawing/2014/main" id="{65261D37-4B77-4F60-9F1C-92A7EA79C504}"/>
                    </a:ext>
                  </a:extLst>
                </p14:cNvPr>
                <p14:cNvContentPartPr/>
                <p14:nvPr/>
              </p14:nvContentPartPr>
              <p14:xfrm>
                <a:off x="7619310" y="2972850"/>
                <a:ext cx="24120" cy="73800"/>
              </p14:xfrm>
            </p:contentPart>
          </mc:Choice>
          <mc:Fallback xmlns="">
            <p:pic>
              <p:nvPicPr>
                <p:cNvPr id="40" name="墨迹 39">
                  <a:extLst>
                    <a:ext uri="{FF2B5EF4-FFF2-40B4-BE49-F238E27FC236}">
                      <a16:creationId xmlns:a16="http://schemas.microsoft.com/office/drawing/2014/main" id="{65261D37-4B77-4F60-9F1C-92A7EA79C504}"/>
                    </a:ext>
                  </a:extLst>
                </p:cNvPr>
                <p:cNvPicPr/>
                <p:nvPr/>
              </p:nvPicPr>
              <p:blipFill>
                <a:blip r:embed="rId55"/>
                <a:stretch>
                  <a:fillRect/>
                </a:stretch>
              </p:blipFill>
              <p:spPr>
                <a:xfrm>
                  <a:off x="7601670" y="2955210"/>
                  <a:ext cx="59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墨迹 40">
                  <a:extLst>
                    <a:ext uri="{FF2B5EF4-FFF2-40B4-BE49-F238E27FC236}">
                      <a16:creationId xmlns:a16="http://schemas.microsoft.com/office/drawing/2014/main" id="{19BC35A7-CC46-4710-9D0C-65B170EBB2FA}"/>
                    </a:ext>
                  </a:extLst>
                </p14:cNvPr>
                <p14:cNvContentPartPr/>
                <p14:nvPr/>
              </p14:nvContentPartPr>
              <p14:xfrm>
                <a:off x="7483590" y="3081570"/>
                <a:ext cx="200880" cy="211320"/>
              </p14:xfrm>
            </p:contentPart>
          </mc:Choice>
          <mc:Fallback xmlns="">
            <p:pic>
              <p:nvPicPr>
                <p:cNvPr id="41" name="墨迹 40">
                  <a:extLst>
                    <a:ext uri="{FF2B5EF4-FFF2-40B4-BE49-F238E27FC236}">
                      <a16:creationId xmlns:a16="http://schemas.microsoft.com/office/drawing/2014/main" id="{19BC35A7-CC46-4710-9D0C-65B170EBB2FA}"/>
                    </a:ext>
                  </a:extLst>
                </p:cNvPr>
                <p:cNvPicPr/>
                <p:nvPr/>
              </p:nvPicPr>
              <p:blipFill>
                <a:blip r:embed="rId57"/>
                <a:stretch>
                  <a:fillRect/>
                </a:stretch>
              </p:blipFill>
              <p:spPr>
                <a:xfrm>
                  <a:off x="7465590" y="3063930"/>
                  <a:ext cx="2365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墨迹 41">
                  <a:extLst>
                    <a:ext uri="{FF2B5EF4-FFF2-40B4-BE49-F238E27FC236}">
                      <a16:creationId xmlns:a16="http://schemas.microsoft.com/office/drawing/2014/main" id="{1FAADEE5-DEF2-4A91-94F3-A222AD823089}"/>
                    </a:ext>
                  </a:extLst>
                </p14:cNvPr>
                <p14:cNvContentPartPr/>
                <p14:nvPr/>
              </p14:nvContentPartPr>
              <p14:xfrm>
                <a:off x="7637310" y="3144210"/>
                <a:ext cx="99720" cy="243360"/>
              </p14:xfrm>
            </p:contentPart>
          </mc:Choice>
          <mc:Fallback xmlns="">
            <p:pic>
              <p:nvPicPr>
                <p:cNvPr id="42" name="墨迹 41">
                  <a:extLst>
                    <a:ext uri="{FF2B5EF4-FFF2-40B4-BE49-F238E27FC236}">
                      <a16:creationId xmlns:a16="http://schemas.microsoft.com/office/drawing/2014/main" id="{1FAADEE5-DEF2-4A91-94F3-A222AD823089}"/>
                    </a:ext>
                  </a:extLst>
                </p:cNvPr>
                <p:cNvPicPr/>
                <p:nvPr/>
              </p:nvPicPr>
              <p:blipFill>
                <a:blip r:embed="rId59"/>
                <a:stretch>
                  <a:fillRect/>
                </a:stretch>
              </p:blipFill>
              <p:spPr>
                <a:xfrm>
                  <a:off x="7619310" y="3126570"/>
                  <a:ext cx="1353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墨迹 42">
                  <a:extLst>
                    <a:ext uri="{FF2B5EF4-FFF2-40B4-BE49-F238E27FC236}">
                      <a16:creationId xmlns:a16="http://schemas.microsoft.com/office/drawing/2014/main" id="{65048D1F-817B-4CB6-821F-18076A72C1A4}"/>
                    </a:ext>
                  </a:extLst>
                </p14:cNvPr>
                <p14:cNvContentPartPr/>
                <p14:nvPr/>
              </p14:nvContentPartPr>
              <p14:xfrm>
                <a:off x="7625790" y="3243210"/>
                <a:ext cx="165960" cy="225000"/>
              </p14:xfrm>
            </p:contentPart>
          </mc:Choice>
          <mc:Fallback xmlns="">
            <p:pic>
              <p:nvPicPr>
                <p:cNvPr id="43" name="墨迹 42">
                  <a:extLst>
                    <a:ext uri="{FF2B5EF4-FFF2-40B4-BE49-F238E27FC236}">
                      <a16:creationId xmlns:a16="http://schemas.microsoft.com/office/drawing/2014/main" id="{65048D1F-817B-4CB6-821F-18076A72C1A4}"/>
                    </a:ext>
                  </a:extLst>
                </p:cNvPr>
                <p:cNvPicPr/>
                <p:nvPr/>
              </p:nvPicPr>
              <p:blipFill>
                <a:blip r:embed="rId61"/>
                <a:stretch>
                  <a:fillRect/>
                </a:stretch>
              </p:blipFill>
              <p:spPr>
                <a:xfrm>
                  <a:off x="7608150" y="3225210"/>
                  <a:ext cx="2016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墨迹 43">
                  <a:extLst>
                    <a:ext uri="{FF2B5EF4-FFF2-40B4-BE49-F238E27FC236}">
                      <a16:creationId xmlns:a16="http://schemas.microsoft.com/office/drawing/2014/main" id="{63B7242B-2084-4E2D-AAE5-E40956724127}"/>
                    </a:ext>
                  </a:extLst>
                </p14:cNvPr>
                <p14:cNvContentPartPr/>
                <p14:nvPr/>
              </p14:nvContentPartPr>
              <p14:xfrm>
                <a:off x="7758270" y="3048450"/>
                <a:ext cx="125280" cy="144000"/>
              </p14:xfrm>
            </p:contentPart>
          </mc:Choice>
          <mc:Fallback xmlns="">
            <p:pic>
              <p:nvPicPr>
                <p:cNvPr id="44" name="墨迹 43">
                  <a:extLst>
                    <a:ext uri="{FF2B5EF4-FFF2-40B4-BE49-F238E27FC236}">
                      <a16:creationId xmlns:a16="http://schemas.microsoft.com/office/drawing/2014/main" id="{63B7242B-2084-4E2D-AAE5-E40956724127}"/>
                    </a:ext>
                  </a:extLst>
                </p:cNvPr>
                <p:cNvPicPr/>
                <p:nvPr/>
              </p:nvPicPr>
              <p:blipFill>
                <a:blip r:embed="rId63"/>
                <a:stretch>
                  <a:fillRect/>
                </a:stretch>
              </p:blipFill>
              <p:spPr>
                <a:xfrm>
                  <a:off x="7740630" y="3030810"/>
                  <a:ext cx="1609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墨迹 44">
                  <a:extLst>
                    <a:ext uri="{FF2B5EF4-FFF2-40B4-BE49-F238E27FC236}">
                      <a16:creationId xmlns:a16="http://schemas.microsoft.com/office/drawing/2014/main" id="{AB5073B9-23C6-4F1F-92B7-C80A34B9F73A}"/>
                    </a:ext>
                  </a:extLst>
                </p14:cNvPr>
                <p14:cNvContentPartPr/>
                <p14:nvPr/>
              </p14:nvContentPartPr>
              <p14:xfrm>
                <a:off x="7748910" y="3135570"/>
                <a:ext cx="105480" cy="266040"/>
              </p14:xfrm>
            </p:contentPart>
          </mc:Choice>
          <mc:Fallback xmlns="">
            <p:pic>
              <p:nvPicPr>
                <p:cNvPr id="45" name="墨迹 44">
                  <a:extLst>
                    <a:ext uri="{FF2B5EF4-FFF2-40B4-BE49-F238E27FC236}">
                      <a16:creationId xmlns:a16="http://schemas.microsoft.com/office/drawing/2014/main" id="{AB5073B9-23C6-4F1F-92B7-C80A34B9F73A}"/>
                    </a:ext>
                  </a:extLst>
                </p:cNvPr>
                <p:cNvPicPr/>
                <p:nvPr/>
              </p:nvPicPr>
              <p:blipFill>
                <a:blip r:embed="rId65"/>
                <a:stretch>
                  <a:fillRect/>
                </a:stretch>
              </p:blipFill>
              <p:spPr>
                <a:xfrm>
                  <a:off x="7730910" y="3117570"/>
                  <a:ext cx="14112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墨迹 45">
                  <a:extLst>
                    <a:ext uri="{FF2B5EF4-FFF2-40B4-BE49-F238E27FC236}">
                      <a16:creationId xmlns:a16="http://schemas.microsoft.com/office/drawing/2014/main" id="{5DB66FB7-CACF-4D3F-958E-DC175D010546}"/>
                    </a:ext>
                  </a:extLst>
                </p14:cNvPr>
                <p14:cNvContentPartPr/>
                <p14:nvPr/>
              </p14:nvContentPartPr>
              <p14:xfrm>
                <a:off x="7744230" y="3211170"/>
                <a:ext cx="256320" cy="288000"/>
              </p14:xfrm>
            </p:contentPart>
          </mc:Choice>
          <mc:Fallback xmlns="">
            <p:pic>
              <p:nvPicPr>
                <p:cNvPr id="46" name="墨迹 45">
                  <a:extLst>
                    <a:ext uri="{FF2B5EF4-FFF2-40B4-BE49-F238E27FC236}">
                      <a16:creationId xmlns:a16="http://schemas.microsoft.com/office/drawing/2014/main" id="{5DB66FB7-CACF-4D3F-958E-DC175D010546}"/>
                    </a:ext>
                  </a:extLst>
                </p:cNvPr>
                <p:cNvPicPr/>
                <p:nvPr/>
              </p:nvPicPr>
              <p:blipFill>
                <a:blip r:embed="rId67"/>
                <a:stretch>
                  <a:fillRect/>
                </a:stretch>
              </p:blipFill>
              <p:spPr>
                <a:xfrm>
                  <a:off x="7726230" y="3193530"/>
                  <a:ext cx="29196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7" name="墨迹 46">
                  <a:extLst>
                    <a:ext uri="{FF2B5EF4-FFF2-40B4-BE49-F238E27FC236}">
                      <a16:creationId xmlns:a16="http://schemas.microsoft.com/office/drawing/2014/main" id="{7CE7A6FE-EBFD-441E-9A18-144F98331D5C}"/>
                    </a:ext>
                  </a:extLst>
                </p14:cNvPr>
                <p14:cNvContentPartPr/>
                <p14:nvPr/>
              </p14:nvContentPartPr>
              <p14:xfrm>
                <a:off x="7958790" y="2860530"/>
                <a:ext cx="286560" cy="207360"/>
              </p14:xfrm>
            </p:contentPart>
          </mc:Choice>
          <mc:Fallback xmlns="">
            <p:pic>
              <p:nvPicPr>
                <p:cNvPr id="47" name="墨迹 46">
                  <a:extLst>
                    <a:ext uri="{FF2B5EF4-FFF2-40B4-BE49-F238E27FC236}">
                      <a16:creationId xmlns:a16="http://schemas.microsoft.com/office/drawing/2014/main" id="{7CE7A6FE-EBFD-441E-9A18-144F98331D5C}"/>
                    </a:ext>
                  </a:extLst>
                </p:cNvPr>
                <p:cNvPicPr/>
                <p:nvPr/>
              </p:nvPicPr>
              <p:blipFill>
                <a:blip r:embed="rId69"/>
                <a:stretch>
                  <a:fillRect/>
                </a:stretch>
              </p:blipFill>
              <p:spPr>
                <a:xfrm>
                  <a:off x="7941150" y="2842890"/>
                  <a:ext cx="3222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墨迹 47">
                  <a:extLst>
                    <a:ext uri="{FF2B5EF4-FFF2-40B4-BE49-F238E27FC236}">
                      <a16:creationId xmlns:a16="http://schemas.microsoft.com/office/drawing/2014/main" id="{BE037CDF-2D25-4EB3-BDAA-9454CF2B5B21}"/>
                    </a:ext>
                  </a:extLst>
                </p14:cNvPr>
                <p14:cNvContentPartPr/>
                <p14:nvPr/>
              </p14:nvContentPartPr>
              <p14:xfrm>
                <a:off x="8035470" y="3053850"/>
                <a:ext cx="162000" cy="147240"/>
              </p14:xfrm>
            </p:contentPart>
          </mc:Choice>
          <mc:Fallback xmlns="">
            <p:pic>
              <p:nvPicPr>
                <p:cNvPr id="48" name="墨迹 47">
                  <a:extLst>
                    <a:ext uri="{FF2B5EF4-FFF2-40B4-BE49-F238E27FC236}">
                      <a16:creationId xmlns:a16="http://schemas.microsoft.com/office/drawing/2014/main" id="{BE037CDF-2D25-4EB3-BDAA-9454CF2B5B21}"/>
                    </a:ext>
                  </a:extLst>
                </p:cNvPr>
                <p:cNvPicPr/>
                <p:nvPr/>
              </p:nvPicPr>
              <p:blipFill>
                <a:blip r:embed="rId71"/>
                <a:stretch>
                  <a:fillRect/>
                </a:stretch>
              </p:blipFill>
              <p:spPr>
                <a:xfrm>
                  <a:off x="8017470" y="3036210"/>
                  <a:ext cx="1976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墨迹 48">
                  <a:extLst>
                    <a:ext uri="{FF2B5EF4-FFF2-40B4-BE49-F238E27FC236}">
                      <a16:creationId xmlns:a16="http://schemas.microsoft.com/office/drawing/2014/main" id="{C11A820A-68A0-4AC5-A821-23B9837F4E78}"/>
                    </a:ext>
                  </a:extLst>
                </p14:cNvPr>
                <p14:cNvContentPartPr/>
                <p14:nvPr/>
              </p14:nvContentPartPr>
              <p14:xfrm>
                <a:off x="8157870" y="3018930"/>
                <a:ext cx="74880" cy="187920"/>
              </p14:xfrm>
            </p:contentPart>
          </mc:Choice>
          <mc:Fallback xmlns="">
            <p:pic>
              <p:nvPicPr>
                <p:cNvPr id="49" name="墨迹 48">
                  <a:extLst>
                    <a:ext uri="{FF2B5EF4-FFF2-40B4-BE49-F238E27FC236}">
                      <a16:creationId xmlns:a16="http://schemas.microsoft.com/office/drawing/2014/main" id="{C11A820A-68A0-4AC5-A821-23B9837F4E78}"/>
                    </a:ext>
                  </a:extLst>
                </p:cNvPr>
                <p:cNvPicPr/>
                <p:nvPr/>
              </p:nvPicPr>
              <p:blipFill>
                <a:blip r:embed="rId73"/>
                <a:stretch>
                  <a:fillRect/>
                </a:stretch>
              </p:blipFill>
              <p:spPr>
                <a:xfrm>
                  <a:off x="8140230" y="3000930"/>
                  <a:ext cx="1105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0" name="墨迹 49">
                  <a:extLst>
                    <a:ext uri="{FF2B5EF4-FFF2-40B4-BE49-F238E27FC236}">
                      <a16:creationId xmlns:a16="http://schemas.microsoft.com/office/drawing/2014/main" id="{5D90B5CC-5D05-46D3-8FAC-0CA8AD8F11A9}"/>
                    </a:ext>
                  </a:extLst>
                </p14:cNvPr>
                <p14:cNvContentPartPr/>
                <p14:nvPr/>
              </p14:nvContentPartPr>
              <p14:xfrm>
                <a:off x="8241750" y="3006330"/>
                <a:ext cx="78840" cy="142920"/>
              </p14:xfrm>
            </p:contentPart>
          </mc:Choice>
          <mc:Fallback xmlns="">
            <p:pic>
              <p:nvPicPr>
                <p:cNvPr id="50" name="墨迹 49">
                  <a:extLst>
                    <a:ext uri="{FF2B5EF4-FFF2-40B4-BE49-F238E27FC236}">
                      <a16:creationId xmlns:a16="http://schemas.microsoft.com/office/drawing/2014/main" id="{5D90B5CC-5D05-46D3-8FAC-0CA8AD8F11A9}"/>
                    </a:ext>
                  </a:extLst>
                </p:cNvPr>
                <p:cNvPicPr/>
                <p:nvPr/>
              </p:nvPicPr>
              <p:blipFill>
                <a:blip r:embed="rId75"/>
                <a:stretch>
                  <a:fillRect/>
                </a:stretch>
              </p:blipFill>
              <p:spPr>
                <a:xfrm>
                  <a:off x="8224110" y="2988690"/>
                  <a:ext cx="1144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墨迹 50">
                  <a:extLst>
                    <a:ext uri="{FF2B5EF4-FFF2-40B4-BE49-F238E27FC236}">
                      <a16:creationId xmlns:a16="http://schemas.microsoft.com/office/drawing/2014/main" id="{FB68D610-DB1B-42BB-8C76-ED4F6B1E36AB}"/>
                    </a:ext>
                  </a:extLst>
                </p14:cNvPr>
                <p14:cNvContentPartPr/>
                <p14:nvPr/>
              </p14:nvContentPartPr>
              <p14:xfrm>
                <a:off x="8047350" y="3173010"/>
                <a:ext cx="347400" cy="154800"/>
              </p14:xfrm>
            </p:contentPart>
          </mc:Choice>
          <mc:Fallback xmlns="">
            <p:pic>
              <p:nvPicPr>
                <p:cNvPr id="51" name="墨迹 50">
                  <a:extLst>
                    <a:ext uri="{FF2B5EF4-FFF2-40B4-BE49-F238E27FC236}">
                      <a16:creationId xmlns:a16="http://schemas.microsoft.com/office/drawing/2014/main" id="{FB68D610-DB1B-42BB-8C76-ED4F6B1E36AB}"/>
                    </a:ext>
                  </a:extLst>
                </p:cNvPr>
                <p:cNvPicPr/>
                <p:nvPr/>
              </p:nvPicPr>
              <p:blipFill>
                <a:blip r:embed="rId77"/>
                <a:stretch>
                  <a:fillRect/>
                </a:stretch>
              </p:blipFill>
              <p:spPr>
                <a:xfrm>
                  <a:off x="8029710" y="3155370"/>
                  <a:ext cx="3830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墨迹 51">
                  <a:extLst>
                    <a:ext uri="{FF2B5EF4-FFF2-40B4-BE49-F238E27FC236}">
                      <a16:creationId xmlns:a16="http://schemas.microsoft.com/office/drawing/2014/main" id="{0C55CD8F-8F30-469D-AD01-07539913CA78}"/>
                    </a:ext>
                  </a:extLst>
                </p14:cNvPr>
                <p14:cNvContentPartPr/>
                <p14:nvPr/>
              </p14:nvContentPartPr>
              <p14:xfrm>
                <a:off x="8210790" y="3164370"/>
                <a:ext cx="48240" cy="316800"/>
              </p14:xfrm>
            </p:contentPart>
          </mc:Choice>
          <mc:Fallback xmlns="">
            <p:pic>
              <p:nvPicPr>
                <p:cNvPr id="52" name="墨迹 51">
                  <a:extLst>
                    <a:ext uri="{FF2B5EF4-FFF2-40B4-BE49-F238E27FC236}">
                      <a16:creationId xmlns:a16="http://schemas.microsoft.com/office/drawing/2014/main" id="{0C55CD8F-8F30-469D-AD01-07539913CA78}"/>
                    </a:ext>
                  </a:extLst>
                </p:cNvPr>
                <p:cNvPicPr/>
                <p:nvPr/>
              </p:nvPicPr>
              <p:blipFill>
                <a:blip r:embed="rId79"/>
                <a:stretch>
                  <a:fillRect/>
                </a:stretch>
              </p:blipFill>
              <p:spPr>
                <a:xfrm>
                  <a:off x="8192790" y="3146730"/>
                  <a:ext cx="83880" cy="352440"/>
                </a:xfrm>
                <a:prstGeom prst="rect">
                  <a:avLst/>
                </a:prstGeom>
              </p:spPr>
            </p:pic>
          </mc:Fallback>
        </mc:AlternateContent>
      </p:grpSp>
      <p:grpSp>
        <p:nvGrpSpPr>
          <p:cNvPr id="71733" name="组合 71732">
            <a:extLst>
              <a:ext uri="{FF2B5EF4-FFF2-40B4-BE49-F238E27FC236}">
                <a16:creationId xmlns:a16="http://schemas.microsoft.com/office/drawing/2014/main" id="{AF69AC43-830B-4B72-88D4-1D1235E9625C}"/>
              </a:ext>
            </a:extLst>
          </p:cNvPr>
          <p:cNvGrpSpPr/>
          <p:nvPr/>
        </p:nvGrpSpPr>
        <p:grpSpPr>
          <a:xfrm>
            <a:off x="5205510" y="3795810"/>
            <a:ext cx="2869200" cy="1131120"/>
            <a:chOff x="5205510" y="3795810"/>
            <a:chExt cx="2869200" cy="1131120"/>
          </a:xfrm>
        </p:grpSpPr>
        <mc:AlternateContent xmlns:mc="http://schemas.openxmlformats.org/markup-compatibility/2006" xmlns:p14="http://schemas.microsoft.com/office/powerpoint/2010/main">
          <mc:Choice Requires="p14">
            <p:contentPart p14:bwMode="auto" r:id="rId80">
              <p14:nvContentPartPr>
                <p14:cNvPr id="54" name="墨迹 53">
                  <a:extLst>
                    <a:ext uri="{FF2B5EF4-FFF2-40B4-BE49-F238E27FC236}">
                      <a16:creationId xmlns:a16="http://schemas.microsoft.com/office/drawing/2014/main" id="{2E63B6A4-58A1-426F-B18A-D2D894B15E79}"/>
                    </a:ext>
                  </a:extLst>
                </p14:cNvPr>
                <p14:cNvContentPartPr/>
                <p14:nvPr/>
              </p14:nvContentPartPr>
              <p14:xfrm>
                <a:off x="5205510" y="3974370"/>
                <a:ext cx="29520" cy="343080"/>
              </p14:xfrm>
            </p:contentPart>
          </mc:Choice>
          <mc:Fallback xmlns="">
            <p:pic>
              <p:nvPicPr>
                <p:cNvPr id="54" name="墨迹 53">
                  <a:extLst>
                    <a:ext uri="{FF2B5EF4-FFF2-40B4-BE49-F238E27FC236}">
                      <a16:creationId xmlns:a16="http://schemas.microsoft.com/office/drawing/2014/main" id="{2E63B6A4-58A1-426F-B18A-D2D894B15E79}"/>
                    </a:ext>
                  </a:extLst>
                </p:cNvPr>
                <p:cNvPicPr/>
                <p:nvPr/>
              </p:nvPicPr>
              <p:blipFill>
                <a:blip r:embed="rId81"/>
                <a:stretch>
                  <a:fillRect/>
                </a:stretch>
              </p:blipFill>
              <p:spPr>
                <a:xfrm>
                  <a:off x="5187510" y="3956730"/>
                  <a:ext cx="6516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墨迹 54">
                  <a:extLst>
                    <a:ext uri="{FF2B5EF4-FFF2-40B4-BE49-F238E27FC236}">
                      <a16:creationId xmlns:a16="http://schemas.microsoft.com/office/drawing/2014/main" id="{77B92625-94E7-40C2-87D7-B20B4C22A69D}"/>
                    </a:ext>
                  </a:extLst>
                </p14:cNvPr>
                <p14:cNvContentPartPr/>
                <p14:nvPr/>
              </p14:nvContentPartPr>
              <p14:xfrm>
                <a:off x="5316030" y="3865650"/>
                <a:ext cx="272160" cy="500400"/>
              </p14:xfrm>
            </p:contentPart>
          </mc:Choice>
          <mc:Fallback xmlns="">
            <p:pic>
              <p:nvPicPr>
                <p:cNvPr id="55" name="墨迹 54">
                  <a:extLst>
                    <a:ext uri="{FF2B5EF4-FFF2-40B4-BE49-F238E27FC236}">
                      <a16:creationId xmlns:a16="http://schemas.microsoft.com/office/drawing/2014/main" id="{77B92625-94E7-40C2-87D7-B20B4C22A69D}"/>
                    </a:ext>
                  </a:extLst>
                </p:cNvPr>
                <p:cNvPicPr/>
                <p:nvPr/>
              </p:nvPicPr>
              <p:blipFill>
                <a:blip r:embed="rId83"/>
                <a:stretch>
                  <a:fillRect/>
                </a:stretch>
              </p:blipFill>
              <p:spPr>
                <a:xfrm>
                  <a:off x="5298030" y="3848010"/>
                  <a:ext cx="307800" cy="536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墨迹 55">
                  <a:extLst>
                    <a:ext uri="{FF2B5EF4-FFF2-40B4-BE49-F238E27FC236}">
                      <a16:creationId xmlns:a16="http://schemas.microsoft.com/office/drawing/2014/main" id="{27B66900-6652-467E-94BE-096538398988}"/>
                    </a:ext>
                  </a:extLst>
                </p14:cNvPr>
                <p14:cNvContentPartPr/>
                <p14:nvPr/>
              </p14:nvContentPartPr>
              <p14:xfrm>
                <a:off x="5265270" y="4025130"/>
                <a:ext cx="187920" cy="85320"/>
              </p14:xfrm>
            </p:contentPart>
          </mc:Choice>
          <mc:Fallback xmlns="">
            <p:pic>
              <p:nvPicPr>
                <p:cNvPr id="56" name="墨迹 55">
                  <a:extLst>
                    <a:ext uri="{FF2B5EF4-FFF2-40B4-BE49-F238E27FC236}">
                      <a16:creationId xmlns:a16="http://schemas.microsoft.com/office/drawing/2014/main" id="{27B66900-6652-467E-94BE-096538398988}"/>
                    </a:ext>
                  </a:extLst>
                </p:cNvPr>
                <p:cNvPicPr/>
                <p:nvPr/>
              </p:nvPicPr>
              <p:blipFill>
                <a:blip r:embed="rId85"/>
                <a:stretch>
                  <a:fillRect/>
                </a:stretch>
              </p:blipFill>
              <p:spPr>
                <a:xfrm>
                  <a:off x="5247270" y="4007490"/>
                  <a:ext cx="2235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7" name="墨迹 56">
                  <a:extLst>
                    <a:ext uri="{FF2B5EF4-FFF2-40B4-BE49-F238E27FC236}">
                      <a16:creationId xmlns:a16="http://schemas.microsoft.com/office/drawing/2014/main" id="{8DE39851-0853-4886-8C2A-A9302E4360B7}"/>
                    </a:ext>
                  </a:extLst>
                </p14:cNvPr>
                <p14:cNvContentPartPr/>
                <p14:nvPr/>
              </p14:nvContentPartPr>
              <p14:xfrm>
                <a:off x="5368590" y="3961410"/>
                <a:ext cx="48960" cy="190080"/>
              </p14:xfrm>
            </p:contentPart>
          </mc:Choice>
          <mc:Fallback xmlns="">
            <p:pic>
              <p:nvPicPr>
                <p:cNvPr id="57" name="墨迹 56">
                  <a:extLst>
                    <a:ext uri="{FF2B5EF4-FFF2-40B4-BE49-F238E27FC236}">
                      <a16:creationId xmlns:a16="http://schemas.microsoft.com/office/drawing/2014/main" id="{8DE39851-0853-4886-8C2A-A9302E4360B7}"/>
                    </a:ext>
                  </a:extLst>
                </p:cNvPr>
                <p:cNvPicPr/>
                <p:nvPr/>
              </p:nvPicPr>
              <p:blipFill>
                <a:blip r:embed="rId87"/>
                <a:stretch>
                  <a:fillRect/>
                </a:stretch>
              </p:blipFill>
              <p:spPr>
                <a:xfrm>
                  <a:off x="5350950" y="3943770"/>
                  <a:ext cx="846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8" name="墨迹 57">
                  <a:extLst>
                    <a:ext uri="{FF2B5EF4-FFF2-40B4-BE49-F238E27FC236}">
                      <a16:creationId xmlns:a16="http://schemas.microsoft.com/office/drawing/2014/main" id="{DFDB1D97-1D3D-4764-9EC0-EE3751F6F6F7}"/>
                    </a:ext>
                  </a:extLst>
                </p14:cNvPr>
                <p14:cNvContentPartPr/>
                <p14:nvPr/>
              </p14:nvContentPartPr>
              <p14:xfrm>
                <a:off x="5325030" y="4152210"/>
                <a:ext cx="179640" cy="87480"/>
              </p14:xfrm>
            </p:contentPart>
          </mc:Choice>
          <mc:Fallback xmlns="">
            <p:pic>
              <p:nvPicPr>
                <p:cNvPr id="58" name="墨迹 57">
                  <a:extLst>
                    <a:ext uri="{FF2B5EF4-FFF2-40B4-BE49-F238E27FC236}">
                      <a16:creationId xmlns:a16="http://schemas.microsoft.com/office/drawing/2014/main" id="{DFDB1D97-1D3D-4764-9EC0-EE3751F6F6F7}"/>
                    </a:ext>
                  </a:extLst>
                </p:cNvPr>
                <p:cNvPicPr/>
                <p:nvPr/>
              </p:nvPicPr>
              <p:blipFill>
                <a:blip r:embed="rId89"/>
                <a:stretch>
                  <a:fillRect/>
                </a:stretch>
              </p:blipFill>
              <p:spPr>
                <a:xfrm>
                  <a:off x="5307390" y="4134570"/>
                  <a:ext cx="2152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9" name="墨迹 58">
                  <a:extLst>
                    <a:ext uri="{FF2B5EF4-FFF2-40B4-BE49-F238E27FC236}">
                      <a16:creationId xmlns:a16="http://schemas.microsoft.com/office/drawing/2014/main" id="{E662EB3A-1BEF-413F-957C-2CA561DEFC82}"/>
                    </a:ext>
                  </a:extLst>
                </p14:cNvPr>
                <p14:cNvContentPartPr/>
                <p14:nvPr/>
              </p14:nvContentPartPr>
              <p14:xfrm>
                <a:off x="5353830" y="4234650"/>
                <a:ext cx="190800" cy="52560"/>
              </p14:xfrm>
            </p:contentPart>
          </mc:Choice>
          <mc:Fallback xmlns="">
            <p:pic>
              <p:nvPicPr>
                <p:cNvPr id="59" name="墨迹 58">
                  <a:extLst>
                    <a:ext uri="{FF2B5EF4-FFF2-40B4-BE49-F238E27FC236}">
                      <a16:creationId xmlns:a16="http://schemas.microsoft.com/office/drawing/2014/main" id="{E662EB3A-1BEF-413F-957C-2CA561DEFC82}"/>
                    </a:ext>
                  </a:extLst>
                </p:cNvPr>
                <p:cNvPicPr/>
                <p:nvPr/>
              </p:nvPicPr>
              <p:blipFill>
                <a:blip r:embed="rId91"/>
                <a:stretch>
                  <a:fillRect/>
                </a:stretch>
              </p:blipFill>
              <p:spPr>
                <a:xfrm>
                  <a:off x="5335830" y="4216650"/>
                  <a:ext cx="2264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墨迹 59">
                  <a:extLst>
                    <a:ext uri="{FF2B5EF4-FFF2-40B4-BE49-F238E27FC236}">
                      <a16:creationId xmlns:a16="http://schemas.microsoft.com/office/drawing/2014/main" id="{CB34EA8F-6A62-4276-A2ED-01A016390285}"/>
                    </a:ext>
                  </a:extLst>
                </p14:cNvPr>
                <p14:cNvContentPartPr/>
                <p14:nvPr/>
              </p14:nvContentPartPr>
              <p14:xfrm>
                <a:off x="5712030" y="3975090"/>
                <a:ext cx="136800" cy="32760"/>
              </p14:xfrm>
            </p:contentPart>
          </mc:Choice>
          <mc:Fallback xmlns="">
            <p:pic>
              <p:nvPicPr>
                <p:cNvPr id="60" name="墨迹 59">
                  <a:extLst>
                    <a:ext uri="{FF2B5EF4-FFF2-40B4-BE49-F238E27FC236}">
                      <a16:creationId xmlns:a16="http://schemas.microsoft.com/office/drawing/2014/main" id="{CB34EA8F-6A62-4276-A2ED-01A016390285}"/>
                    </a:ext>
                  </a:extLst>
                </p:cNvPr>
                <p:cNvPicPr/>
                <p:nvPr/>
              </p:nvPicPr>
              <p:blipFill>
                <a:blip r:embed="rId93"/>
                <a:stretch>
                  <a:fillRect/>
                </a:stretch>
              </p:blipFill>
              <p:spPr>
                <a:xfrm>
                  <a:off x="5694390" y="3957090"/>
                  <a:ext cx="1724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1" name="墨迹 60">
                  <a:extLst>
                    <a:ext uri="{FF2B5EF4-FFF2-40B4-BE49-F238E27FC236}">
                      <a16:creationId xmlns:a16="http://schemas.microsoft.com/office/drawing/2014/main" id="{4597FC21-250B-4B2A-84E5-85D470F257E1}"/>
                    </a:ext>
                  </a:extLst>
                </p14:cNvPr>
                <p14:cNvContentPartPr/>
                <p14:nvPr/>
              </p14:nvContentPartPr>
              <p14:xfrm>
                <a:off x="5653710" y="3795810"/>
                <a:ext cx="139320" cy="479520"/>
              </p14:xfrm>
            </p:contentPart>
          </mc:Choice>
          <mc:Fallback xmlns="">
            <p:pic>
              <p:nvPicPr>
                <p:cNvPr id="61" name="墨迹 60">
                  <a:extLst>
                    <a:ext uri="{FF2B5EF4-FFF2-40B4-BE49-F238E27FC236}">
                      <a16:creationId xmlns:a16="http://schemas.microsoft.com/office/drawing/2014/main" id="{4597FC21-250B-4B2A-84E5-85D470F257E1}"/>
                    </a:ext>
                  </a:extLst>
                </p:cNvPr>
                <p:cNvPicPr/>
                <p:nvPr/>
              </p:nvPicPr>
              <p:blipFill>
                <a:blip r:embed="rId95"/>
                <a:stretch>
                  <a:fillRect/>
                </a:stretch>
              </p:blipFill>
              <p:spPr>
                <a:xfrm>
                  <a:off x="5635710" y="3778170"/>
                  <a:ext cx="174960"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2" name="墨迹 61">
                  <a:extLst>
                    <a:ext uri="{FF2B5EF4-FFF2-40B4-BE49-F238E27FC236}">
                      <a16:creationId xmlns:a16="http://schemas.microsoft.com/office/drawing/2014/main" id="{BE594D26-0288-401B-99D1-2D1435AB02B5}"/>
                    </a:ext>
                  </a:extLst>
                </p14:cNvPr>
                <p14:cNvContentPartPr/>
                <p14:nvPr/>
              </p14:nvContentPartPr>
              <p14:xfrm>
                <a:off x="5774670" y="3956730"/>
                <a:ext cx="137520" cy="255600"/>
              </p14:xfrm>
            </p:contentPart>
          </mc:Choice>
          <mc:Fallback xmlns="">
            <p:pic>
              <p:nvPicPr>
                <p:cNvPr id="62" name="墨迹 61">
                  <a:extLst>
                    <a:ext uri="{FF2B5EF4-FFF2-40B4-BE49-F238E27FC236}">
                      <a16:creationId xmlns:a16="http://schemas.microsoft.com/office/drawing/2014/main" id="{BE594D26-0288-401B-99D1-2D1435AB02B5}"/>
                    </a:ext>
                  </a:extLst>
                </p:cNvPr>
                <p:cNvPicPr/>
                <p:nvPr/>
              </p:nvPicPr>
              <p:blipFill>
                <a:blip r:embed="rId97"/>
                <a:stretch>
                  <a:fillRect/>
                </a:stretch>
              </p:blipFill>
              <p:spPr>
                <a:xfrm>
                  <a:off x="5757030" y="3938730"/>
                  <a:ext cx="1731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3" name="墨迹 62">
                  <a:extLst>
                    <a:ext uri="{FF2B5EF4-FFF2-40B4-BE49-F238E27FC236}">
                      <a16:creationId xmlns:a16="http://schemas.microsoft.com/office/drawing/2014/main" id="{2426FD95-46D1-43F9-8C43-6BD4CCF80732}"/>
                    </a:ext>
                  </a:extLst>
                </p14:cNvPr>
                <p14:cNvContentPartPr/>
                <p14:nvPr/>
              </p14:nvContentPartPr>
              <p14:xfrm>
                <a:off x="5923710" y="3850170"/>
                <a:ext cx="184320" cy="406800"/>
              </p14:xfrm>
            </p:contentPart>
          </mc:Choice>
          <mc:Fallback xmlns="">
            <p:pic>
              <p:nvPicPr>
                <p:cNvPr id="63" name="墨迹 62">
                  <a:extLst>
                    <a:ext uri="{FF2B5EF4-FFF2-40B4-BE49-F238E27FC236}">
                      <a16:creationId xmlns:a16="http://schemas.microsoft.com/office/drawing/2014/main" id="{2426FD95-46D1-43F9-8C43-6BD4CCF80732}"/>
                    </a:ext>
                  </a:extLst>
                </p:cNvPr>
                <p:cNvPicPr/>
                <p:nvPr/>
              </p:nvPicPr>
              <p:blipFill>
                <a:blip r:embed="rId99"/>
                <a:stretch>
                  <a:fillRect/>
                </a:stretch>
              </p:blipFill>
              <p:spPr>
                <a:xfrm>
                  <a:off x="5906070" y="3832530"/>
                  <a:ext cx="21996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1680" name="墨迹 71679">
                  <a:extLst>
                    <a:ext uri="{FF2B5EF4-FFF2-40B4-BE49-F238E27FC236}">
                      <a16:creationId xmlns:a16="http://schemas.microsoft.com/office/drawing/2014/main" id="{0016F851-E41B-4D43-A339-A5F59924FB53}"/>
                    </a:ext>
                  </a:extLst>
                </p14:cNvPr>
                <p14:cNvContentPartPr/>
                <p14:nvPr/>
              </p14:nvContentPartPr>
              <p14:xfrm>
                <a:off x="5967630" y="4022970"/>
                <a:ext cx="90360" cy="33480"/>
              </p14:xfrm>
            </p:contentPart>
          </mc:Choice>
          <mc:Fallback xmlns="">
            <p:pic>
              <p:nvPicPr>
                <p:cNvPr id="71680" name="墨迹 71679">
                  <a:extLst>
                    <a:ext uri="{FF2B5EF4-FFF2-40B4-BE49-F238E27FC236}">
                      <a16:creationId xmlns:a16="http://schemas.microsoft.com/office/drawing/2014/main" id="{0016F851-E41B-4D43-A339-A5F59924FB53}"/>
                    </a:ext>
                  </a:extLst>
                </p:cNvPr>
                <p:cNvPicPr/>
                <p:nvPr/>
              </p:nvPicPr>
              <p:blipFill>
                <a:blip r:embed="rId101"/>
                <a:stretch>
                  <a:fillRect/>
                </a:stretch>
              </p:blipFill>
              <p:spPr>
                <a:xfrm>
                  <a:off x="5949630" y="4004970"/>
                  <a:ext cx="1260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681" name="墨迹 71680">
                  <a:extLst>
                    <a:ext uri="{FF2B5EF4-FFF2-40B4-BE49-F238E27FC236}">
                      <a16:creationId xmlns:a16="http://schemas.microsoft.com/office/drawing/2014/main" id="{F9E6DFAC-D46E-438C-82AB-3FA9A518A79A}"/>
                    </a:ext>
                  </a:extLst>
                </p14:cNvPr>
                <p14:cNvContentPartPr/>
                <p14:nvPr/>
              </p14:nvContentPartPr>
              <p14:xfrm>
                <a:off x="5969430" y="4107570"/>
                <a:ext cx="163440" cy="140400"/>
              </p14:xfrm>
            </p:contentPart>
          </mc:Choice>
          <mc:Fallback xmlns="">
            <p:pic>
              <p:nvPicPr>
                <p:cNvPr id="71681" name="墨迹 71680">
                  <a:extLst>
                    <a:ext uri="{FF2B5EF4-FFF2-40B4-BE49-F238E27FC236}">
                      <a16:creationId xmlns:a16="http://schemas.microsoft.com/office/drawing/2014/main" id="{F9E6DFAC-D46E-438C-82AB-3FA9A518A79A}"/>
                    </a:ext>
                  </a:extLst>
                </p:cNvPr>
                <p:cNvPicPr/>
                <p:nvPr/>
              </p:nvPicPr>
              <p:blipFill>
                <a:blip r:embed="rId103"/>
                <a:stretch>
                  <a:fillRect/>
                </a:stretch>
              </p:blipFill>
              <p:spPr>
                <a:xfrm>
                  <a:off x="5951430" y="4089570"/>
                  <a:ext cx="1990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1684" name="墨迹 71683">
                  <a:extLst>
                    <a:ext uri="{FF2B5EF4-FFF2-40B4-BE49-F238E27FC236}">
                      <a16:creationId xmlns:a16="http://schemas.microsoft.com/office/drawing/2014/main" id="{4FD284F5-5A47-4040-838D-5966FCB93CAE}"/>
                    </a:ext>
                  </a:extLst>
                </p14:cNvPr>
                <p14:cNvContentPartPr/>
                <p14:nvPr/>
              </p14:nvContentPartPr>
              <p14:xfrm>
                <a:off x="6372630" y="3918210"/>
                <a:ext cx="218880" cy="290880"/>
              </p14:xfrm>
            </p:contentPart>
          </mc:Choice>
          <mc:Fallback xmlns="">
            <p:pic>
              <p:nvPicPr>
                <p:cNvPr id="71684" name="墨迹 71683">
                  <a:extLst>
                    <a:ext uri="{FF2B5EF4-FFF2-40B4-BE49-F238E27FC236}">
                      <a16:creationId xmlns:a16="http://schemas.microsoft.com/office/drawing/2014/main" id="{4FD284F5-5A47-4040-838D-5966FCB93CAE}"/>
                    </a:ext>
                  </a:extLst>
                </p:cNvPr>
                <p:cNvPicPr/>
                <p:nvPr/>
              </p:nvPicPr>
              <p:blipFill>
                <a:blip r:embed="rId105"/>
                <a:stretch>
                  <a:fillRect/>
                </a:stretch>
              </p:blipFill>
              <p:spPr>
                <a:xfrm>
                  <a:off x="6354990" y="3900570"/>
                  <a:ext cx="25452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1685" name="墨迹 71684">
                  <a:extLst>
                    <a:ext uri="{FF2B5EF4-FFF2-40B4-BE49-F238E27FC236}">
                      <a16:creationId xmlns:a16="http://schemas.microsoft.com/office/drawing/2014/main" id="{473ED421-2658-47E5-A7D3-C5D777FEFCEC}"/>
                    </a:ext>
                  </a:extLst>
                </p14:cNvPr>
                <p14:cNvContentPartPr/>
                <p14:nvPr/>
              </p14:nvContentPartPr>
              <p14:xfrm>
                <a:off x="6630750" y="3934410"/>
                <a:ext cx="167760" cy="232920"/>
              </p14:xfrm>
            </p:contentPart>
          </mc:Choice>
          <mc:Fallback xmlns="">
            <p:pic>
              <p:nvPicPr>
                <p:cNvPr id="71685" name="墨迹 71684">
                  <a:extLst>
                    <a:ext uri="{FF2B5EF4-FFF2-40B4-BE49-F238E27FC236}">
                      <a16:creationId xmlns:a16="http://schemas.microsoft.com/office/drawing/2014/main" id="{473ED421-2658-47E5-A7D3-C5D777FEFCEC}"/>
                    </a:ext>
                  </a:extLst>
                </p:cNvPr>
                <p:cNvPicPr/>
                <p:nvPr/>
              </p:nvPicPr>
              <p:blipFill>
                <a:blip r:embed="rId107"/>
                <a:stretch>
                  <a:fillRect/>
                </a:stretch>
              </p:blipFill>
              <p:spPr>
                <a:xfrm>
                  <a:off x="6613110" y="3916410"/>
                  <a:ext cx="203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1686" name="墨迹 71685">
                  <a:extLst>
                    <a:ext uri="{FF2B5EF4-FFF2-40B4-BE49-F238E27FC236}">
                      <a16:creationId xmlns:a16="http://schemas.microsoft.com/office/drawing/2014/main" id="{9DEE4CBA-3B55-4743-944D-BEEBC1CC9FDA}"/>
                    </a:ext>
                  </a:extLst>
                </p14:cNvPr>
                <p14:cNvContentPartPr/>
                <p14:nvPr/>
              </p14:nvContentPartPr>
              <p14:xfrm>
                <a:off x="6806430" y="3840810"/>
                <a:ext cx="122760" cy="334800"/>
              </p14:xfrm>
            </p:contentPart>
          </mc:Choice>
          <mc:Fallback xmlns="">
            <p:pic>
              <p:nvPicPr>
                <p:cNvPr id="71686" name="墨迹 71685">
                  <a:extLst>
                    <a:ext uri="{FF2B5EF4-FFF2-40B4-BE49-F238E27FC236}">
                      <a16:creationId xmlns:a16="http://schemas.microsoft.com/office/drawing/2014/main" id="{9DEE4CBA-3B55-4743-944D-BEEBC1CC9FDA}"/>
                    </a:ext>
                  </a:extLst>
                </p:cNvPr>
                <p:cNvPicPr/>
                <p:nvPr/>
              </p:nvPicPr>
              <p:blipFill>
                <a:blip r:embed="rId109"/>
                <a:stretch>
                  <a:fillRect/>
                </a:stretch>
              </p:blipFill>
              <p:spPr>
                <a:xfrm>
                  <a:off x="6788790" y="3823170"/>
                  <a:ext cx="1584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1687" name="墨迹 71686">
                  <a:extLst>
                    <a:ext uri="{FF2B5EF4-FFF2-40B4-BE49-F238E27FC236}">
                      <a16:creationId xmlns:a16="http://schemas.microsoft.com/office/drawing/2014/main" id="{FF3F33B5-2AA5-4B67-A404-9EA6F14E5087}"/>
                    </a:ext>
                  </a:extLst>
                </p14:cNvPr>
                <p14:cNvContentPartPr/>
                <p14:nvPr/>
              </p14:nvContentPartPr>
              <p14:xfrm>
                <a:off x="6915510" y="3848370"/>
                <a:ext cx="98280" cy="383040"/>
              </p14:xfrm>
            </p:contentPart>
          </mc:Choice>
          <mc:Fallback xmlns="">
            <p:pic>
              <p:nvPicPr>
                <p:cNvPr id="71687" name="墨迹 71686">
                  <a:extLst>
                    <a:ext uri="{FF2B5EF4-FFF2-40B4-BE49-F238E27FC236}">
                      <a16:creationId xmlns:a16="http://schemas.microsoft.com/office/drawing/2014/main" id="{FF3F33B5-2AA5-4B67-A404-9EA6F14E5087}"/>
                    </a:ext>
                  </a:extLst>
                </p:cNvPr>
                <p:cNvPicPr/>
                <p:nvPr/>
              </p:nvPicPr>
              <p:blipFill>
                <a:blip r:embed="rId111"/>
                <a:stretch>
                  <a:fillRect/>
                </a:stretch>
              </p:blipFill>
              <p:spPr>
                <a:xfrm>
                  <a:off x="6897870" y="3830370"/>
                  <a:ext cx="13392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688" name="墨迹 71687">
                  <a:extLst>
                    <a:ext uri="{FF2B5EF4-FFF2-40B4-BE49-F238E27FC236}">
                      <a16:creationId xmlns:a16="http://schemas.microsoft.com/office/drawing/2014/main" id="{C8530D62-062A-4C7B-A0B5-188A9609B380}"/>
                    </a:ext>
                  </a:extLst>
                </p14:cNvPr>
                <p14:cNvContentPartPr/>
                <p14:nvPr/>
              </p14:nvContentPartPr>
              <p14:xfrm>
                <a:off x="6812910" y="4012890"/>
                <a:ext cx="192960" cy="30600"/>
              </p14:xfrm>
            </p:contentPart>
          </mc:Choice>
          <mc:Fallback xmlns="">
            <p:pic>
              <p:nvPicPr>
                <p:cNvPr id="71688" name="墨迹 71687">
                  <a:extLst>
                    <a:ext uri="{FF2B5EF4-FFF2-40B4-BE49-F238E27FC236}">
                      <a16:creationId xmlns:a16="http://schemas.microsoft.com/office/drawing/2014/main" id="{C8530D62-062A-4C7B-A0B5-188A9609B380}"/>
                    </a:ext>
                  </a:extLst>
                </p:cNvPr>
                <p:cNvPicPr/>
                <p:nvPr/>
              </p:nvPicPr>
              <p:blipFill>
                <a:blip r:embed="rId113"/>
                <a:stretch>
                  <a:fillRect/>
                </a:stretch>
              </p:blipFill>
              <p:spPr>
                <a:xfrm>
                  <a:off x="6795270" y="3994890"/>
                  <a:ext cx="2286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1689" name="墨迹 71688">
                  <a:extLst>
                    <a:ext uri="{FF2B5EF4-FFF2-40B4-BE49-F238E27FC236}">
                      <a16:creationId xmlns:a16="http://schemas.microsoft.com/office/drawing/2014/main" id="{E7B3244C-8EAF-4A2C-8DC8-769ADB726687}"/>
                    </a:ext>
                  </a:extLst>
                </p14:cNvPr>
                <p14:cNvContentPartPr/>
                <p14:nvPr/>
              </p14:nvContentPartPr>
              <p14:xfrm>
                <a:off x="7080750" y="3868530"/>
                <a:ext cx="136800" cy="383040"/>
              </p14:xfrm>
            </p:contentPart>
          </mc:Choice>
          <mc:Fallback xmlns="">
            <p:pic>
              <p:nvPicPr>
                <p:cNvPr id="71689" name="墨迹 71688">
                  <a:extLst>
                    <a:ext uri="{FF2B5EF4-FFF2-40B4-BE49-F238E27FC236}">
                      <a16:creationId xmlns:a16="http://schemas.microsoft.com/office/drawing/2014/main" id="{E7B3244C-8EAF-4A2C-8DC8-769ADB726687}"/>
                    </a:ext>
                  </a:extLst>
                </p:cNvPr>
                <p:cNvPicPr/>
                <p:nvPr/>
              </p:nvPicPr>
              <p:blipFill>
                <a:blip r:embed="rId115"/>
                <a:stretch>
                  <a:fillRect/>
                </a:stretch>
              </p:blipFill>
              <p:spPr>
                <a:xfrm>
                  <a:off x="7063110" y="3850890"/>
                  <a:ext cx="17244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692" name="墨迹 71691">
                  <a:extLst>
                    <a:ext uri="{FF2B5EF4-FFF2-40B4-BE49-F238E27FC236}">
                      <a16:creationId xmlns:a16="http://schemas.microsoft.com/office/drawing/2014/main" id="{32D60F95-05FA-47E0-8D3D-0965FAC6746E}"/>
                    </a:ext>
                  </a:extLst>
                </p14:cNvPr>
                <p14:cNvContentPartPr/>
                <p14:nvPr/>
              </p14:nvContentPartPr>
              <p14:xfrm>
                <a:off x="5380470" y="4503570"/>
                <a:ext cx="213120" cy="36000"/>
              </p14:xfrm>
            </p:contentPart>
          </mc:Choice>
          <mc:Fallback xmlns="">
            <p:pic>
              <p:nvPicPr>
                <p:cNvPr id="71692" name="墨迹 71691">
                  <a:extLst>
                    <a:ext uri="{FF2B5EF4-FFF2-40B4-BE49-F238E27FC236}">
                      <a16:creationId xmlns:a16="http://schemas.microsoft.com/office/drawing/2014/main" id="{32D60F95-05FA-47E0-8D3D-0965FAC6746E}"/>
                    </a:ext>
                  </a:extLst>
                </p:cNvPr>
                <p:cNvPicPr/>
                <p:nvPr/>
              </p:nvPicPr>
              <p:blipFill>
                <a:blip r:embed="rId117"/>
                <a:stretch>
                  <a:fillRect/>
                </a:stretch>
              </p:blipFill>
              <p:spPr>
                <a:xfrm>
                  <a:off x="5362470" y="4485570"/>
                  <a:ext cx="2487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1693" name="墨迹 71692">
                  <a:extLst>
                    <a:ext uri="{FF2B5EF4-FFF2-40B4-BE49-F238E27FC236}">
                      <a16:creationId xmlns:a16="http://schemas.microsoft.com/office/drawing/2014/main" id="{DE7F7051-D927-4CFD-A820-0717B20C6E81}"/>
                    </a:ext>
                  </a:extLst>
                </p14:cNvPr>
                <p14:cNvContentPartPr/>
                <p14:nvPr/>
              </p14:nvContentPartPr>
              <p14:xfrm>
                <a:off x="5421150" y="4647930"/>
                <a:ext cx="25920" cy="105120"/>
              </p14:xfrm>
            </p:contentPart>
          </mc:Choice>
          <mc:Fallback xmlns="">
            <p:pic>
              <p:nvPicPr>
                <p:cNvPr id="71693" name="墨迹 71692">
                  <a:extLst>
                    <a:ext uri="{FF2B5EF4-FFF2-40B4-BE49-F238E27FC236}">
                      <a16:creationId xmlns:a16="http://schemas.microsoft.com/office/drawing/2014/main" id="{DE7F7051-D927-4CFD-A820-0717B20C6E81}"/>
                    </a:ext>
                  </a:extLst>
                </p:cNvPr>
                <p:cNvPicPr/>
                <p:nvPr/>
              </p:nvPicPr>
              <p:blipFill>
                <a:blip r:embed="rId119"/>
                <a:stretch>
                  <a:fillRect/>
                </a:stretch>
              </p:blipFill>
              <p:spPr>
                <a:xfrm>
                  <a:off x="5403510" y="4629930"/>
                  <a:ext cx="615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1694" name="墨迹 71693">
                  <a:extLst>
                    <a:ext uri="{FF2B5EF4-FFF2-40B4-BE49-F238E27FC236}">
                      <a16:creationId xmlns:a16="http://schemas.microsoft.com/office/drawing/2014/main" id="{F7110FD6-DA25-436F-9084-EC9F01FEE9BC}"/>
                    </a:ext>
                  </a:extLst>
                </p14:cNvPr>
                <p14:cNvContentPartPr/>
                <p14:nvPr/>
              </p14:nvContentPartPr>
              <p14:xfrm>
                <a:off x="5488110" y="4607250"/>
                <a:ext cx="149400" cy="122760"/>
              </p14:xfrm>
            </p:contentPart>
          </mc:Choice>
          <mc:Fallback xmlns="">
            <p:pic>
              <p:nvPicPr>
                <p:cNvPr id="71694" name="墨迹 71693">
                  <a:extLst>
                    <a:ext uri="{FF2B5EF4-FFF2-40B4-BE49-F238E27FC236}">
                      <a16:creationId xmlns:a16="http://schemas.microsoft.com/office/drawing/2014/main" id="{F7110FD6-DA25-436F-9084-EC9F01FEE9BC}"/>
                    </a:ext>
                  </a:extLst>
                </p:cNvPr>
                <p:cNvPicPr/>
                <p:nvPr/>
              </p:nvPicPr>
              <p:blipFill>
                <a:blip r:embed="rId121"/>
                <a:stretch>
                  <a:fillRect/>
                </a:stretch>
              </p:blipFill>
              <p:spPr>
                <a:xfrm>
                  <a:off x="5470110" y="4589250"/>
                  <a:ext cx="1850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1695" name="墨迹 71694">
                  <a:extLst>
                    <a:ext uri="{FF2B5EF4-FFF2-40B4-BE49-F238E27FC236}">
                      <a16:creationId xmlns:a16="http://schemas.microsoft.com/office/drawing/2014/main" id="{C34BFDA5-6DE4-405C-A2EE-B077CC4E34D8}"/>
                    </a:ext>
                  </a:extLst>
                </p14:cNvPr>
                <p14:cNvContentPartPr/>
                <p14:nvPr/>
              </p14:nvContentPartPr>
              <p14:xfrm>
                <a:off x="5467230" y="4658370"/>
                <a:ext cx="153000" cy="117000"/>
              </p14:xfrm>
            </p:contentPart>
          </mc:Choice>
          <mc:Fallback xmlns="">
            <p:pic>
              <p:nvPicPr>
                <p:cNvPr id="71695" name="墨迹 71694">
                  <a:extLst>
                    <a:ext uri="{FF2B5EF4-FFF2-40B4-BE49-F238E27FC236}">
                      <a16:creationId xmlns:a16="http://schemas.microsoft.com/office/drawing/2014/main" id="{C34BFDA5-6DE4-405C-A2EE-B077CC4E34D8}"/>
                    </a:ext>
                  </a:extLst>
                </p:cNvPr>
                <p:cNvPicPr/>
                <p:nvPr/>
              </p:nvPicPr>
              <p:blipFill>
                <a:blip r:embed="rId123"/>
                <a:stretch>
                  <a:fillRect/>
                </a:stretch>
              </p:blipFill>
              <p:spPr>
                <a:xfrm>
                  <a:off x="5449590" y="4640730"/>
                  <a:ext cx="1886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1696" name="墨迹 71695">
                  <a:extLst>
                    <a:ext uri="{FF2B5EF4-FFF2-40B4-BE49-F238E27FC236}">
                      <a16:creationId xmlns:a16="http://schemas.microsoft.com/office/drawing/2014/main" id="{D207A6AA-8352-40A1-9EAA-F19DA34AC8E3}"/>
                    </a:ext>
                  </a:extLst>
                </p14:cNvPr>
                <p14:cNvContentPartPr/>
                <p14:nvPr/>
              </p14:nvContentPartPr>
              <p14:xfrm>
                <a:off x="5496390" y="4533090"/>
                <a:ext cx="92520" cy="393840"/>
              </p14:xfrm>
            </p:contentPart>
          </mc:Choice>
          <mc:Fallback xmlns="">
            <p:pic>
              <p:nvPicPr>
                <p:cNvPr id="71696" name="墨迹 71695">
                  <a:extLst>
                    <a:ext uri="{FF2B5EF4-FFF2-40B4-BE49-F238E27FC236}">
                      <a16:creationId xmlns:a16="http://schemas.microsoft.com/office/drawing/2014/main" id="{D207A6AA-8352-40A1-9EAA-F19DA34AC8E3}"/>
                    </a:ext>
                  </a:extLst>
                </p:cNvPr>
                <p:cNvPicPr/>
                <p:nvPr/>
              </p:nvPicPr>
              <p:blipFill>
                <a:blip r:embed="rId125"/>
                <a:stretch>
                  <a:fillRect/>
                </a:stretch>
              </p:blipFill>
              <p:spPr>
                <a:xfrm>
                  <a:off x="5478390" y="4515450"/>
                  <a:ext cx="12816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1697" name="墨迹 71696">
                  <a:extLst>
                    <a:ext uri="{FF2B5EF4-FFF2-40B4-BE49-F238E27FC236}">
                      <a16:creationId xmlns:a16="http://schemas.microsoft.com/office/drawing/2014/main" id="{96850D2F-D37E-4167-8F7D-4B3068A3C848}"/>
                    </a:ext>
                  </a:extLst>
                </p14:cNvPr>
                <p14:cNvContentPartPr/>
                <p14:nvPr/>
              </p14:nvContentPartPr>
              <p14:xfrm>
                <a:off x="5450670" y="4777890"/>
                <a:ext cx="373320" cy="88920"/>
              </p14:xfrm>
            </p:contentPart>
          </mc:Choice>
          <mc:Fallback xmlns="">
            <p:pic>
              <p:nvPicPr>
                <p:cNvPr id="71697" name="墨迹 71696">
                  <a:extLst>
                    <a:ext uri="{FF2B5EF4-FFF2-40B4-BE49-F238E27FC236}">
                      <a16:creationId xmlns:a16="http://schemas.microsoft.com/office/drawing/2014/main" id="{96850D2F-D37E-4167-8F7D-4B3068A3C848}"/>
                    </a:ext>
                  </a:extLst>
                </p:cNvPr>
                <p:cNvPicPr/>
                <p:nvPr/>
              </p:nvPicPr>
              <p:blipFill>
                <a:blip r:embed="rId127"/>
                <a:stretch>
                  <a:fillRect/>
                </a:stretch>
              </p:blipFill>
              <p:spPr>
                <a:xfrm>
                  <a:off x="5433030" y="4759890"/>
                  <a:ext cx="4089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1698" name="墨迹 71697">
                  <a:extLst>
                    <a:ext uri="{FF2B5EF4-FFF2-40B4-BE49-F238E27FC236}">
                      <a16:creationId xmlns:a16="http://schemas.microsoft.com/office/drawing/2014/main" id="{B474C77D-5376-461A-97F9-6574E8815EE4}"/>
                    </a:ext>
                  </a:extLst>
                </p14:cNvPr>
                <p14:cNvContentPartPr/>
                <p14:nvPr/>
              </p14:nvContentPartPr>
              <p14:xfrm>
                <a:off x="5806710" y="4545690"/>
                <a:ext cx="166320" cy="33480"/>
              </p14:xfrm>
            </p:contentPart>
          </mc:Choice>
          <mc:Fallback xmlns="">
            <p:pic>
              <p:nvPicPr>
                <p:cNvPr id="71698" name="墨迹 71697">
                  <a:extLst>
                    <a:ext uri="{FF2B5EF4-FFF2-40B4-BE49-F238E27FC236}">
                      <a16:creationId xmlns:a16="http://schemas.microsoft.com/office/drawing/2014/main" id="{B474C77D-5376-461A-97F9-6574E8815EE4}"/>
                    </a:ext>
                  </a:extLst>
                </p:cNvPr>
                <p:cNvPicPr/>
                <p:nvPr/>
              </p:nvPicPr>
              <p:blipFill>
                <a:blip r:embed="rId129"/>
                <a:stretch>
                  <a:fillRect/>
                </a:stretch>
              </p:blipFill>
              <p:spPr>
                <a:xfrm>
                  <a:off x="5788710" y="4527690"/>
                  <a:ext cx="2019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1699" name="墨迹 71698">
                  <a:extLst>
                    <a:ext uri="{FF2B5EF4-FFF2-40B4-BE49-F238E27FC236}">
                      <a16:creationId xmlns:a16="http://schemas.microsoft.com/office/drawing/2014/main" id="{F3B088ED-28D0-48DA-B713-DD0B6986CE54}"/>
                    </a:ext>
                  </a:extLst>
                </p14:cNvPr>
                <p14:cNvContentPartPr/>
                <p14:nvPr/>
              </p14:nvContentPartPr>
              <p14:xfrm>
                <a:off x="5773950" y="4448850"/>
                <a:ext cx="195120" cy="428400"/>
              </p14:xfrm>
            </p:contentPart>
          </mc:Choice>
          <mc:Fallback xmlns="">
            <p:pic>
              <p:nvPicPr>
                <p:cNvPr id="71699" name="墨迹 71698">
                  <a:extLst>
                    <a:ext uri="{FF2B5EF4-FFF2-40B4-BE49-F238E27FC236}">
                      <a16:creationId xmlns:a16="http://schemas.microsoft.com/office/drawing/2014/main" id="{F3B088ED-28D0-48DA-B713-DD0B6986CE54}"/>
                    </a:ext>
                  </a:extLst>
                </p:cNvPr>
                <p:cNvPicPr/>
                <p:nvPr/>
              </p:nvPicPr>
              <p:blipFill>
                <a:blip r:embed="rId131"/>
                <a:stretch>
                  <a:fillRect/>
                </a:stretch>
              </p:blipFill>
              <p:spPr>
                <a:xfrm>
                  <a:off x="5755950" y="4431210"/>
                  <a:ext cx="23076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1700" name="墨迹 71699">
                  <a:extLst>
                    <a:ext uri="{FF2B5EF4-FFF2-40B4-BE49-F238E27FC236}">
                      <a16:creationId xmlns:a16="http://schemas.microsoft.com/office/drawing/2014/main" id="{68950B2D-2BED-411A-A31E-D64B54F52D86}"/>
                    </a:ext>
                  </a:extLst>
                </p14:cNvPr>
                <p14:cNvContentPartPr/>
                <p14:nvPr/>
              </p14:nvContentPartPr>
              <p14:xfrm>
                <a:off x="6061590" y="4308450"/>
                <a:ext cx="33480" cy="263880"/>
              </p14:xfrm>
            </p:contentPart>
          </mc:Choice>
          <mc:Fallback xmlns="">
            <p:pic>
              <p:nvPicPr>
                <p:cNvPr id="71700" name="墨迹 71699">
                  <a:extLst>
                    <a:ext uri="{FF2B5EF4-FFF2-40B4-BE49-F238E27FC236}">
                      <a16:creationId xmlns:a16="http://schemas.microsoft.com/office/drawing/2014/main" id="{68950B2D-2BED-411A-A31E-D64B54F52D86}"/>
                    </a:ext>
                  </a:extLst>
                </p:cNvPr>
                <p:cNvPicPr/>
                <p:nvPr/>
              </p:nvPicPr>
              <p:blipFill>
                <a:blip r:embed="rId133"/>
                <a:stretch>
                  <a:fillRect/>
                </a:stretch>
              </p:blipFill>
              <p:spPr>
                <a:xfrm>
                  <a:off x="6043590" y="4290810"/>
                  <a:ext cx="6912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1701" name="墨迹 71700">
                  <a:extLst>
                    <a:ext uri="{FF2B5EF4-FFF2-40B4-BE49-F238E27FC236}">
                      <a16:creationId xmlns:a16="http://schemas.microsoft.com/office/drawing/2014/main" id="{B070B075-DD1C-4DB1-B180-D083D002CD9D}"/>
                    </a:ext>
                  </a:extLst>
                </p14:cNvPr>
                <p14:cNvContentPartPr/>
                <p14:nvPr/>
              </p14:nvContentPartPr>
              <p14:xfrm>
                <a:off x="6072030" y="4452450"/>
                <a:ext cx="103680" cy="221400"/>
              </p14:xfrm>
            </p:contentPart>
          </mc:Choice>
          <mc:Fallback xmlns="">
            <p:pic>
              <p:nvPicPr>
                <p:cNvPr id="71701" name="墨迹 71700">
                  <a:extLst>
                    <a:ext uri="{FF2B5EF4-FFF2-40B4-BE49-F238E27FC236}">
                      <a16:creationId xmlns:a16="http://schemas.microsoft.com/office/drawing/2014/main" id="{B070B075-DD1C-4DB1-B180-D083D002CD9D}"/>
                    </a:ext>
                  </a:extLst>
                </p:cNvPr>
                <p:cNvPicPr/>
                <p:nvPr/>
              </p:nvPicPr>
              <p:blipFill>
                <a:blip r:embed="rId135"/>
                <a:stretch>
                  <a:fillRect/>
                </a:stretch>
              </p:blipFill>
              <p:spPr>
                <a:xfrm>
                  <a:off x="6054390" y="4434810"/>
                  <a:ext cx="1393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1702" name="墨迹 71701">
                  <a:extLst>
                    <a:ext uri="{FF2B5EF4-FFF2-40B4-BE49-F238E27FC236}">
                      <a16:creationId xmlns:a16="http://schemas.microsoft.com/office/drawing/2014/main" id="{92C1C52C-331C-4DE6-98A4-C6D203E826D6}"/>
                    </a:ext>
                  </a:extLst>
                </p14:cNvPr>
                <p14:cNvContentPartPr/>
                <p14:nvPr/>
              </p14:nvContentPartPr>
              <p14:xfrm>
                <a:off x="5966190" y="4559370"/>
                <a:ext cx="298440" cy="211320"/>
              </p14:xfrm>
            </p:contentPart>
          </mc:Choice>
          <mc:Fallback xmlns="">
            <p:pic>
              <p:nvPicPr>
                <p:cNvPr id="71702" name="墨迹 71701">
                  <a:extLst>
                    <a:ext uri="{FF2B5EF4-FFF2-40B4-BE49-F238E27FC236}">
                      <a16:creationId xmlns:a16="http://schemas.microsoft.com/office/drawing/2014/main" id="{92C1C52C-331C-4DE6-98A4-C6D203E826D6}"/>
                    </a:ext>
                  </a:extLst>
                </p:cNvPr>
                <p:cNvPicPr/>
                <p:nvPr/>
              </p:nvPicPr>
              <p:blipFill>
                <a:blip r:embed="rId137"/>
                <a:stretch>
                  <a:fillRect/>
                </a:stretch>
              </p:blipFill>
              <p:spPr>
                <a:xfrm>
                  <a:off x="5948550" y="4541370"/>
                  <a:ext cx="3340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1703" name="墨迹 71702">
                  <a:extLst>
                    <a:ext uri="{FF2B5EF4-FFF2-40B4-BE49-F238E27FC236}">
                      <a16:creationId xmlns:a16="http://schemas.microsoft.com/office/drawing/2014/main" id="{B361927A-F162-4255-B769-34E76BF5ADA0}"/>
                    </a:ext>
                  </a:extLst>
                </p14:cNvPr>
                <p14:cNvContentPartPr/>
                <p14:nvPr/>
              </p14:nvContentPartPr>
              <p14:xfrm>
                <a:off x="6104430" y="4610130"/>
                <a:ext cx="54000" cy="259560"/>
              </p14:xfrm>
            </p:contentPart>
          </mc:Choice>
          <mc:Fallback xmlns="">
            <p:pic>
              <p:nvPicPr>
                <p:cNvPr id="71703" name="墨迹 71702">
                  <a:extLst>
                    <a:ext uri="{FF2B5EF4-FFF2-40B4-BE49-F238E27FC236}">
                      <a16:creationId xmlns:a16="http://schemas.microsoft.com/office/drawing/2014/main" id="{B361927A-F162-4255-B769-34E76BF5ADA0}"/>
                    </a:ext>
                  </a:extLst>
                </p:cNvPr>
                <p:cNvPicPr/>
                <p:nvPr/>
              </p:nvPicPr>
              <p:blipFill>
                <a:blip r:embed="rId139"/>
                <a:stretch>
                  <a:fillRect/>
                </a:stretch>
              </p:blipFill>
              <p:spPr>
                <a:xfrm>
                  <a:off x="6086430" y="4592130"/>
                  <a:ext cx="8964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1704" name="墨迹 71703">
                  <a:extLst>
                    <a:ext uri="{FF2B5EF4-FFF2-40B4-BE49-F238E27FC236}">
                      <a16:creationId xmlns:a16="http://schemas.microsoft.com/office/drawing/2014/main" id="{5666FC1B-88C1-4402-BBD5-4803F6D2B960}"/>
                    </a:ext>
                  </a:extLst>
                </p14:cNvPr>
                <p14:cNvContentPartPr/>
                <p14:nvPr/>
              </p14:nvContentPartPr>
              <p14:xfrm>
                <a:off x="6138990" y="4772490"/>
                <a:ext cx="208440" cy="142920"/>
              </p14:xfrm>
            </p:contentPart>
          </mc:Choice>
          <mc:Fallback xmlns="">
            <p:pic>
              <p:nvPicPr>
                <p:cNvPr id="71704" name="墨迹 71703">
                  <a:extLst>
                    <a:ext uri="{FF2B5EF4-FFF2-40B4-BE49-F238E27FC236}">
                      <a16:creationId xmlns:a16="http://schemas.microsoft.com/office/drawing/2014/main" id="{5666FC1B-88C1-4402-BBD5-4803F6D2B960}"/>
                    </a:ext>
                  </a:extLst>
                </p:cNvPr>
                <p:cNvPicPr/>
                <p:nvPr/>
              </p:nvPicPr>
              <p:blipFill>
                <a:blip r:embed="rId141"/>
                <a:stretch>
                  <a:fillRect/>
                </a:stretch>
              </p:blipFill>
              <p:spPr>
                <a:xfrm>
                  <a:off x="6120990" y="4754850"/>
                  <a:ext cx="2440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1705" name="墨迹 71704">
                  <a:extLst>
                    <a:ext uri="{FF2B5EF4-FFF2-40B4-BE49-F238E27FC236}">
                      <a16:creationId xmlns:a16="http://schemas.microsoft.com/office/drawing/2014/main" id="{8D34CECF-D302-4EA5-93D0-1941F8D36B47}"/>
                    </a:ext>
                  </a:extLst>
                </p14:cNvPr>
                <p14:cNvContentPartPr/>
                <p14:nvPr/>
              </p14:nvContentPartPr>
              <p14:xfrm>
                <a:off x="6476670" y="4396650"/>
                <a:ext cx="86760" cy="73080"/>
              </p14:xfrm>
            </p:contentPart>
          </mc:Choice>
          <mc:Fallback xmlns="">
            <p:pic>
              <p:nvPicPr>
                <p:cNvPr id="71705" name="墨迹 71704">
                  <a:extLst>
                    <a:ext uri="{FF2B5EF4-FFF2-40B4-BE49-F238E27FC236}">
                      <a16:creationId xmlns:a16="http://schemas.microsoft.com/office/drawing/2014/main" id="{8D34CECF-D302-4EA5-93D0-1941F8D36B47}"/>
                    </a:ext>
                  </a:extLst>
                </p:cNvPr>
                <p:cNvPicPr/>
                <p:nvPr/>
              </p:nvPicPr>
              <p:blipFill>
                <a:blip r:embed="rId143"/>
                <a:stretch>
                  <a:fillRect/>
                </a:stretch>
              </p:blipFill>
              <p:spPr>
                <a:xfrm>
                  <a:off x="6458670" y="4378650"/>
                  <a:ext cx="1224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1706" name="墨迹 71705">
                  <a:extLst>
                    <a:ext uri="{FF2B5EF4-FFF2-40B4-BE49-F238E27FC236}">
                      <a16:creationId xmlns:a16="http://schemas.microsoft.com/office/drawing/2014/main" id="{DEEDEB43-9C1A-4E80-B69D-CD0364699FEA}"/>
                    </a:ext>
                  </a:extLst>
                </p14:cNvPr>
                <p14:cNvContentPartPr/>
                <p14:nvPr/>
              </p14:nvContentPartPr>
              <p14:xfrm>
                <a:off x="6396030" y="4475130"/>
                <a:ext cx="231120" cy="40680"/>
              </p14:xfrm>
            </p:contentPart>
          </mc:Choice>
          <mc:Fallback xmlns="">
            <p:pic>
              <p:nvPicPr>
                <p:cNvPr id="71706" name="墨迹 71705">
                  <a:extLst>
                    <a:ext uri="{FF2B5EF4-FFF2-40B4-BE49-F238E27FC236}">
                      <a16:creationId xmlns:a16="http://schemas.microsoft.com/office/drawing/2014/main" id="{DEEDEB43-9C1A-4E80-B69D-CD0364699FEA}"/>
                    </a:ext>
                  </a:extLst>
                </p:cNvPr>
                <p:cNvPicPr/>
                <p:nvPr/>
              </p:nvPicPr>
              <p:blipFill>
                <a:blip r:embed="rId145"/>
                <a:stretch>
                  <a:fillRect/>
                </a:stretch>
              </p:blipFill>
              <p:spPr>
                <a:xfrm>
                  <a:off x="6378390" y="4457490"/>
                  <a:ext cx="2667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1707" name="墨迹 71706">
                  <a:extLst>
                    <a:ext uri="{FF2B5EF4-FFF2-40B4-BE49-F238E27FC236}">
                      <a16:creationId xmlns:a16="http://schemas.microsoft.com/office/drawing/2014/main" id="{67822ADE-85EF-436F-B4B3-512111777863}"/>
                    </a:ext>
                  </a:extLst>
                </p14:cNvPr>
                <p14:cNvContentPartPr/>
                <p14:nvPr/>
              </p14:nvContentPartPr>
              <p14:xfrm>
                <a:off x="6447150" y="4536690"/>
                <a:ext cx="85320" cy="32760"/>
              </p14:xfrm>
            </p:contentPart>
          </mc:Choice>
          <mc:Fallback xmlns="">
            <p:pic>
              <p:nvPicPr>
                <p:cNvPr id="71707" name="墨迹 71706">
                  <a:extLst>
                    <a:ext uri="{FF2B5EF4-FFF2-40B4-BE49-F238E27FC236}">
                      <a16:creationId xmlns:a16="http://schemas.microsoft.com/office/drawing/2014/main" id="{67822ADE-85EF-436F-B4B3-512111777863}"/>
                    </a:ext>
                  </a:extLst>
                </p:cNvPr>
                <p:cNvPicPr/>
                <p:nvPr/>
              </p:nvPicPr>
              <p:blipFill>
                <a:blip r:embed="rId147"/>
                <a:stretch>
                  <a:fillRect/>
                </a:stretch>
              </p:blipFill>
              <p:spPr>
                <a:xfrm>
                  <a:off x="6429150" y="4518690"/>
                  <a:ext cx="1209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71708" name="墨迹 71707">
                  <a:extLst>
                    <a:ext uri="{FF2B5EF4-FFF2-40B4-BE49-F238E27FC236}">
                      <a16:creationId xmlns:a16="http://schemas.microsoft.com/office/drawing/2014/main" id="{7711BB7B-43B1-4203-A18C-2135CEAFFD88}"/>
                    </a:ext>
                  </a:extLst>
                </p14:cNvPr>
                <p14:cNvContentPartPr/>
                <p14:nvPr/>
              </p14:nvContentPartPr>
              <p14:xfrm>
                <a:off x="6408270" y="4501770"/>
                <a:ext cx="219960" cy="171360"/>
              </p14:xfrm>
            </p:contentPart>
          </mc:Choice>
          <mc:Fallback xmlns="">
            <p:pic>
              <p:nvPicPr>
                <p:cNvPr id="71708" name="墨迹 71707">
                  <a:extLst>
                    <a:ext uri="{FF2B5EF4-FFF2-40B4-BE49-F238E27FC236}">
                      <a16:creationId xmlns:a16="http://schemas.microsoft.com/office/drawing/2014/main" id="{7711BB7B-43B1-4203-A18C-2135CEAFFD88}"/>
                    </a:ext>
                  </a:extLst>
                </p:cNvPr>
                <p:cNvPicPr/>
                <p:nvPr/>
              </p:nvPicPr>
              <p:blipFill>
                <a:blip r:embed="rId149"/>
                <a:stretch>
                  <a:fillRect/>
                </a:stretch>
              </p:blipFill>
              <p:spPr>
                <a:xfrm>
                  <a:off x="6390630" y="4484130"/>
                  <a:ext cx="2556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71709" name="墨迹 71708">
                  <a:extLst>
                    <a:ext uri="{FF2B5EF4-FFF2-40B4-BE49-F238E27FC236}">
                      <a16:creationId xmlns:a16="http://schemas.microsoft.com/office/drawing/2014/main" id="{BC6FB4EA-4076-4015-82DB-769A393E4BCA}"/>
                    </a:ext>
                  </a:extLst>
                </p14:cNvPr>
                <p14:cNvContentPartPr/>
                <p14:nvPr/>
              </p14:nvContentPartPr>
              <p14:xfrm>
                <a:off x="6390990" y="4640370"/>
                <a:ext cx="257040" cy="271080"/>
              </p14:xfrm>
            </p:contentPart>
          </mc:Choice>
          <mc:Fallback xmlns="">
            <p:pic>
              <p:nvPicPr>
                <p:cNvPr id="71709" name="墨迹 71708">
                  <a:extLst>
                    <a:ext uri="{FF2B5EF4-FFF2-40B4-BE49-F238E27FC236}">
                      <a16:creationId xmlns:a16="http://schemas.microsoft.com/office/drawing/2014/main" id="{BC6FB4EA-4076-4015-82DB-769A393E4BCA}"/>
                    </a:ext>
                  </a:extLst>
                </p:cNvPr>
                <p:cNvPicPr/>
                <p:nvPr/>
              </p:nvPicPr>
              <p:blipFill>
                <a:blip r:embed="rId151"/>
                <a:stretch>
                  <a:fillRect/>
                </a:stretch>
              </p:blipFill>
              <p:spPr>
                <a:xfrm>
                  <a:off x="6372990" y="4622370"/>
                  <a:ext cx="2926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71710" name="墨迹 71709">
                  <a:extLst>
                    <a:ext uri="{FF2B5EF4-FFF2-40B4-BE49-F238E27FC236}">
                      <a16:creationId xmlns:a16="http://schemas.microsoft.com/office/drawing/2014/main" id="{999A4986-1DE1-406F-B860-24C43625D753}"/>
                    </a:ext>
                  </a:extLst>
                </p14:cNvPr>
                <p14:cNvContentPartPr/>
                <p14:nvPr/>
              </p14:nvContentPartPr>
              <p14:xfrm>
                <a:off x="6425550" y="4760250"/>
                <a:ext cx="32400" cy="84240"/>
              </p14:xfrm>
            </p:contentPart>
          </mc:Choice>
          <mc:Fallback xmlns="">
            <p:pic>
              <p:nvPicPr>
                <p:cNvPr id="71710" name="墨迹 71709">
                  <a:extLst>
                    <a:ext uri="{FF2B5EF4-FFF2-40B4-BE49-F238E27FC236}">
                      <a16:creationId xmlns:a16="http://schemas.microsoft.com/office/drawing/2014/main" id="{999A4986-1DE1-406F-B860-24C43625D753}"/>
                    </a:ext>
                  </a:extLst>
                </p:cNvPr>
                <p:cNvPicPr/>
                <p:nvPr/>
              </p:nvPicPr>
              <p:blipFill>
                <a:blip r:embed="rId153"/>
                <a:stretch>
                  <a:fillRect/>
                </a:stretch>
              </p:blipFill>
              <p:spPr>
                <a:xfrm>
                  <a:off x="6407910" y="4742250"/>
                  <a:ext cx="680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71711" name="墨迹 71710">
                  <a:extLst>
                    <a:ext uri="{FF2B5EF4-FFF2-40B4-BE49-F238E27FC236}">
                      <a16:creationId xmlns:a16="http://schemas.microsoft.com/office/drawing/2014/main" id="{8C024175-7864-49A0-93BB-77E388B32B02}"/>
                    </a:ext>
                  </a:extLst>
                </p14:cNvPr>
                <p14:cNvContentPartPr/>
                <p14:nvPr/>
              </p14:nvContentPartPr>
              <p14:xfrm>
                <a:off x="6682230" y="4752330"/>
                <a:ext cx="33480" cy="64800"/>
              </p14:xfrm>
            </p:contentPart>
          </mc:Choice>
          <mc:Fallback xmlns="">
            <p:pic>
              <p:nvPicPr>
                <p:cNvPr id="71711" name="墨迹 71710">
                  <a:extLst>
                    <a:ext uri="{FF2B5EF4-FFF2-40B4-BE49-F238E27FC236}">
                      <a16:creationId xmlns:a16="http://schemas.microsoft.com/office/drawing/2014/main" id="{8C024175-7864-49A0-93BB-77E388B32B02}"/>
                    </a:ext>
                  </a:extLst>
                </p:cNvPr>
                <p:cNvPicPr/>
                <p:nvPr/>
              </p:nvPicPr>
              <p:blipFill>
                <a:blip r:embed="rId155"/>
                <a:stretch>
                  <a:fillRect/>
                </a:stretch>
              </p:blipFill>
              <p:spPr>
                <a:xfrm>
                  <a:off x="6664590" y="4734690"/>
                  <a:ext cx="691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71712" name="墨迹 71711">
                  <a:extLst>
                    <a:ext uri="{FF2B5EF4-FFF2-40B4-BE49-F238E27FC236}">
                      <a16:creationId xmlns:a16="http://schemas.microsoft.com/office/drawing/2014/main" id="{A1ED51A0-C9BD-4636-B1E1-E8BB48E615F8}"/>
                    </a:ext>
                  </a:extLst>
                </p14:cNvPr>
                <p14:cNvContentPartPr/>
                <p14:nvPr/>
              </p14:nvContentPartPr>
              <p14:xfrm>
                <a:off x="6724350" y="4506450"/>
                <a:ext cx="226440" cy="202680"/>
              </p14:xfrm>
            </p:contentPart>
          </mc:Choice>
          <mc:Fallback xmlns="">
            <p:pic>
              <p:nvPicPr>
                <p:cNvPr id="71712" name="墨迹 71711">
                  <a:extLst>
                    <a:ext uri="{FF2B5EF4-FFF2-40B4-BE49-F238E27FC236}">
                      <a16:creationId xmlns:a16="http://schemas.microsoft.com/office/drawing/2014/main" id="{A1ED51A0-C9BD-4636-B1E1-E8BB48E615F8}"/>
                    </a:ext>
                  </a:extLst>
                </p:cNvPr>
                <p:cNvPicPr/>
                <p:nvPr/>
              </p:nvPicPr>
              <p:blipFill>
                <a:blip r:embed="rId157"/>
                <a:stretch>
                  <a:fillRect/>
                </a:stretch>
              </p:blipFill>
              <p:spPr>
                <a:xfrm>
                  <a:off x="6706350" y="4488450"/>
                  <a:ext cx="2620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1713" name="墨迹 71712">
                  <a:extLst>
                    <a:ext uri="{FF2B5EF4-FFF2-40B4-BE49-F238E27FC236}">
                      <a16:creationId xmlns:a16="http://schemas.microsoft.com/office/drawing/2014/main" id="{02CEAD55-6AD5-4086-871E-A9FCE564E9E4}"/>
                    </a:ext>
                  </a:extLst>
                </p14:cNvPr>
                <p14:cNvContentPartPr/>
                <p14:nvPr/>
              </p14:nvContentPartPr>
              <p14:xfrm>
                <a:off x="6750270" y="4540290"/>
                <a:ext cx="164880" cy="338040"/>
              </p14:xfrm>
            </p:contentPart>
          </mc:Choice>
          <mc:Fallback xmlns="">
            <p:pic>
              <p:nvPicPr>
                <p:cNvPr id="71713" name="墨迹 71712">
                  <a:extLst>
                    <a:ext uri="{FF2B5EF4-FFF2-40B4-BE49-F238E27FC236}">
                      <a16:creationId xmlns:a16="http://schemas.microsoft.com/office/drawing/2014/main" id="{02CEAD55-6AD5-4086-871E-A9FCE564E9E4}"/>
                    </a:ext>
                  </a:extLst>
                </p:cNvPr>
                <p:cNvPicPr/>
                <p:nvPr/>
              </p:nvPicPr>
              <p:blipFill>
                <a:blip r:embed="rId159"/>
                <a:stretch>
                  <a:fillRect/>
                </a:stretch>
              </p:blipFill>
              <p:spPr>
                <a:xfrm>
                  <a:off x="6732630" y="4522290"/>
                  <a:ext cx="20052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1714" name="墨迹 71713">
                  <a:extLst>
                    <a:ext uri="{FF2B5EF4-FFF2-40B4-BE49-F238E27FC236}">
                      <a16:creationId xmlns:a16="http://schemas.microsoft.com/office/drawing/2014/main" id="{26838067-E67E-4E0C-A22F-A5DED0C1BAE0}"/>
                    </a:ext>
                  </a:extLst>
                </p14:cNvPr>
                <p14:cNvContentPartPr/>
                <p14:nvPr/>
              </p14:nvContentPartPr>
              <p14:xfrm>
                <a:off x="6876990" y="4686090"/>
                <a:ext cx="63720" cy="103680"/>
              </p14:xfrm>
            </p:contentPart>
          </mc:Choice>
          <mc:Fallback xmlns="">
            <p:pic>
              <p:nvPicPr>
                <p:cNvPr id="71714" name="墨迹 71713">
                  <a:extLst>
                    <a:ext uri="{FF2B5EF4-FFF2-40B4-BE49-F238E27FC236}">
                      <a16:creationId xmlns:a16="http://schemas.microsoft.com/office/drawing/2014/main" id="{26838067-E67E-4E0C-A22F-A5DED0C1BAE0}"/>
                    </a:ext>
                  </a:extLst>
                </p:cNvPr>
                <p:cNvPicPr/>
                <p:nvPr/>
              </p:nvPicPr>
              <p:blipFill>
                <a:blip r:embed="rId161"/>
                <a:stretch>
                  <a:fillRect/>
                </a:stretch>
              </p:blipFill>
              <p:spPr>
                <a:xfrm>
                  <a:off x="6858990" y="4668450"/>
                  <a:ext cx="993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71715" name="墨迹 71714">
                  <a:extLst>
                    <a:ext uri="{FF2B5EF4-FFF2-40B4-BE49-F238E27FC236}">
                      <a16:creationId xmlns:a16="http://schemas.microsoft.com/office/drawing/2014/main" id="{080F8A54-7858-4310-8121-0BD5A4BD76D1}"/>
                    </a:ext>
                  </a:extLst>
                </p14:cNvPr>
                <p14:cNvContentPartPr/>
                <p14:nvPr/>
              </p14:nvContentPartPr>
              <p14:xfrm>
                <a:off x="6956190" y="4541730"/>
                <a:ext cx="156960" cy="172080"/>
              </p14:xfrm>
            </p:contentPart>
          </mc:Choice>
          <mc:Fallback xmlns="">
            <p:pic>
              <p:nvPicPr>
                <p:cNvPr id="71715" name="墨迹 71714">
                  <a:extLst>
                    <a:ext uri="{FF2B5EF4-FFF2-40B4-BE49-F238E27FC236}">
                      <a16:creationId xmlns:a16="http://schemas.microsoft.com/office/drawing/2014/main" id="{080F8A54-7858-4310-8121-0BD5A4BD76D1}"/>
                    </a:ext>
                  </a:extLst>
                </p:cNvPr>
                <p:cNvPicPr/>
                <p:nvPr/>
              </p:nvPicPr>
              <p:blipFill>
                <a:blip r:embed="rId163"/>
                <a:stretch>
                  <a:fillRect/>
                </a:stretch>
              </p:blipFill>
              <p:spPr>
                <a:xfrm>
                  <a:off x="6938190" y="4523730"/>
                  <a:ext cx="192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71717" name="墨迹 71716">
                  <a:extLst>
                    <a:ext uri="{FF2B5EF4-FFF2-40B4-BE49-F238E27FC236}">
                      <a16:creationId xmlns:a16="http://schemas.microsoft.com/office/drawing/2014/main" id="{671A3C8D-4077-4816-AB72-0201BEA41AB8}"/>
                    </a:ext>
                  </a:extLst>
                </p14:cNvPr>
                <p14:cNvContentPartPr/>
                <p14:nvPr/>
              </p14:nvContentPartPr>
              <p14:xfrm>
                <a:off x="7170030" y="4507530"/>
                <a:ext cx="145800" cy="58320"/>
              </p14:xfrm>
            </p:contentPart>
          </mc:Choice>
          <mc:Fallback xmlns="">
            <p:pic>
              <p:nvPicPr>
                <p:cNvPr id="71717" name="墨迹 71716">
                  <a:extLst>
                    <a:ext uri="{FF2B5EF4-FFF2-40B4-BE49-F238E27FC236}">
                      <a16:creationId xmlns:a16="http://schemas.microsoft.com/office/drawing/2014/main" id="{671A3C8D-4077-4816-AB72-0201BEA41AB8}"/>
                    </a:ext>
                  </a:extLst>
                </p:cNvPr>
                <p:cNvPicPr/>
                <p:nvPr/>
              </p:nvPicPr>
              <p:blipFill>
                <a:blip r:embed="rId165"/>
                <a:stretch>
                  <a:fillRect/>
                </a:stretch>
              </p:blipFill>
              <p:spPr>
                <a:xfrm>
                  <a:off x="7152390" y="4489890"/>
                  <a:ext cx="1814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71718" name="墨迹 71717">
                  <a:extLst>
                    <a:ext uri="{FF2B5EF4-FFF2-40B4-BE49-F238E27FC236}">
                      <a16:creationId xmlns:a16="http://schemas.microsoft.com/office/drawing/2014/main" id="{B1FBEEC6-D663-486D-ABE2-861E688D42DF}"/>
                    </a:ext>
                  </a:extLst>
                </p14:cNvPr>
                <p14:cNvContentPartPr/>
                <p14:nvPr/>
              </p14:nvContentPartPr>
              <p14:xfrm>
                <a:off x="7239510" y="4341570"/>
                <a:ext cx="45360" cy="541440"/>
              </p14:xfrm>
            </p:contentPart>
          </mc:Choice>
          <mc:Fallback xmlns="">
            <p:pic>
              <p:nvPicPr>
                <p:cNvPr id="71718" name="墨迹 71717">
                  <a:extLst>
                    <a:ext uri="{FF2B5EF4-FFF2-40B4-BE49-F238E27FC236}">
                      <a16:creationId xmlns:a16="http://schemas.microsoft.com/office/drawing/2014/main" id="{B1FBEEC6-D663-486D-ABE2-861E688D42DF}"/>
                    </a:ext>
                  </a:extLst>
                </p:cNvPr>
                <p:cNvPicPr/>
                <p:nvPr/>
              </p:nvPicPr>
              <p:blipFill>
                <a:blip r:embed="rId167"/>
                <a:stretch>
                  <a:fillRect/>
                </a:stretch>
              </p:blipFill>
              <p:spPr>
                <a:xfrm>
                  <a:off x="7221870" y="4323930"/>
                  <a:ext cx="81000" cy="5770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71719" name="墨迹 71718">
                  <a:extLst>
                    <a:ext uri="{FF2B5EF4-FFF2-40B4-BE49-F238E27FC236}">
                      <a16:creationId xmlns:a16="http://schemas.microsoft.com/office/drawing/2014/main" id="{A30D208D-5C7C-415D-80D3-3115C4837CCF}"/>
                    </a:ext>
                  </a:extLst>
                </p14:cNvPr>
                <p14:cNvContentPartPr/>
                <p14:nvPr/>
              </p14:nvContentPartPr>
              <p14:xfrm>
                <a:off x="7143750" y="4585290"/>
                <a:ext cx="129240" cy="234720"/>
              </p14:xfrm>
            </p:contentPart>
          </mc:Choice>
          <mc:Fallback xmlns="">
            <p:pic>
              <p:nvPicPr>
                <p:cNvPr id="71719" name="墨迹 71718">
                  <a:extLst>
                    <a:ext uri="{FF2B5EF4-FFF2-40B4-BE49-F238E27FC236}">
                      <a16:creationId xmlns:a16="http://schemas.microsoft.com/office/drawing/2014/main" id="{A30D208D-5C7C-415D-80D3-3115C4837CCF}"/>
                    </a:ext>
                  </a:extLst>
                </p:cNvPr>
                <p:cNvPicPr/>
                <p:nvPr/>
              </p:nvPicPr>
              <p:blipFill>
                <a:blip r:embed="rId169"/>
                <a:stretch>
                  <a:fillRect/>
                </a:stretch>
              </p:blipFill>
              <p:spPr>
                <a:xfrm>
                  <a:off x="7125750" y="4567650"/>
                  <a:ext cx="1648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71720" name="墨迹 71719">
                  <a:extLst>
                    <a:ext uri="{FF2B5EF4-FFF2-40B4-BE49-F238E27FC236}">
                      <a16:creationId xmlns:a16="http://schemas.microsoft.com/office/drawing/2014/main" id="{2FCD911B-0387-4FFD-B580-7E2E769AD549}"/>
                    </a:ext>
                  </a:extLst>
                </p14:cNvPr>
                <p14:cNvContentPartPr/>
                <p14:nvPr/>
              </p14:nvContentPartPr>
              <p14:xfrm>
                <a:off x="7277670" y="4461090"/>
                <a:ext cx="210240" cy="286920"/>
              </p14:xfrm>
            </p:contentPart>
          </mc:Choice>
          <mc:Fallback xmlns="">
            <p:pic>
              <p:nvPicPr>
                <p:cNvPr id="71720" name="墨迹 71719">
                  <a:extLst>
                    <a:ext uri="{FF2B5EF4-FFF2-40B4-BE49-F238E27FC236}">
                      <a16:creationId xmlns:a16="http://schemas.microsoft.com/office/drawing/2014/main" id="{2FCD911B-0387-4FFD-B580-7E2E769AD549}"/>
                    </a:ext>
                  </a:extLst>
                </p:cNvPr>
                <p:cNvPicPr/>
                <p:nvPr/>
              </p:nvPicPr>
              <p:blipFill>
                <a:blip r:embed="rId171"/>
                <a:stretch>
                  <a:fillRect/>
                </a:stretch>
              </p:blipFill>
              <p:spPr>
                <a:xfrm>
                  <a:off x="7260030" y="4443090"/>
                  <a:ext cx="2458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71721" name="墨迹 71720">
                  <a:extLst>
                    <a:ext uri="{FF2B5EF4-FFF2-40B4-BE49-F238E27FC236}">
                      <a16:creationId xmlns:a16="http://schemas.microsoft.com/office/drawing/2014/main" id="{CA33CC1D-792D-4192-BB59-5D7E28809CED}"/>
                    </a:ext>
                  </a:extLst>
                </p14:cNvPr>
                <p14:cNvContentPartPr/>
                <p14:nvPr/>
              </p14:nvContentPartPr>
              <p14:xfrm>
                <a:off x="7356870" y="4540290"/>
                <a:ext cx="158760" cy="46440"/>
              </p14:xfrm>
            </p:contentPart>
          </mc:Choice>
          <mc:Fallback xmlns="">
            <p:pic>
              <p:nvPicPr>
                <p:cNvPr id="71721" name="墨迹 71720">
                  <a:extLst>
                    <a:ext uri="{FF2B5EF4-FFF2-40B4-BE49-F238E27FC236}">
                      <a16:creationId xmlns:a16="http://schemas.microsoft.com/office/drawing/2014/main" id="{CA33CC1D-792D-4192-BB59-5D7E28809CED}"/>
                    </a:ext>
                  </a:extLst>
                </p:cNvPr>
                <p:cNvPicPr/>
                <p:nvPr/>
              </p:nvPicPr>
              <p:blipFill>
                <a:blip r:embed="rId173"/>
                <a:stretch>
                  <a:fillRect/>
                </a:stretch>
              </p:blipFill>
              <p:spPr>
                <a:xfrm>
                  <a:off x="7339230" y="4522290"/>
                  <a:ext cx="1944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71722" name="墨迹 71721">
                  <a:extLst>
                    <a:ext uri="{FF2B5EF4-FFF2-40B4-BE49-F238E27FC236}">
                      <a16:creationId xmlns:a16="http://schemas.microsoft.com/office/drawing/2014/main" id="{E9874127-F517-4048-88CD-FDDC97089608}"/>
                    </a:ext>
                  </a:extLst>
                </p14:cNvPr>
                <p14:cNvContentPartPr/>
                <p14:nvPr/>
              </p14:nvContentPartPr>
              <p14:xfrm>
                <a:off x="7353270" y="4549650"/>
                <a:ext cx="149040" cy="256320"/>
              </p14:xfrm>
            </p:contentPart>
          </mc:Choice>
          <mc:Fallback xmlns="">
            <p:pic>
              <p:nvPicPr>
                <p:cNvPr id="71722" name="墨迹 71721">
                  <a:extLst>
                    <a:ext uri="{FF2B5EF4-FFF2-40B4-BE49-F238E27FC236}">
                      <a16:creationId xmlns:a16="http://schemas.microsoft.com/office/drawing/2014/main" id="{E9874127-F517-4048-88CD-FDDC97089608}"/>
                    </a:ext>
                  </a:extLst>
                </p:cNvPr>
                <p:cNvPicPr/>
                <p:nvPr/>
              </p:nvPicPr>
              <p:blipFill>
                <a:blip r:embed="rId175"/>
                <a:stretch>
                  <a:fillRect/>
                </a:stretch>
              </p:blipFill>
              <p:spPr>
                <a:xfrm>
                  <a:off x="7335630" y="4532010"/>
                  <a:ext cx="18468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71723" name="墨迹 71722">
                  <a:extLst>
                    <a:ext uri="{FF2B5EF4-FFF2-40B4-BE49-F238E27FC236}">
                      <a16:creationId xmlns:a16="http://schemas.microsoft.com/office/drawing/2014/main" id="{A1E7B135-9BE4-42A6-B8A8-0ABA0AB29371}"/>
                    </a:ext>
                  </a:extLst>
                </p14:cNvPr>
                <p14:cNvContentPartPr/>
                <p14:nvPr/>
              </p14:nvContentPartPr>
              <p14:xfrm>
                <a:off x="7617150" y="4686090"/>
                <a:ext cx="20880" cy="82440"/>
              </p14:xfrm>
            </p:contentPart>
          </mc:Choice>
          <mc:Fallback xmlns="">
            <p:pic>
              <p:nvPicPr>
                <p:cNvPr id="71723" name="墨迹 71722">
                  <a:extLst>
                    <a:ext uri="{FF2B5EF4-FFF2-40B4-BE49-F238E27FC236}">
                      <a16:creationId xmlns:a16="http://schemas.microsoft.com/office/drawing/2014/main" id="{A1E7B135-9BE4-42A6-B8A8-0ABA0AB29371}"/>
                    </a:ext>
                  </a:extLst>
                </p:cNvPr>
                <p:cNvPicPr/>
                <p:nvPr/>
              </p:nvPicPr>
              <p:blipFill>
                <a:blip r:embed="rId177"/>
                <a:stretch>
                  <a:fillRect/>
                </a:stretch>
              </p:blipFill>
              <p:spPr>
                <a:xfrm>
                  <a:off x="7599150" y="4668450"/>
                  <a:ext cx="565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71724" name="墨迹 71723">
                  <a:extLst>
                    <a:ext uri="{FF2B5EF4-FFF2-40B4-BE49-F238E27FC236}">
                      <a16:creationId xmlns:a16="http://schemas.microsoft.com/office/drawing/2014/main" id="{EC745570-E34B-4E57-AA43-452414E3BEE9}"/>
                    </a:ext>
                  </a:extLst>
                </p14:cNvPr>
                <p14:cNvContentPartPr/>
                <p14:nvPr/>
              </p14:nvContentPartPr>
              <p14:xfrm>
                <a:off x="7662150" y="4355610"/>
                <a:ext cx="101160" cy="156600"/>
              </p14:xfrm>
            </p:contentPart>
          </mc:Choice>
          <mc:Fallback xmlns="">
            <p:pic>
              <p:nvPicPr>
                <p:cNvPr id="71724" name="墨迹 71723">
                  <a:extLst>
                    <a:ext uri="{FF2B5EF4-FFF2-40B4-BE49-F238E27FC236}">
                      <a16:creationId xmlns:a16="http://schemas.microsoft.com/office/drawing/2014/main" id="{EC745570-E34B-4E57-AA43-452414E3BEE9}"/>
                    </a:ext>
                  </a:extLst>
                </p:cNvPr>
                <p:cNvPicPr/>
                <p:nvPr/>
              </p:nvPicPr>
              <p:blipFill>
                <a:blip r:embed="rId179"/>
                <a:stretch>
                  <a:fillRect/>
                </a:stretch>
              </p:blipFill>
              <p:spPr>
                <a:xfrm>
                  <a:off x="7644150" y="4337970"/>
                  <a:ext cx="1368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71725" name="墨迹 71724">
                  <a:extLst>
                    <a:ext uri="{FF2B5EF4-FFF2-40B4-BE49-F238E27FC236}">
                      <a16:creationId xmlns:a16="http://schemas.microsoft.com/office/drawing/2014/main" id="{593068AD-CDB6-430E-B716-571D00FCEF14}"/>
                    </a:ext>
                  </a:extLst>
                </p14:cNvPr>
                <p14:cNvContentPartPr/>
                <p14:nvPr/>
              </p14:nvContentPartPr>
              <p14:xfrm>
                <a:off x="7716870" y="4417890"/>
                <a:ext cx="54000" cy="76680"/>
              </p14:xfrm>
            </p:contentPart>
          </mc:Choice>
          <mc:Fallback xmlns="">
            <p:pic>
              <p:nvPicPr>
                <p:cNvPr id="71725" name="墨迹 71724">
                  <a:extLst>
                    <a:ext uri="{FF2B5EF4-FFF2-40B4-BE49-F238E27FC236}">
                      <a16:creationId xmlns:a16="http://schemas.microsoft.com/office/drawing/2014/main" id="{593068AD-CDB6-430E-B716-571D00FCEF14}"/>
                    </a:ext>
                  </a:extLst>
                </p:cNvPr>
                <p:cNvPicPr/>
                <p:nvPr/>
              </p:nvPicPr>
              <p:blipFill>
                <a:blip r:embed="rId181"/>
                <a:stretch>
                  <a:fillRect/>
                </a:stretch>
              </p:blipFill>
              <p:spPr>
                <a:xfrm>
                  <a:off x="7699230" y="4399890"/>
                  <a:ext cx="896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71726" name="墨迹 71725">
                  <a:extLst>
                    <a:ext uri="{FF2B5EF4-FFF2-40B4-BE49-F238E27FC236}">
                      <a16:creationId xmlns:a16="http://schemas.microsoft.com/office/drawing/2014/main" id="{FE6ED84D-B213-4BF5-9B19-7AA99E70FB6E}"/>
                    </a:ext>
                  </a:extLst>
                </p14:cNvPr>
                <p14:cNvContentPartPr/>
                <p14:nvPr/>
              </p14:nvContentPartPr>
              <p14:xfrm>
                <a:off x="7793550" y="4289730"/>
                <a:ext cx="104760" cy="189360"/>
              </p14:xfrm>
            </p:contentPart>
          </mc:Choice>
          <mc:Fallback xmlns="">
            <p:pic>
              <p:nvPicPr>
                <p:cNvPr id="71726" name="墨迹 71725">
                  <a:extLst>
                    <a:ext uri="{FF2B5EF4-FFF2-40B4-BE49-F238E27FC236}">
                      <a16:creationId xmlns:a16="http://schemas.microsoft.com/office/drawing/2014/main" id="{FE6ED84D-B213-4BF5-9B19-7AA99E70FB6E}"/>
                    </a:ext>
                  </a:extLst>
                </p:cNvPr>
                <p:cNvPicPr/>
                <p:nvPr/>
              </p:nvPicPr>
              <p:blipFill>
                <a:blip r:embed="rId183"/>
                <a:stretch>
                  <a:fillRect/>
                </a:stretch>
              </p:blipFill>
              <p:spPr>
                <a:xfrm>
                  <a:off x="7775550" y="4271730"/>
                  <a:ext cx="1404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71727" name="墨迹 71726">
                  <a:extLst>
                    <a:ext uri="{FF2B5EF4-FFF2-40B4-BE49-F238E27FC236}">
                      <a16:creationId xmlns:a16="http://schemas.microsoft.com/office/drawing/2014/main" id="{8C9491FD-CB58-4A86-A167-2500A0FBB1BE}"/>
                    </a:ext>
                  </a:extLst>
                </p14:cNvPr>
                <p14:cNvContentPartPr/>
                <p14:nvPr/>
              </p14:nvContentPartPr>
              <p14:xfrm>
                <a:off x="7690590" y="4421850"/>
                <a:ext cx="245520" cy="269280"/>
              </p14:xfrm>
            </p:contentPart>
          </mc:Choice>
          <mc:Fallback xmlns="">
            <p:pic>
              <p:nvPicPr>
                <p:cNvPr id="71727" name="墨迹 71726">
                  <a:extLst>
                    <a:ext uri="{FF2B5EF4-FFF2-40B4-BE49-F238E27FC236}">
                      <a16:creationId xmlns:a16="http://schemas.microsoft.com/office/drawing/2014/main" id="{8C9491FD-CB58-4A86-A167-2500A0FBB1BE}"/>
                    </a:ext>
                  </a:extLst>
                </p:cNvPr>
                <p:cNvPicPr/>
                <p:nvPr/>
              </p:nvPicPr>
              <p:blipFill>
                <a:blip r:embed="rId185"/>
                <a:stretch>
                  <a:fillRect/>
                </a:stretch>
              </p:blipFill>
              <p:spPr>
                <a:xfrm>
                  <a:off x="7672590" y="4404210"/>
                  <a:ext cx="28116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71728" name="墨迹 71727">
                  <a:extLst>
                    <a:ext uri="{FF2B5EF4-FFF2-40B4-BE49-F238E27FC236}">
                      <a16:creationId xmlns:a16="http://schemas.microsoft.com/office/drawing/2014/main" id="{C75BEB69-1866-4D9C-A896-0CB0301BB359}"/>
                    </a:ext>
                  </a:extLst>
                </p14:cNvPr>
                <p14:cNvContentPartPr/>
                <p14:nvPr/>
              </p14:nvContentPartPr>
              <p14:xfrm>
                <a:off x="7819830" y="4465050"/>
                <a:ext cx="136800" cy="45720"/>
              </p14:xfrm>
            </p:contentPart>
          </mc:Choice>
          <mc:Fallback xmlns="">
            <p:pic>
              <p:nvPicPr>
                <p:cNvPr id="71728" name="墨迹 71727">
                  <a:extLst>
                    <a:ext uri="{FF2B5EF4-FFF2-40B4-BE49-F238E27FC236}">
                      <a16:creationId xmlns:a16="http://schemas.microsoft.com/office/drawing/2014/main" id="{C75BEB69-1866-4D9C-A896-0CB0301BB359}"/>
                    </a:ext>
                  </a:extLst>
                </p:cNvPr>
                <p:cNvPicPr/>
                <p:nvPr/>
              </p:nvPicPr>
              <p:blipFill>
                <a:blip r:embed="rId187"/>
                <a:stretch>
                  <a:fillRect/>
                </a:stretch>
              </p:blipFill>
              <p:spPr>
                <a:xfrm>
                  <a:off x="7802190" y="4447410"/>
                  <a:ext cx="1724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71729" name="墨迹 71728">
                  <a:extLst>
                    <a:ext uri="{FF2B5EF4-FFF2-40B4-BE49-F238E27FC236}">
                      <a16:creationId xmlns:a16="http://schemas.microsoft.com/office/drawing/2014/main" id="{842B4F08-A6E4-4304-B930-742080A5E9AF}"/>
                    </a:ext>
                  </a:extLst>
                </p14:cNvPr>
                <p14:cNvContentPartPr/>
                <p14:nvPr/>
              </p14:nvContentPartPr>
              <p14:xfrm>
                <a:off x="7787430" y="4523010"/>
                <a:ext cx="146520" cy="217800"/>
              </p14:xfrm>
            </p:contentPart>
          </mc:Choice>
          <mc:Fallback xmlns="">
            <p:pic>
              <p:nvPicPr>
                <p:cNvPr id="71729" name="墨迹 71728">
                  <a:extLst>
                    <a:ext uri="{FF2B5EF4-FFF2-40B4-BE49-F238E27FC236}">
                      <a16:creationId xmlns:a16="http://schemas.microsoft.com/office/drawing/2014/main" id="{842B4F08-A6E4-4304-B930-742080A5E9AF}"/>
                    </a:ext>
                  </a:extLst>
                </p:cNvPr>
                <p:cNvPicPr/>
                <p:nvPr/>
              </p:nvPicPr>
              <p:blipFill>
                <a:blip r:embed="rId189"/>
                <a:stretch>
                  <a:fillRect/>
                </a:stretch>
              </p:blipFill>
              <p:spPr>
                <a:xfrm>
                  <a:off x="7769430" y="4505370"/>
                  <a:ext cx="1821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71730" name="墨迹 71729">
                  <a:extLst>
                    <a:ext uri="{FF2B5EF4-FFF2-40B4-BE49-F238E27FC236}">
                      <a16:creationId xmlns:a16="http://schemas.microsoft.com/office/drawing/2014/main" id="{EA360909-C59B-41B4-B500-12F50BC6C30E}"/>
                    </a:ext>
                  </a:extLst>
                </p14:cNvPr>
                <p14:cNvContentPartPr/>
                <p14:nvPr/>
              </p14:nvContentPartPr>
              <p14:xfrm>
                <a:off x="7864110" y="4566210"/>
                <a:ext cx="63000" cy="80640"/>
              </p14:xfrm>
            </p:contentPart>
          </mc:Choice>
          <mc:Fallback xmlns="">
            <p:pic>
              <p:nvPicPr>
                <p:cNvPr id="71730" name="墨迹 71729">
                  <a:extLst>
                    <a:ext uri="{FF2B5EF4-FFF2-40B4-BE49-F238E27FC236}">
                      <a16:creationId xmlns:a16="http://schemas.microsoft.com/office/drawing/2014/main" id="{EA360909-C59B-41B4-B500-12F50BC6C30E}"/>
                    </a:ext>
                  </a:extLst>
                </p:cNvPr>
                <p:cNvPicPr/>
                <p:nvPr/>
              </p:nvPicPr>
              <p:blipFill>
                <a:blip r:embed="rId191"/>
                <a:stretch>
                  <a:fillRect/>
                </a:stretch>
              </p:blipFill>
              <p:spPr>
                <a:xfrm>
                  <a:off x="7846470" y="4548570"/>
                  <a:ext cx="986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71731" name="墨迹 71730">
                  <a:extLst>
                    <a:ext uri="{FF2B5EF4-FFF2-40B4-BE49-F238E27FC236}">
                      <a16:creationId xmlns:a16="http://schemas.microsoft.com/office/drawing/2014/main" id="{D5C41B54-65A8-435E-9ACA-4EFB70BAEF4F}"/>
                    </a:ext>
                  </a:extLst>
                </p14:cNvPr>
                <p14:cNvContentPartPr/>
                <p14:nvPr/>
              </p14:nvContentPartPr>
              <p14:xfrm>
                <a:off x="7889670" y="4550370"/>
                <a:ext cx="69480" cy="179280"/>
              </p14:xfrm>
            </p:contentPart>
          </mc:Choice>
          <mc:Fallback xmlns="">
            <p:pic>
              <p:nvPicPr>
                <p:cNvPr id="71731" name="墨迹 71730">
                  <a:extLst>
                    <a:ext uri="{FF2B5EF4-FFF2-40B4-BE49-F238E27FC236}">
                      <a16:creationId xmlns:a16="http://schemas.microsoft.com/office/drawing/2014/main" id="{D5C41B54-65A8-435E-9ACA-4EFB70BAEF4F}"/>
                    </a:ext>
                  </a:extLst>
                </p:cNvPr>
                <p:cNvPicPr/>
                <p:nvPr/>
              </p:nvPicPr>
              <p:blipFill>
                <a:blip r:embed="rId193"/>
                <a:stretch>
                  <a:fillRect/>
                </a:stretch>
              </p:blipFill>
              <p:spPr>
                <a:xfrm>
                  <a:off x="7871670" y="4532370"/>
                  <a:ext cx="1051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71732" name="墨迹 71731">
                  <a:extLst>
                    <a:ext uri="{FF2B5EF4-FFF2-40B4-BE49-F238E27FC236}">
                      <a16:creationId xmlns:a16="http://schemas.microsoft.com/office/drawing/2014/main" id="{30B9CF96-327F-4E14-942D-DDBBAA20E8A8}"/>
                    </a:ext>
                  </a:extLst>
                </p14:cNvPr>
                <p14:cNvContentPartPr/>
                <p14:nvPr/>
              </p14:nvContentPartPr>
              <p14:xfrm>
                <a:off x="7725870" y="4709490"/>
                <a:ext cx="348840" cy="37080"/>
              </p14:xfrm>
            </p:contentPart>
          </mc:Choice>
          <mc:Fallback xmlns="">
            <p:pic>
              <p:nvPicPr>
                <p:cNvPr id="71732" name="墨迹 71731">
                  <a:extLst>
                    <a:ext uri="{FF2B5EF4-FFF2-40B4-BE49-F238E27FC236}">
                      <a16:creationId xmlns:a16="http://schemas.microsoft.com/office/drawing/2014/main" id="{30B9CF96-327F-4E14-942D-DDBBAA20E8A8}"/>
                    </a:ext>
                  </a:extLst>
                </p:cNvPr>
                <p:cNvPicPr/>
                <p:nvPr/>
              </p:nvPicPr>
              <p:blipFill>
                <a:blip r:embed="rId195"/>
                <a:stretch>
                  <a:fillRect/>
                </a:stretch>
              </p:blipFill>
              <p:spPr>
                <a:xfrm>
                  <a:off x="7707870" y="4691850"/>
                  <a:ext cx="384480" cy="72720"/>
                </a:xfrm>
                <a:prstGeom prst="rect">
                  <a:avLst/>
                </a:prstGeom>
              </p:spPr>
            </p:pic>
          </mc:Fallback>
        </mc:AlternateContent>
      </p:grpSp>
    </p:spTree>
  </p:cSld>
  <p:clrMapOvr>
    <a:masterClrMapping/>
  </p:clrMapOvr>
  <p:transition>
    <p:randomBar dir="ver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1518920" y="142240"/>
            <a:ext cx="7539990" cy="641350"/>
          </a:xfrm>
          <a:solidFill>
            <a:schemeClr val="bg1"/>
          </a:solidFill>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Arial" panose="020B0604020202020204" pitchFamily="34" charset="0"/>
              </a:rPr>
              <a:t>Acid Cleavable ICAT Reagents</a:t>
            </a:r>
            <a:r>
              <a:rPr kumimoji="0" lang="zh-CN" altLang="en-US" sz="32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Arial" panose="020B0604020202020204" pitchFamily="34" charset="0"/>
              </a:rPr>
              <a:t>（</a:t>
            </a:r>
            <a:r>
              <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Arial" panose="020B0604020202020204" pitchFamily="34" charset="0"/>
              </a:rPr>
              <a:t>cICAT</a:t>
            </a:r>
            <a:r>
              <a:rPr kumimoji="0" lang="zh-CN" altLang="en-US" sz="32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Arial" panose="020B0604020202020204" pitchFamily="34" charset="0"/>
              </a:rPr>
              <a:t>）</a:t>
            </a:r>
          </a:p>
        </p:txBody>
      </p:sp>
      <p:sp>
        <p:nvSpPr>
          <p:cNvPr id="73730" name="Text Box 3"/>
          <p:cNvSpPr txBox="1"/>
          <p:nvPr/>
        </p:nvSpPr>
        <p:spPr>
          <a:xfrm>
            <a:off x="107950" y="6446838"/>
            <a:ext cx="6553200" cy="366712"/>
          </a:xfrm>
          <a:prstGeom prst="rect">
            <a:avLst/>
          </a:prstGeom>
          <a:noFill/>
          <a:ln w="9525">
            <a:noFill/>
          </a:ln>
        </p:spPr>
        <p:txBody>
          <a:bodyPr anchor="t">
            <a:spAutoFit/>
          </a:bodyPr>
          <a:lstStyle/>
          <a:p>
            <a:pPr>
              <a:spcBef>
                <a:spcPct val="50000"/>
              </a:spcBef>
            </a:pPr>
            <a:r>
              <a:rPr lang="en-US" altLang="zh-CN" sz="1800" dirty="0">
                <a:latin typeface="Arial" panose="020B0604020202020204" pitchFamily="34" charset="0"/>
                <a:ea typeface="PMingLiU" pitchFamily="18" charset="-120"/>
              </a:rPr>
              <a:t>http://docs.appliedbiosystems.com/pebiodocs/04345222.pdf</a:t>
            </a:r>
          </a:p>
        </p:txBody>
      </p:sp>
      <p:pic>
        <p:nvPicPr>
          <p:cNvPr id="73731" name="Picture 4"/>
          <p:cNvPicPr>
            <a:picLocks noChangeAspect="1"/>
          </p:cNvPicPr>
          <p:nvPr/>
        </p:nvPicPr>
        <p:blipFill>
          <a:blip r:embed="rId2"/>
          <a:srcRect l="4565" t="5121" r="2774" b="15756"/>
          <a:stretch>
            <a:fillRect/>
          </a:stretch>
        </p:blipFill>
        <p:spPr>
          <a:xfrm>
            <a:off x="675958" y="3867785"/>
            <a:ext cx="5832475" cy="2232025"/>
          </a:xfrm>
          <a:prstGeom prst="rect">
            <a:avLst/>
          </a:prstGeom>
          <a:noFill/>
          <a:ln w="9525">
            <a:noFill/>
          </a:ln>
        </p:spPr>
      </p:pic>
      <p:pic>
        <p:nvPicPr>
          <p:cNvPr id="73732" name="Picture 6"/>
          <p:cNvPicPr>
            <a:picLocks noChangeAspect="1"/>
          </p:cNvPicPr>
          <p:nvPr/>
        </p:nvPicPr>
        <p:blipFill>
          <a:blip r:embed="rId3"/>
          <a:stretch>
            <a:fillRect/>
          </a:stretch>
        </p:blipFill>
        <p:spPr>
          <a:xfrm>
            <a:off x="611823" y="1480185"/>
            <a:ext cx="6696075" cy="2181225"/>
          </a:xfrm>
          <a:prstGeom prst="rect">
            <a:avLst/>
          </a:prstGeom>
          <a:solidFill>
            <a:srgbClr val="FFFF66"/>
          </a:solidFill>
          <a:ln w="9525">
            <a:noFill/>
          </a:ln>
        </p:spPr>
      </p:pic>
      <p:sp>
        <p:nvSpPr>
          <p:cNvPr id="73733" name="Text Box 7"/>
          <p:cNvSpPr txBox="1"/>
          <p:nvPr/>
        </p:nvSpPr>
        <p:spPr>
          <a:xfrm>
            <a:off x="7451725" y="2337753"/>
            <a:ext cx="1460500" cy="255587"/>
          </a:xfrm>
          <a:prstGeom prst="rect">
            <a:avLst/>
          </a:prstGeom>
          <a:noFill/>
          <a:ln w="9525">
            <a:noFill/>
          </a:ln>
        </p:spPr>
        <p:txBody>
          <a:bodyPr wrap="none" lIns="0" tIns="0" rIns="0" bIns="0" anchor="t">
            <a:spAutoFit/>
          </a:bodyPr>
          <a:lstStyle/>
          <a:p>
            <a:pPr defTabSz="828675" hangingPunct="0">
              <a:lnSpc>
                <a:spcPct val="93000"/>
              </a:lnSpc>
              <a:buClr>
                <a:srgbClr val="FFFFFF"/>
              </a:buClr>
              <a:buSzPct val="45000"/>
              <a:buFont typeface="StarSymbol" charset="0"/>
              <a:tabLst>
                <a:tab pos="657225" algn="l"/>
                <a:tab pos="1313180" algn="l"/>
              </a:tabLst>
            </a:pPr>
            <a:r>
              <a:rPr lang="en-GB" altLang="en-US" sz="1800" b="1" dirty="0">
                <a:latin typeface="Arial" panose="020B0604020202020204" pitchFamily="34" charset="0"/>
                <a:ea typeface="PMingLiU" pitchFamily="18" charset="-120"/>
              </a:rPr>
              <a:t>Original ICAT</a:t>
            </a:r>
          </a:p>
        </p:txBody>
      </p:sp>
      <p:sp>
        <p:nvSpPr>
          <p:cNvPr id="73734" name="Text Box 8"/>
          <p:cNvSpPr txBox="1"/>
          <p:nvPr/>
        </p:nvSpPr>
        <p:spPr>
          <a:xfrm>
            <a:off x="7150735" y="4635183"/>
            <a:ext cx="1908175" cy="366712"/>
          </a:xfrm>
          <a:prstGeom prst="rect">
            <a:avLst/>
          </a:prstGeom>
          <a:noFill/>
          <a:ln w="9525">
            <a:noFill/>
          </a:ln>
        </p:spPr>
        <p:txBody>
          <a:bodyPr anchor="t">
            <a:spAutoFit/>
          </a:bodyPr>
          <a:lstStyle/>
          <a:p>
            <a:r>
              <a:rPr lang="en-US" altLang="zh-CN" sz="1800" b="1" dirty="0">
                <a:latin typeface="Arial" panose="020B0604020202020204" pitchFamily="34" charset="0"/>
                <a:ea typeface="宋体" panose="02010600030101010101" pitchFamily="2" charset="-122"/>
              </a:rPr>
              <a:t>Cleavable ICAT</a:t>
            </a:r>
          </a:p>
        </p:txBody>
      </p:sp>
      <p:sp>
        <p:nvSpPr>
          <p:cNvPr id="73735" name="Text Box 9"/>
          <p:cNvSpPr txBox="1"/>
          <p:nvPr/>
        </p:nvSpPr>
        <p:spPr>
          <a:xfrm>
            <a:off x="7636510" y="2715260"/>
            <a:ext cx="1090613" cy="457200"/>
          </a:xfrm>
          <a:prstGeom prst="rect">
            <a:avLst/>
          </a:prstGeom>
          <a:noFill/>
          <a:ln w="9525">
            <a:noFill/>
          </a:ln>
        </p:spPr>
        <p:txBody>
          <a:bodyPr wrap="none" anchor="t">
            <a:spAutoFit/>
          </a:bodyPr>
          <a:lstStyle/>
          <a:p>
            <a:r>
              <a:rPr lang="en-US" altLang="zh-CN" sz="2400" b="1" dirty="0">
                <a:latin typeface="Times New Roman" panose="02020603050405020304" pitchFamily="18" charset="0"/>
                <a:ea typeface="宋体" panose="02010600030101010101" pitchFamily="2" charset="-122"/>
              </a:rPr>
              <a:t>442 Da</a:t>
            </a:r>
          </a:p>
        </p:txBody>
      </p:sp>
      <p:sp>
        <p:nvSpPr>
          <p:cNvPr id="73736" name="Text Box 10"/>
          <p:cNvSpPr txBox="1"/>
          <p:nvPr/>
        </p:nvSpPr>
        <p:spPr>
          <a:xfrm>
            <a:off x="7451725" y="5134928"/>
            <a:ext cx="1090613" cy="457200"/>
          </a:xfrm>
          <a:prstGeom prst="rect">
            <a:avLst/>
          </a:prstGeom>
          <a:noFill/>
          <a:ln w="9525">
            <a:noFill/>
          </a:ln>
        </p:spPr>
        <p:txBody>
          <a:bodyPr wrap="none" anchor="t">
            <a:spAutoFit/>
          </a:bodyPr>
          <a:lstStyle/>
          <a:p>
            <a:r>
              <a:rPr lang="en-US" altLang="zh-CN" sz="2400" b="1" dirty="0">
                <a:latin typeface="Times New Roman" panose="02020603050405020304" pitchFamily="18" charset="0"/>
                <a:ea typeface="宋体" panose="02010600030101010101" pitchFamily="2" charset="-122"/>
              </a:rPr>
              <a:t>227 Da</a:t>
            </a:r>
          </a:p>
        </p:txBody>
      </p:sp>
      <p:grpSp>
        <p:nvGrpSpPr>
          <p:cNvPr id="6" name="组合 5">
            <a:extLst>
              <a:ext uri="{FF2B5EF4-FFF2-40B4-BE49-F238E27FC236}">
                <a16:creationId xmlns:a16="http://schemas.microsoft.com/office/drawing/2014/main" id="{6EA67C63-8DBF-4B68-88B0-206264F5ABC4}"/>
              </a:ext>
            </a:extLst>
          </p:cNvPr>
          <p:cNvGrpSpPr/>
          <p:nvPr/>
        </p:nvGrpSpPr>
        <p:grpSpPr>
          <a:xfrm>
            <a:off x="1770030" y="1551210"/>
            <a:ext cx="231480" cy="2120040"/>
            <a:chOff x="1770030" y="1551210"/>
            <a:chExt cx="231480" cy="2120040"/>
          </a:xfrm>
        </p:grpSpPr>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9F3A2E6D-BF4A-4A55-AD26-FE4F35DA4138}"/>
                    </a:ext>
                  </a:extLst>
                </p14:cNvPr>
                <p14:cNvContentPartPr/>
                <p14:nvPr/>
              </p14:nvContentPartPr>
              <p14:xfrm>
                <a:off x="1770030" y="1946490"/>
                <a:ext cx="136080" cy="1724760"/>
              </p14:xfrm>
            </p:contentPart>
          </mc:Choice>
          <mc:Fallback xmlns="">
            <p:pic>
              <p:nvPicPr>
                <p:cNvPr id="3" name="墨迹 2">
                  <a:extLst>
                    <a:ext uri="{FF2B5EF4-FFF2-40B4-BE49-F238E27FC236}">
                      <a16:creationId xmlns:a16="http://schemas.microsoft.com/office/drawing/2014/main" id="{9F3A2E6D-BF4A-4A55-AD26-FE4F35DA4138}"/>
                    </a:ext>
                  </a:extLst>
                </p:cNvPr>
                <p:cNvPicPr/>
                <p:nvPr/>
              </p:nvPicPr>
              <p:blipFill>
                <a:blip r:embed="rId5"/>
                <a:stretch>
                  <a:fillRect/>
                </a:stretch>
              </p:blipFill>
              <p:spPr>
                <a:xfrm>
                  <a:off x="1752030" y="1928850"/>
                  <a:ext cx="171720" cy="1760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E150FC5A-F7C7-43FF-81CC-C7850BAC72E3}"/>
                    </a:ext>
                  </a:extLst>
                </p14:cNvPr>
                <p14:cNvContentPartPr/>
                <p14:nvPr/>
              </p14:nvContentPartPr>
              <p14:xfrm>
                <a:off x="1910070" y="1551210"/>
                <a:ext cx="39240" cy="306720"/>
              </p14:xfrm>
            </p:contentPart>
          </mc:Choice>
          <mc:Fallback xmlns="">
            <p:pic>
              <p:nvPicPr>
                <p:cNvPr id="4" name="墨迹 3">
                  <a:extLst>
                    <a:ext uri="{FF2B5EF4-FFF2-40B4-BE49-F238E27FC236}">
                      <a16:creationId xmlns:a16="http://schemas.microsoft.com/office/drawing/2014/main" id="{E150FC5A-F7C7-43FF-81CC-C7850BAC72E3}"/>
                    </a:ext>
                  </a:extLst>
                </p:cNvPr>
                <p:cNvPicPr/>
                <p:nvPr/>
              </p:nvPicPr>
              <p:blipFill>
                <a:blip r:embed="rId7"/>
                <a:stretch>
                  <a:fillRect/>
                </a:stretch>
              </p:blipFill>
              <p:spPr>
                <a:xfrm>
                  <a:off x="1892430" y="1533570"/>
                  <a:ext cx="7488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BE856986-5753-4856-A4CF-AF581374CD6F}"/>
                    </a:ext>
                  </a:extLst>
                </p14:cNvPr>
                <p14:cNvContentPartPr/>
                <p14:nvPr/>
              </p14:nvContentPartPr>
              <p14:xfrm>
                <a:off x="1794510" y="1771530"/>
                <a:ext cx="207000" cy="135000"/>
              </p14:xfrm>
            </p:contentPart>
          </mc:Choice>
          <mc:Fallback xmlns="">
            <p:pic>
              <p:nvPicPr>
                <p:cNvPr id="5" name="墨迹 4">
                  <a:extLst>
                    <a:ext uri="{FF2B5EF4-FFF2-40B4-BE49-F238E27FC236}">
                      <a16:creationId xmlns:a16="http://schemas.microsoft.com/office/drawing/2014/main" id="{BE856986-5753-4856-A4CF-AF581374CD6F}"/>
                    </a:ext>
                  </a:extLst>
                </p:cNvPr>
                <p:cNvPicPr/>
                <p:nvPr/>
              </p:nvPicPr>
              <p:blipFill>
                <a:blip r:embed="rId9"/>
                <a:stretch>
                  <a:fillRect/>
                </a:stretch>
              </p:blipFill>
              <p:spPr>
                <a:xfrm>
                  <a:off x="1776510" y="1753890"/>
                  <a:ext cx="242640" cy="170640"/>
                </a:xfrm>
                <a:prstGeom prst="rect">
                  <a:avLst/>
                </a:prstGeom>
              </p:spPr>
            </p:pic>
          </mc:Fallback>
        </mc:AlternateContent>
      </p:grpSp>
    </p:spTree>
  </p:cSld>
  <p:clrMapOvr>
    <a:masterClrMapping/>
  </p:clrMapOvr>
  <p:transition>
    <p:randomBar dir="ver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753" name="Object 3"/>
          <p:cNvGraphicFramePr>
            <a:graphicFrameLocks noChangeAspect="1"/>
          </p:cNvGraphicFramePr>
          <p:nvPr/>
        </p:nvGraphicFramePr>
        <p:xfrm>
          <a:off x="1510665" y="1053465"/>
          <a:ext cx="7465060" cy="5686425"/>
        </p:xfrm>
        <a:graphic>
          <a:graphicData uri="http://schemas.openxmlformats.org/presentationml/2006/ole">
            <mc:AlternateContent xmlns:mc="http://schemas.openxmlformats.org/markup-compatibility/2006">
              <mc:Choice xmlns:v="urn:schemas-microsoft-com:vml" Requires="v">
                <p:oleObj r:id="rId2" imgW="8434070" imgH="9497695" progId="">
                  <p:embed/>
                </p:oleObj>
              </mc:Choice>
              <mc:Fallback>
                <p:oleObj r:id="rId2" imgW="8434070" imgH="9497695" progId="">
                  <p:embed/>
                  <p:pic>
                    <p:nvPicPr>
                      <p:cNvPr id="0" name="图片 3076"/>
                      <p:cNvPicPr/>
                      <p:nvPr/>
                    </p:nvPicPr>
                    <p:blipFill>
                      <a:blip r:embed="rId3"/>
                      <a:stretch>
                        <a:fillRect/>
                      </a:stretch>
                    </p:blipFill>
                    <p:spPr>
                      <a:xfrm>
                        <a:off x="1510665" y="1053465"/>
                        <a:ext cx="7465060" cy="5686425"/>
                      </a:xfrm>
                      <a:prstGeom prst="rect">
                        <a:avLst/>
                      </a:prstGeom>
                      <a:solidFill>
                        <a:schemeClr val="tx1"/>
                      </a:solidFill>
                      <a:ln w="38100">
                        <a:noFill/>
                        <a:miter/>
                      </a:ln>
                    </p:spPr>
                  </p:pic>
                </p:oleObj>
              </mc:Fallback>
            </mc:AlternateContent>
          </a:graphicData>
        </a:graphic>
      </p:graphicFrame>
      <p:sp>
        <p:nvSpPr>
          <p:cNvPr id="74754" name="Rectangle 5"/>
          <p:cNvSpPr/>
          <p:nvPr/>
        </p:nvSpPr>
        <p:spPr>
          <a:xfrm>
            <a:off x="1908175" y="1268413"/>
            <a:ext cx="1295400" cy="431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a:r>
              <a:rPr lang="en-US" altLang="zh-CN" sz="1200" dirty="0">
                <a:latin typeface="Arial" panose="020B0604020202020204" pitchFamily="34" charset="0"/>
                <a:ea typeface="PMingLiU" pitchFamily="18" charset="-120"/>
              </a:rPr>
              <a:t>Cysteine Reactive </a:t>
            </a:r>
          </a:p>
          <a:p>
            <a:pPr algn="ctr"/>
            <a:r>
              <a:rPr lang="en-US" altLang="zh-CN" sz="1200" dirty="0">
                <a:latin typeface="Arial" panose="020B0604020202020204" pitchFamily="34" charset="0"/>
                <a:ea typeface="PMingLiU" pitchFamily="18" charset="-120"/>
              </a:rPr>
              <a:t>Group</a:t>
            </a:r>
          </a:p>
        </p:txBody>
      </p:sp>
      <p:sp>
        <p:nvSpPr>
          <p:cNvPr id="74755" name="Rectangle 6"/>
          <p:cNvSpPr/>
          <p:nvPr/>
        </p:nvSpPr>
        <p:spPr>
          <a:xfrm>
            <a:off x="3348038" y="1484313"/>
            <a:ext cx="1295400" cy="2159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a:r>
              <a:rPr lang="en-US" altLang="zh-CN" sz="1200" dirty="0">
                <a:latin typeface="Arial" panose="020B0604020202020204" pitchFamily="34" charset="0"/>
                <a:ea typeface="PMingLiU" pitchFamily="18" charset="-120"/>
              </a:rPr>
              <a:t>C</a:t>
            </a:r>
            <a:r>
              <a:rPr lang="en-US" altLang="zh-CN" sz="1200" baseline="30000" dirty="0">
                <a:latin typeface="Arial" panose="020B0604020202020204" pitchFamily="34" charset="0"/>
                <a:ea typeface="PMingLiU" pitchFamily="18" charset="-120"/>
              </a:rPr>
              <a:t>13</a:t>
            </a:r>
            <a:r>
              <a:rPr lang="en-US" altLang="zh-CN" sz="1200" dirty="0">
                <a:latin typeface="Arial" panose="020B0604020202020204" pitchFamily="34" charset="0"/>
                <a:ea typeface="PMingLiU" pitchFamily="18" charset="-120"/>
              </a:rPr>
              <a:t> Chain</a:t>
            </a:r>
          </a:p>
        </p:txBody>
      </p:sp>
      <p:sp>
        <p:nvSpPr>
          <p:cNvPr id="74756" name="Rectangle 7"/>
          <p:cNvSpPr/>
          <p:nvPr/>
        </p:nvSpPr>
        <p:spPr>
          <a:xfrm>
            <a:off x="4787900" y="1268413"/>
            <a:ext cx="1296988" cy="431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a:r>
              <a:rPr lang="en-US" altLang="zh-CN" sz="1200" dirty="0">
                <a:latin typeface="Arial" panose="020B0604020202020204" pitchFamily="34" charset="0"/>
                <a:ea typeface="PMingLiU" pitchFamily="18" charset="-120"/>
              </a:rPr>
              <a:t>Acid Cleavage</a:t>
            </a:r>
          </a:p>
          <a:p>
            <a:pPr algn="ctr"/>
            <a:r>
              <a:rPr lang="en-US" altLang="zh-CN" sz="1200" dirty="0">
                <a:latin typeface="Arial" panose="020B0604020202020204" pitchFamily="34" charset="0"/>
                <a:ea typeface="PMingLiU" pitchFamily="18" charset="-120"/>
              </a:rPr>
              <a:t>Site</a:t>
            </a:r>
          </a:p>
        </p:txBody>
      </p:sp>
      <p:sp>
        <p:nvSpPr>
          <p:cNvPr id="74757" name="Rectangle 8"/>
          <p:cNvSpPr/>
          <p:nvPr/>
        </p:nvSpPr>
        <p:spPr>
          <a:xfrm>
            <a:off x="6227763" y="1268413"/>
            <a:ext cx="865187" cy="431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a:r>
              <a:rPr lang="en-US" altLang="zh-CN" sz="1200" dirty="0">
                <a:latin typeface="Arial" panose="020B0604020202020204" pitchFamily="34" charset="0"/>
                <a:ea typeface="PMingLiU" pitchFamily="18" charset="-120"/>
              </a:rPr>
              <a:t>Biotin Tag</a:t>
            </a:r>
          </a:p>
        </p:txBody>
      </p:sp>
      <p:sp>
        <p:nvSpPr>
          <p:cNvPr id="74758" name="Line 9"/>
          <p:cNvSpPr/>
          <p:nvPr/>
        </p:nvSpPr>
        <p:spPr>
          <a:xfrm>
            <a:off x="3203575" y="1484313"/>
            <a:ext cx="144463" cy="0"/>
          </a:xfrm>
          <a:prstGeom prst="line">
            <a:avLst/>
          </a:prstGeom>
          <a:ln w="9525" cap="flat" cmpd="sng">
            <a:solidFill>
              <a:schemeClr val="tx1"/>
            </a:solidFill>
            <a:prstDash val="solid"/>
            <a:round/>
            <a:headEnd type="none" w="med" len="med"/>
            <a:tailEnd type="none" w="med" len="med"/>
          </a:ln>
        </p:spPr>
      </p:sp>
      <p:sp>
        <p:nvSpPr>
          <p:cNvPr id="74759" name="Line 10"/>
          <p:cNvSpPr/>
          <p:nvPr/>
        </p:nvSpPr>
        <p:spPr>
          <a:xfrm>
            <a:off x="4645025" y="1484313"/>
            <a:ext cx="142875" cy="0"/>
          </a:xfrm>
          <a:prstGeom prst="line">
            <a:avLst/>
          </a:prstGeom>
          <a:ln w="9525" cap="flat" cmpd="sng">
            <a:solidFill>
              <a:schemeClr val="tx1"/>
            </a:solidFill>
            <a:prstDash val="solid"/>
            <a:round/>
            <a:headEnd type="none" w="med" len="med"/>
            <a:tailEnd type="none" w="med" len="med"/>
          </a:ln>
        </p:spPr>
      </p:sp>
      <p:sp>
        <p:nvSpPr>
          <p:cNvPr id="74760" name="Line 11"/>
          <p:cNvSpPr/>
          <p:nvPr/>
        </p:nvSpPr>
        <p:spPr>
          <a:xfrm>
            <a:off x="6084888" y="1484313"/>
            <a:ext cx="142875" cy="0"/>
          </a:xfrm>
          <a:prstGeom prst="line">
            <a:avLst/>
          </a:prstGeom>
          <a:ln w="9525" cap="flat" cmpd="sng">
            <a:solidFill>
              <a:schemeClr val="tx1"/>
            </a:solidFill>
            <a:prstDash val="solid"/>
            <a:round/>
            <a:headEnd type="none" w="med" len="med"/>
            <a:tailEnd type="none" w="med" len="med"/>
          </a:ln>
        </p:spPr>
      </p:sp>
      <p:sp>
        <p:nvSpPr>
          <p:cNvPr id="74761" name="Rectangle 12"/>
          <p:cNvSpPr/>
          <p:nvPr/>
        </p:nvSpPr>
        <p:spPr>
          <a:xfrm>
            <a:off x="3348038" y="1196975"/>
            <a:ext cx="1295400" cy="2159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a:r>
              <a:rPr lang="en-US" altLang="zh-CN" sz="1000" dirty="0">
                <a:latin typeface="Arial" panose="020B0604020202020204" pitchFamily="34" charset="0"/>
                <a:ea typeface="PMingLiU" pitchFamily="18" charset="-120"/>
              </a:rPr>
              <a:t>C</a:t>
            </a:r>
            <a:r>
              <a:rPr lang="en-US" altLang="zh-CN" sz="1000" baseline="30000" dirty="0">
                <a:latin typeface="Arial" panose="020B0604020202020204" pitchFamily="34" charset="0"/>
                <a:ea typeface="PMingLiU" pitchFamily="18" charset="-120"/>
              </a:rPr>
              <a:t>12</a:t>
            </a:r>
            <a:r>
              <a:rPr lang="en-US" altLang="zh-CN" sz="1000" dirty="0">
                <a:latin typeface="Arial" panose="020B0604020202020204" pitchFamily="34" charset="0"/>
                <a:ea typeface="PMingLiU" pitchFamily="18" charset="-120"/>
              </a:rPr>
              <a:t> Chain</a:t>
            </a:r>
            <a:r>
              <a:rPr lang="en-US" altLang="zh-CN" sz="1200" dirty="0">
                <a:latin typeface="Arial" panose="020B0604020202020204" pitchFamily="34" charset="0"/>
                <a:ea typeface="PMingLiU" pitchFamily="18" charset="-120"/>
              </a:rPr>
              <a:t> </a:t>
            </a:r>
          </a:p>
        </p:txBody>
      </p:sp>
      <p:sp>
        <p:nvSpPr>
          <p:cNvPr id="73739" name="Text Box 11"/>
          <p:cNvSpPr txBox="1">
            <a:spLocks noChangeArrowheads="1"/>
          </p:cNvSpPr>
          <p:nvPr/>
        </p:nvSpPr>
        <p:spPr bwMode="auto">
          <a:xfrm>
            <a:off x="2700338" y="117475"/>
            <a:ext cx="4297363" cy="577850"/>
          </a:xfrm>
          <a:prstGeom prst="rect">
            <a:avLst/>
          </a:prstGeom>
          <a:noFill/>
          <a:ln>
            <a:noFill/>
          </a:ln>
          <a:effectLst/>
        </p:spPr>
        <p:txBody>
          <a:bodyPr>
            <a:spAutoFit/>
          </a:bodyPr>
          <a:lstStyle>
            <a:lvl1pPr eaLnBrk="0" hangingPunct="0">
              <a:defRPr sz="3600">
                <a:solidFill>
                  <a:schemeClr val="tx1"/>
                </a:solidFill>
                <a:latin typeface="Arial" panose="020B0604020202020204" pitchFamily="34" charset="0"/>
                <a:ea typeface="PMingLiU" pitchFamily="18" charset="-120"/>
              </a:defRPr>
            </a:lvl1pPr>
            <a:lvl2pPr eaLnBrk="0" hangingPunct="0">
              <a:defRPr sz="3600">
                <a:solidFill>
                  <a:schemeClr val="tx1"/>
                </a:solidFill>
                <a:latin typeface="Arial" panose="020B0604020202020204" pitchFamily="34" charset="0"/>
                <a:ea typeface="PMingLiU" pitchFamily="18" charset="-120"/>
              </a:defRPr>
            </a:lvl2pPr>
            <a:lvl3pPr eaLnBrk="0" hangingPunct="0">
              <a:defRPr sz="3600">
                <a:solidFill>
                  <a:schemeClr val="tx1"/>
                </a:solidFill>
                <a:latin typeface="Arial" panose="020B0604020202020204" pitchFamily="34" charset="0"/>
                <a:ea typeface="PMingLiU" pitchFamily="18" charset="-120"/>
              </a:defRPr>
            </a:lvl3pPr>
            <a:lvl4pPr eaLnBrk="0" hangingPunct="0">
              <a:defRPr sz="3600">
                <a:solidFill>
                  <a:schemeClr val="tx1"/>
                </a:solidFill>
                <a:latin typeface="Arial" panose="020B0604020202020204" pitchFamily="34" charset="0"/>
                <a:ea typeface="PMingLiU" pitchFamily="18" charset="-120"/>
              </a:defRPr>
            </a:lvl4pPr>
            <a:lvl5pPr eaLnBrk="0" hangingPunct="0">
              <a:defRPr sz="3600">
                <a:solidFill>
                  <a:schemeClr val="tx1"/>
                </a:solidFill>
                <a:latin typeface="Arial" panose="020B0604020202020204" pitchFamily="34" charset="0"/>
                <a:ea typeface="PMingLiU" pitchFamily="18" charset="-120"/>
              </a:defRPr>
            </a:lvl5pPr>
            <a:lvl6pPr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6pPr>
            <a:lvl7pPr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7pPr>
            <a:lvl8pPr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8pPr>
            <a:lvl9pPr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a:ln>
                  <a:noFill/>
                </a:ln>
                <a:solidFill>
                  <a:srgbClr val="CC0000"/>
                </a:solidFill>
                <a:effectLst>
                  <a:outerShdw blurRad="38100" dist="38100" dir="2700000" algn="tl">
                    <a:srgbClr val="C0C0C0"/>
                  </a:outerShdw>
                </a:effectLst>
                <a:uLnTx/>
                <a:uFillTx/>
                <a:latin typeface="Arial" panose="020B0604020202020204" pitchFamily="34" charset="0"/>
                <a:ea typeface="PMingLiU" pitchFamily="18" charset="-120"/>
                <a:cs typeface="Arial" panose="020B0604020202020204" pitchFamily="34" charset="0"/>
                <a:sym typeface="Arial" panose="020B0604020202020204" pitchFamily="34" charset="0"/>
              </a:rPr>
              <a:t>Acid cleavable ICAT</a:t>
            </a:r>
          </a:p>
        </p:txBody>
      </p:sp>
    </p:spTree>
  </p:cSld>
  <p:clrMapOvr>
    <a:masterClrMapping/>
  </p:clrMapOvr>
  <p:transition>
    <p:randomBar dir="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a:xfrm>
            <a:off x="1835150" y="541338"/>
            <a:ext cx="6851650" cy="60960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Other cleavable ICAT</a:t>
            </a:r>
          </a:p>
        </p:txBody>
      </p:sp>
      <p:sp>
        <p:nvSpPr>
          <p:cNvPr id="74755" name="Rectangle 3"/>
          <p:cNvSpPr>
            <a:spLocks noGrp="1" noChangeArrowheads="1"/>
          </p:cNvSpPr>
          <p:nvPr>
            <p:ph type="body" idx="1"/>
          </p:nvPr>
        </p:nvSpPr>
        <p:spPr>
          <a:xfrm>
            <a:off x="827088" y="1989138"/>
            <a:ext cx="7859713" cy="4319588"/>
          </a:xfrm>
        </p:spPr>
        <p:txBody>
          <a:bodyPr vert="horz" wrap="square" lIns="91440" tIns="45720" rIns="91440" bIns="45720" numCol="1" anchor="t" anchorCtr="0" compatLnSpc="1"/>
          <a:lstStyle/>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r>
              <a:rPr kumimoji="0" lang="en-US" sz="32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Photo cleavable ICAT</a:t>
            </a:r>
          </a:p>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endParaRPr kumimoji="0" lang="en-US" sz="32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r>
              <a:rPr kumimoji="0" lang="en-US" sz="32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Insert an trypsin site on linker</a:t>
            </a:r>
          </a:p>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endParaRPr kumimoji="0" lang="en-US" sz="4000" b="0"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sz="40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endParaRPr>
          </a:p>
        </p:txBody>
      </p:sp>
      <p:grpSp>
        <p:nvGrpSpPr>
          <p:cNvPr id="8" name="组合 7">
            <a:extLst>
              <a:ext uri="{FF2B5EF4-FFF2-40B4-BE49-F238E27FC236}">
                <a16:creationId xmlns:a16="http://schemas.microsoft.com/office/drawing/2014/main" id="{CFB07D74-CF0E-4BA5-9226-DBB4DDBB7996}"/>
              </a:ext>
            </a:extLst>
          </p:cNvPr>
          <p:cNvGrpSpPr/>
          <p:nvPr/>
        </p:nvGrpSpPr>
        <p:grpSpPr>
          <a:xfrm>
            <a:off x="1977390" y="1756770"/>
            <a:ext cx="439560" cy="525240"/>
            <a:chOff x="1977390" y="1756770"/>
            <a:chExt cx="439560" cy="52524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C4A203CF-9E83-4307-B645-3C1293E9A562}"/>
                    </a:ext>
                  </a:extLst>
                </p14:cNvPr>
                <p14:cNvContentPartPr/>
                <p14:nvPr/>
              </p14:nvContentPartPr>
              <p14:xfrm>
                <a:off x="2095470" y="1756770"/>
                <a:ext cx="15120" cy="239760"/>
              </p14:xfrm>
            </p:contentPart>
          </mc:Choice>
          <mc:Fallback xmlns="">
            <p:pic>
              <p:nvPicPr>
                <p:cNvPr id="2" name="墨迹 1">
                  <a:extLst>
                    <a:ext uri="{FF2B5EF4-FFF2-40B4-BE49-F238E27FC236}">
                      <a16:creationId xmlns:a16="http://schemas.microsoft.com/office/drawing/2014/main" id="{C4A203CF-9E83-4307-B645-3C1293E9A562}"/>
                    </a:ext>
                  </a:extLst>
                </p:cNvPr>
                <p:cNvPicPr/>
                <p:nvPr/>
              </p:nvPicPr>
              <p:blipFill>
                <a:blip r:embed="rId3"/>
                <a:stretch>
                  <a:fillRect/>
                </a:stretch>
              </p:blipFill>
              <p:spPr>
                <a:xfrm>
                  <a:off x="2077830" y="1739130"/>
                  <a:ext cx="5076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3FDFD708-8D09-457C-8D7F-80EA7AD8754D}"/>
                    </a:ext>
                  </a:extLst>
                </p14:cNvPr>
                <p14:cNvContentPartPr/>
                <p14:nvPr/>
              </p14:nvContentPartPr>
              <p14:xfrm>
                <a:off x="2012310" y="1843170"/>
                <a:ext cx="48240" cy="146520"/>
              </p14:xfrm>
            </p:contentPart>
          </mc:Choice>
          <mc:Fallback xmlns="">
            <p:pic>
              <p:nvPicPr>
                <p:cNvPr id="3" name="墨迹 2">
                  <a:extLst>
                    <a:ext uri="{FF2B5EF4-FFF2-40B4-BE49-F238E27FC236}">
                      <a16:creationId xmlns:a16="http://schemas.microsoft.com/office/drawing/2014/main" id="{3FDFD708-8D09-457C-8D7F-80EA7AD8754D}"/>
                    </a:ext>
                  </a:extLst>
                </p:cNvPr>
                <p:cNvPicPr/>
                <p:nvPr/>
              </p:nvPicPr>
              <p:blipFill>
                <a:blip r:embed="rId5"/>
                <a:stretch>
                  <a:fillRect/>
                </a:stretch>
              </p:blipFill>
              <p:spPr>
                <a:xfrm>
                  <a:off x="1994310" y="1825170"/>
                  <a:ext cx="838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AC3B3E4F-0D06-4787-B101-844A216DFBD5}"/>
                    </a:ext>
                  </a:extLst>
                </p14:cNvPr>
                <p14:cNvContentPartPr/>
                <p14:nvPr/>
              </p14:nvContentPartPr>
              <p14:xfrm>
                <a:off x="2151630" y="1816530"/>
                <a:ext cx="100800" cy="118080"/>
              </p14:xfrm>
            </p:contentPart>
          </mc:Choice>
          <mc:Fallback xmlns="">
            <p:pic>
              <p:nvPicPr>
                <p:cNvPr id="4" name="墨迹 3">
                  <a:extLst>
                    <a:ext uri="{FF2B5EF4-FFF2-40B4-BE49-F238E27FC236}">
                      <a16:creationId xmlns:a16="http://schemas.microsoft.com/office/drawing/2014/main" id="{AC3B3E4F-0D06-4787-B101-844A216DFBD5}"/>
                    </a:ext>
                  </a:extLst>
                </p:cNvPr>
                <p:cNvPicPr/>
                <p:nvPr/>
              </p:nvPicPr>
              <p:blipFill>
                <a:blip r:embed="rId7"/>
                <a:stretch>
                  <a:fillRect/>
                </a:stretch>
              </p:blipFill>
              <p:spPr>
                <a:xfrm>
                  <a:off x="2133990" y="1798890"/>
                  <a:ext cx="1364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D9F52E9A-598B-4732-B2CD-60BEBDA27B7E}"/>
                    </a:ext>
                  </a:extLst>
                </p14:cNvPr>
                <p14:cNvContentPartPr/>
                <p14:nvPr/>
              </p14:nvContentPartPr>
              <p14:xfrm>
                <a:off x="1977390" y="2008770"/>
                <a:ext cx="291600" cy="99000"/>
              </p14:xfrm>
            </p:contentPart>
          </mc:Choice>
          <mc:Fallback xmlns="">
            <p:pic>
              <p:nvPicPr>
                <p:cNvPr id="5" name="墨迹 4">
                  <a:extLst>
                    <a:ext uri="{FF2B5EF4-FFF2-40B4-BE49-F238E27FC236}">
                      <a16:creationId xmlns:a16="http://schemas.microsoft.com/office/drawing/2014/main" id="{D9F52E9A-598B-4732-B2CD-60BEBDA27B7E}"/>
                    </a:ext>
                  </a:extLst>
                </p:cNvPr>
                <p:cNvPicPr/>
                <p:nvPr/>
              </p:nvPicPr>
              <p:blipFill>
                <a:blip r:embed="rId9"/>
                <a:stretch>
                  <a:fillRect/>
                </a:stretch>
              </p:blipFill>
              <p:spPr>
                <a:xfrm>
                  <a:off x="1959390" y="1990770"/>
                  <a:ext cx="327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FA4A44F3-AB37-4676-8295-B47A2952F6B0}"/>
                    </a:ext>
                  </a:extLst>
                </p14:cNvPr>
                <p14:cNvContentPartPr/>
                <p14:nvPr/>
              </p14:nvContentPartPr>
              <p14:xfrm>
                <a:off x="2084310" y="2058450"/>
                <a:ext cx="48960" cy="223560"/>
              </p14:xfrm>
            </p:contentPart>
          </mc:Choice>
          <mc:Fallback xmlns="">
            <p:pic>
              <p:nvPicPr>
                <p:cNvPr id="6" name="墨迹 5">
                  <a:extLst>
                    <a:ext uri="{FF2B5EF4-FFF2-40B4-BE49-F238E27FC236}">
                      <a16:creationId xmlns:a16="http://schemas.microsoft.com/office/drawing/2014/main" id="{FA4A44F3-AB37-4676-8295-B47A2952F6B0}"/>
                    </a:ext>
                  </a:extLst>
                </p:cNvPr>
                <p:cNvPicPr/>
                <p:nvPr/>
              </p:nvPicPr>
              <p:blipFill>
                <a:blip r:embed="rId11"/>
                <a:stretch>
                  <a:fillRect/>
                </a:stretch>
              </p:blipFill>
              <p:spPr>
                <a:xfrm>
                  <a:off x="2066310" y="2040450"/>
                  <a:ext cx="846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3129EB08-9602-42DA-B046-C73F76B0EC77}"/>
                    </a:ext>
                  </a:extLst>
                </p14:cNvPr>
                <p14:cNvContentPartPr/>
                <p14:nvPr/>
              </p14:nvContentPartPr>
              <p14:xfrm>
                <a:off x="2215710" y="2080770"/>
                <a:ext cx="201240" cy="134280"/>
              </p14:xfrm>
            </p:contentPart>
          </mc:Choice>
          <mc:Fallback xmlns="">
            <p:pic>
              <p:nvPicPr>
                <p:cNvPr id="7" name="墨迹 6">
                  <a:extLst>
                    <a:ext uri="{FF2B5EF4-FFF2-40B4-BE49-F238E27FC236}">
                      <a16:creationId xmlns:a16="http://schemas.microsoft.com/office/drawing/2014/main" id="{3129EB08-9602-42DA-B046-C73F76B0EC77}"/>
                    </a:ext>
                  </a:extLst>
                </p:cNvPr>
                <p:cNvPicPr/>
                <p:nvPr/>
              </p:nvPicPr>
              <p:blipFill>
                <a:blip r:embed="rId13"/>
                <a:stretch>
                  <a:fillRect/>
                </a:stretch>
              </p:blipFill>
              <p:spPr>
                <a:xfrm>
                  <a:off x="2197710" y="2063130"/>
                  <a:ext cx="236880" cy="169920"/>
                </a:xfrm>
                <a:prstGeom prst="rect">
                  <a:avLst/>
                </a:prstGeom>
              </p:spPr>
            </p:pic>
          </mc:Fallback>
        </mc:AlternateContent>
      </p:grpSp>
      <p:grpSp>
        <p:nvGrpSpPr>
          <p:cNvPr id="54" name="组合 53">
            <a:extLst>
              <a:ext uri="{FF2B5EF4-FFF2-40B4-BE49-F238E27FC236}">
                <a16:creationId xmlns:a16="http://schemas.microsoft.com/office/drawing/2014/main" id="{C733D3F5-7D54-4C31-B836-3AE1E559730D}"/>
              </a:ext>
            </a:extLst>
          </p:cNvPr>
          <p:cNvGrpSpPr/>
          <p:nvPr/>
        </p:nvGrpSpPr>
        <p:grpSpPr>
          <a:xfrm>
            <a:off x="2555910" y="2987610"/>
            <a:ext cx="2662200" cy="630000"/>
            <a:chOff x="2555910" y="2987610"/>
            <a:chExt cx="2662200" cy="630000"/>
          </a:xfrm>
        </p:grpSpPr>
        <mc:AlternateContent xmlns:mc="http://schemas.openxmlformats.org/markup-compatibility/2006" xmlns:p14="http://schemas.microsoft.com/office/powerpoint/2010/main">
          <mc:Choice Requires="p14">
            <p:contentPart p14:bwMode="auto" r:id="rId14">
              <p14:nvContentPartPr>
                <p14:cNvPr id="9" name="墨迹 8">
                  <a:extLst>
                    <a:ext uri="{FF2B5EF4-FFF2-40B4-BE49-F238E27FC236}">
                      <a16:creationId xmlns:a16="http://schemas.microsoft.com/office/drawing/2014/main" id="{835493B7-31A4-4141-848A-AB8AB4DF0BCE}"/>
                    </a:ext>
                  </a:extLst>
                </p14:cNvPr>
                <p14:cNvContentPartPr/>
                <p14:nvPr/>
              </p14:nvContentPartPr>
              <p14:xfrm>
                <a:off x="2582190" y="3165090"/>
                <a:ext cx="148680" cy="59400"/>
              </p14:xfrm>
            </p:contentPart>
          </mc:Choice>
          <mc:Fallback xmlns="">
            <p:pic>
              <p:nvPicPr>
                <p:cNvPr id="9" name="墨迹 8">
                  <a:extLst>
                    <a:ext uri="{FF2B5EF4-FFF2-40B4-BE49-F238E27FC236}">
                      <a16:creationId xmlns:a16="http://schemas.microsoft.com/office/drawing/2014/main" id="{835493B7-31A4-4141-848A-AB8AB4DF0BCE}"/>
                    </a:ext>
                  </a:extLst>
                </p:cNvPr>
                <p:cNvPicPr/>
                <p:nvPr/>
              </p:nvPicPr>
              <p:blipFill>
                <a:blip r:embed="rId15"/>
                <a:stretch>
                  <a:fillRect/>
                </a:stretch>
              </p:blipFill>
              <p:spPr>
                <a:xfrm>
                  <a:off x="2564190" y="3147090"/>
                  <a:ext cx="1843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墨迹 9">
                  <a:extLst>
                    <a:ext uri="{FF2B5EF4-FFF2-40B4-BE49-F238E27FC236}">
                      <a16:creationId xmlns:a16="http://schemas.microsoft.com/office/drawing/2014/main" id="{3AF4CFF8-70D6-44C7-89F6-7B4A01305403}"/>
                    </a:ext>
                  </a:extLst>
                </p14:cNvPr>
                <p14:cNvContentPartPr/>
                <p14:nvPr/>
              </p14:nvContentPartPr>
              <p14:xfrm>
                <a:off x="2555910" y="2987610"/>
                <a:ext cx="204120" cy="585000"/>
              </p14:xfrm>
            </p:contentPart>
          </mc:Choice>
          <mc:Fallback xmlns="">
            <p:pic>
              <p:nvPicPr>
                <p:cNvPr id="10" name="墨迹 9">
                  <a:extLst>
                    <a:ext uri="{FF2B5EF4-FFF2-40B4-BE49-F238E27FC236}">
                      <a16:creationId xmlns:a16="http://schemas.microsoft.com/office/drawing/2014/main" id="{3AF4CFF8-70D6-44C7-89F6-7B4A01305403}"/>
                    </a:ext>
                  </a:extLst>
                </p:cNvPr>
                <p:cNvPicPr/>
                <p:nvPr/>
              </p:nvPicPr>
              <p:blipFill>
                <a:blip r:embed="rId17"/>
                <a:stretch>
                  <a:fillRect/>
                </a:stretch>
              </p:blipFill>
              <p:spPr>
                <a:xfrm>
                  <a:off x="2537910" y="2969970"/>
                  <a:ext cx="239760" cy="62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墨迹 10">
                  <a:extLst>
                    <a:ext uri="{FF2B5EF4-FFF2-40B4-BE49-F238E27FC236}">
                      <a16:creationId xmlns:a16="http://schemas.microsoft.com/office/drawing/2014/main" id="{FA479707-8C66-4CF7-9B23-DB91DEB34957}"/>
                    </a:ext>
                  </a:extLst>
                </p14:cNvPr>
                <p14:cNvContentPartPr/>
                <p14:nvPr/>
              </p14:nvContentPartPr>
              <p14:xfrm>
                <a:off x="2813310" y="3048450"/>
                <a:ext cx="133920" cy="129240"/>
              </p14:xfrm>
            </p:contentPart>
          </mc:Choice>
          <mc:Fallback xmlns="">
            <p:pic>
              <p:nvPicPr>
                <p:cNvPr id="11" name="墨迹 10">
                  <a:extLst>
                    <a:ext uri="{FF2B5EF4-FFF2-40B4-BE49-F238E27FC236}">
                      <a16:creationId xmlns:a16="http://schemas.microsoft.com/office/drawing/2014/main" id="{FA479707-8C66-4CF7-9B23-DB91DEB34957}"/>
                    </a:ext>
                  </a:extLst>
                </p:cNvPr>
                <p:cNvPicPr/>
                <p:nvPr/>
              </p:nvPicPr>
              <p:blipFill>
                <a:blip r:embed="rId19"/>
                <a:stretch>
                  <a:fillRect/>
                </a:stretch>
              </p:blipFill>
              <p:spPr>
                <a:xfrm>
                  <a:off x="2795310" y="3030810"/>
                  <a:ext cx="1695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墨迹 11">
                  <a:extLst>
                    <a:ext uri="{FF2B5EF4-FFF2-40B4-BE49-F238E27FC236}">
                      <a16:creationId xmlns:a16="http://schemas.microsoft.com/office/drawing/2014/main" id="{334EB816-FFFE-4290-9F9E-55FF162FDB57}"/>
                    </a:ext>
                  </a:extLst>
                </p14:cNvPr>
                <p14:cNvContentPartPr/>
                <p14:nvPr/>
              </p14:nvContentPartPr>
              <p14:xfrm>
                <a:off x="2786670" y="3172290"/>
                <a:ext cx="253080" cy="72000"/>
              </p14:xfrm>
            </p:contentPart>
          </mc:Choice>
          <mc:Fallback xmlns="">
            <p:pic>
              <p:nvPicPr>
                <p:cNvPr id="12" name="墨迹 11">
                  <a:extLst>
                    <a:ext uri="{FF2B5EF4-FFF2-40B4-BE49-F238E27FC236}">
                      <a16:creationId xmlns:a16="http://schemas.microsoft.com/office/drawing/2014/main" id="{334EB816-FFFE-4290-9F9E-55FF162FDB57}"/>
                    </a:ext>
                  </a:extLst>
                </p:cNvPr>
                <p:cNvPicPr/>
                <p:nvPr/>
              </p:nvPicPr>
              <p:blipFill>
                <a:blip r:embed="rId21"/>
                <a:stretch>
                  <a:fillRect/>
                </a:stretch>
              </p:blipFill>
              <p:spPr>
                <a:xfrm>
                  <a:off x="2769030" y="3154290"/>
                  <a:ext cx="2887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墨迹 12">
                  <a:extLst>
                    <a:ext uri="{FF2B5EF4-FFF2-40B4-BE49-F238E27FC236}">
                      <a16:creationId xmlns:a16="http://schemas.microsoft.com/office/drawing/2014/main" id="{3D04D561-5C1A-4C84-9317-A947CB0ED2AE}"/>
                    </a:ext>
                  </a:extLst>
                </p14:cNvPr>
                <p14:cNvContentPartPr/>
                <p14:nvPr/>
              </p14:nvContentPartPr>
              <p14:xfrm>
                <a:off x="2818710" y="3202170"/>
                <a:ext cx="226080" cy="376200"/>
              </p14:xfrm>
            </p:contentPart>
          </mc:Choice>
          <mc:Fallback xmlns="">
            <p:pic>
              <p:nvPicPr>
                <p:cNvPr id="13" name="墨迹 12">
                  <a:extLst>
                    <a:ext uri="{FF2B5EF4-FFF2-40B4-BE49-F238E27FC236}">
                      <a16:creationId xmlns:a16="http://schemas.microsoft.com/office/drawing/2014/main" id="{3D04D561-5C1A-4C84-9317-A947CB0ED2AE}"/>
                    </a:ext>
                  </a:extLst>
                </p:cNvPr>
                <p:cNvPicPr/>
                <p:nvPr/>
              </p:nvPicPr>
              <p:blipFill>
                <a:blip r:embed="rId23"/>
                <a:stretch>
                  <a:fillRect/>
                </a:stretch>
              </p:blipFill>
              <p:spPr>
                <a:xfrm>
                  <a:off x="2801070" y="3184530"/>
                  <a:ext cx="26172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墨迹 13">
                  <a:extLst>
                    <a:ext uri="{FF2B5EF4-FFF2-40B4-BE49-F238E27FC236}">
                      <a16:creationId xmlns:a16="http://schemas.microsoft.com/office/drawing/2014/main" id="{22F6D862-215F-4F33-919E-BDAA68AF6D68}"/>
                    </a:ext>
                  </a:extLst>
                </p14:cNvPr>
                <p14:cNvContentPartPr/>
                <p14:nvPr/>
              </p14:nvContentPartPr>
              <p14:xfrm>
                <a:off x="2992590" y="3277410"/>
                <a:ext cx="69840" cy="217440"/>
              </p14:xfrm>
            </p:contentPart>
          </mc:Choice>
          <mc:Fallback xmlns="">
            <p:pic>
              <p:nvPicPr>
                <p:cNvPr id="14" name="墨迹 13">
                  <a:extLst>
                    <a:ext uri="{FF2B5EF4-FFF2-40B4-BE49-F238E27FC236}">
                      <a16:creationId xmlns:a16="http://schemas.microsoft.com/office/drawing/2014/main" id="{22F6D862-215F-4F33-919E-BDAA68AF6D68}"/>
                    </a:ext>
                  </a:extLst>
                </p:cNvPr>
                <p:cNvPicPr/>
                <p:nvPr/>
              </p:nvPicPr>
              <p:blipFill>
                <a:blip r:embed="rId25"/>
                <a:stretch>
                  <a:fillRect/>
                </a:stretch>
              </p:blipFill>
              <p:spPr>
                <a:xfrm>
                  <a:off x="2974590" y="3259410"/>
                  <a:ext cx="1054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墨迹 14">
                  <a:extLst>
                    <a:ext uri="{FF2B5EF4-FFF2-40B4-BE49-F238E27FC236}">
                      <a16:creationId xmlns:a16="http://schemas.microsoft.com/office/drawing/2014/main" id="{C4A87027-D1E0-403A-8572-9EBCB6DE4C91}"/>
                    </a:ext>
                  </a:extLst>
                </p14:cNvPr>
                <p14:cNvContentPartPr/>
                <p14:nvPr/>
              </p14:nvContentPartPr>
              <p14:xfrm>
                <a:off x="2833830" y="3414570"/>
                <a:ext cx="140400" cy="20520"/>
              </p14:xfrm>
            </p:contentPart>
          </mc:Choice>
          <mc:Fallback xmlns="">
            <p:pic>
              <p:nvPicPr>
                <p:cNvPr id="15" name="墨迹 14">
                  <a:extLst>
                    <a:ext uri="{FF2B5EF4-FFF2-40B4-BE49-F238E27FC236}">
                      <a16:creationId xmlns:a16="http://schemas.microsoft.com/office/drawing/2014/main" id="{C4A87027-D1E0-403A-8572-9EBCB6DE4C91}"/>
                    </a:ext>
                  </a:extLst>
                </p:cNvPr>
                <p:cNvPicPr/>
                <p:nvPr/>
              </p:nvPicPr>
              <p:blipFill>
                <a:blip r:embed="rId27"/>
                <a:stretch>
                  <a:fillRect/>
                </a:stretch>
              </p:blipFill>
              <p:spPr>
                <a:xfrm>
                  <a:off x="2816190" y="3396570"/>
                  <a:ext cx="1760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墨迹 15">
                  <a:extLst>
                    <a:ext uri="{FF2B5EF4-FFF2-40B4-BE49-F238E27FC236}">
                      <a16:creationId xmlns:a16="http://schemas.microsoft.com/office/drawing/2014/main" id="{05433E51-C290-4CB9-9650-87DDB00F2E09}"/>
                    </a:ext>
                  </a:extLst>
                </p14:cNvPr>
                <p14:cNvContentPartPr/>
                <p14:nvPr/>
              </p14:nvContentPartPr>
              <p14:xfrm>
                <a:off x="2996550" y="3367770"/>
                <a:ext cx="52560" cy="16920"/>
              </p14:xfrm>
            </p:contentPart>
          </mc:Choice>
          <mc:Fallback xmlns="">
            <p:pic>
              <p:nvPicPr>
                <p:cNvPr id="16" name="墨迹 15">
                  <a:extLst>
                    <a:ext uri="{FF2B5EF4-FFF2-40B4-BE49-F238E27FC236}">
                      <a16:creationId xmlns:a16="http://schemas.microsoft.com/office/drawing/2014/main" id="{05433E51-C290-4CB9-9650-87DDB00F2E09}"/>
                    </a:ext>
                  </a:extLst>
                </p:cNvPr>
                <p:cNvPicPr/>
                <p:nvPr/>
              </p:nvPicPr>
              <p:blipFill>
                <a:blip r:embed="rId29"/>
                <a:stretch>
                  <a:fillRect/>
                </a:stretch>
              </p:blipFill>
              <p:spPr>
                <a:xfrm>
                  <a:off x="2978910" y="3350130"/>
                  <a:ext cx="88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墨迹 16">
                  <a:extLst>
                    <a:ext uri="{FF2B5EF4-FFF2-40B4-BE49-F238E27FC236}">
                      <a16:creationId xmlns:a16="http://schemas.microsoft.com/office/drawing/2014/main" id="{F0A369C0-C6C0-4105-924B-282351A91BD5}"/>
                    </a:ext>
                  </a:extLst>
                </p14:cNvPr>
                <p14:cNvContentPartPr/>
                <p14:nvPr/>
              </p14:nvContentPartPr>
              <p14:xfrm>
                <a:off x="2977110" y="3131970"/>
                <a:ext cx="11160" cy="478800"/>
              </p14:xfrm>
            </p:contentPart>
          </mc:Choice>
          <mc:Fallback xmlns="">
            <p:pic>
              <p:nvPicPr>
                <p:cNvPr id="17" name="墨迹 16">
                  <a:extLst>
                    <a:ext uri="{FF2B5EF4-FFF2-40B4-BE49-F238E27FC236}">
                      <a16:creationId xmlns:a16="http://schemas.microsoft.com/office/drawing/2014/main" id="{F0A369C0-C6C0-4105-924B-282351A91BD5}"/>
                    </a:ext>
                  </a:extLst>
                </p:cNvPr>
                <p:cNvPicPr/>
                <p:nvPr/>
              </p:nvPicPr>
              <p:blipFill>
                <a:blip r:embed="rId31"/>
                <a:stretch>
                  <a:fillRect/>
                </a:stretch>
              </p:blipFill>
              <p:spPr>
                <a:xfrm>
                  <a:off x="2959110" y="3113970"/>
                  <a:ext cx="46800" cy="514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墨迹 17">
                  <a:extLst>
                    <a:ext uri="{FF2B5EF4-FFF2-40B4-BE49-F238E27FC236}">
                      <a16:creationId xmlns:a16="http://schemas.microsoft.com/office/drawing/2014/main" id="{85809427-CF21-464B-83B3-5E7424B6080D}"/>
                    </a:ext>
                  </a:extLst>
                </p14:cNvPr>
                <p14:cNvContentPartPr/>
                <p14:nvPr/>
              </p14:nvContentPartPr>
              <p14:xfrm>
                <a:off x="3109950" y="3235290"/>
                <a:ext cx="86040" cy="269280"/>
              </p14:xfrm>
            </p:contentPart>
          </mc:Choice>
          <mc:Fallback xmlns="">
            <p:pic>
              <p:nvPicPr>
                <p:cNvPr id="18" name="墨迹 17">
                  <a:extLst>
                    <a:ext uri="{FF2B5EF4-FFF2-40B4-BE49-F238E27FC236}">
                      <a16:creationId xmlns:a16="http://schemas.microsoft.com/office/drawing/2014/main" id="{85809427-CF21-464B-83B3-5E7424B6080D}"/>
                    </a:ext>
                  </a:extLst>
                </p:cNvPr>
                <p:cNvPicPr/>
                <p:nvPr/>
              </p:nvPicPr>
              <p:blipFill>
                <a:blip r:embed="rId33"/>
                <a:stretch>
                  <a:fillRect/>
                </a:stretch>
              </p:blipFill>
              <p:spPr>
                <a:xfrm>
                  <a:off x="3092310" y="3217650"/>
                  <a:ext cx="1216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墨迹 18">
                  <a:extLst>
                    <a:ext uri="{FF2B5EF4-FFF2-40B4-BE49-F238E27FC236}">
                      <a16:creationId xmlns:a16="http://schemas.microsoft.com/office/drawing/2014/main" id="{3A3DAEDE-3469-485C-9B92-2C671F114DB4}"/>
                    </a:ext>
                  </a:extLst>
                </p14:cNvPr>
                <p14:cNvContentPartPr/>
                <p14:nvPr/>
              </p14:nvContentPartPr>
              <p14:xfrm>
                <a:off x="3126150" y="3088770"/>
                <a:ext cx="237600" cy="497520"/>
              </p14:xfrm>
            </p:contentPart>
          </mc:Choice>
          <mc:Fallback xmlns="">
            <p:pic>
              <p:nvPicPr>
                <p:cNvPr id="19" name="墨迹 18">
                  <a:extLst>
                    <a:ext uri="{FF2B5EF4-FFF2-40B4-BE49-F238E27FC236}">
                      <a16:creationId xmlns:a16="http://schemas.microsoft.com/office/drawing/2014/main" id="{3A3DAEDE-3469-485C-9B92-2C671F114DB4}"/>
                    </a:ext>
                  </a:extLst>
                </p:cNvPr>
                <p:cNvPicPr/>
                <p:nvPr/>
              </p:nvPicPr>
              <p:blipFill>
                <a:blip r:embed="rId35"/>
                <a:stretch>
                  <a:fillRect/>
                </a:stretch>
              </p:blipFill>
              <p:spPr>
                <a:xfrm>
                  <a:off x="3108150" y="3071130"/>
                  <a:ext cx="273240" cy="533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墨迹 19">
                  <a:extLst>
                    <a:ext uri="{FF2B5EF4-FFF2-40B4-BE49-F238E27FC236}">
                      <a16:creationId xmlns:a16="http://schemas.microsoft.com/office/drawing/2014/main" id="{94C257ED-5C4D-497A-A57C-22C916E88E54}"/>
                    </a:ext>
                  </a:extLst>
                </p14:cNvPr>
                <p14:cNvContentPartPr/>
                <p14:nvPr/>
              </p14:nvContentPartPr>
              <p14:xfrm>
                <a:off x="3525030" y="3129450"/>
                <a:ext cx="11880" cy="368640"/>
              </p14:xfrm>
            </p:contentPart>
          </mc:Choice>
          <mc:Fallback xmlns="">
            <p:pic>
              <p:nvPicPr>
                <p:cNvPr id="20" name="墨迹 19">
                  <a:extLst>
                    <a:ext uri="{FF2B5EF4-FFF2-40B4-BE49-F238E27FC236}">
                      <a16:creationId xmlns:a16="http://schemas.microsoft.com/office/drawing/2014/main" id="{94C257ED-5C4D-497A-A57C-22C916E88E54}"/>
                    </a:ext>
                  </a:extLst>
                </p:cNvPr>
                <p:cNvPicPr/>
                <p:nvPr/>
              </p:nvPicPr>
              <p:blipFill>
                <a:blip r:embed="rId37"/>
                <a:stretch>
                  <a:fillRect/>
                </a:stretch>
              </p:blipFill>
              <p:spPr>
                <a:xfrm>
                  <a:off x="3507390" y="3111810"/>
                  <a:ext cx="4752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 name="墨迹 20">
                  <a:extLst>
                    <a:ext uri="{FF2B5EF4-FFF2-40B4-BE49-F238E27FC236}">
                      <a16:creationId xmlns:a16="http://schemas.microsoft.com/office/drawing/2014/main" id="{F67E5B47-A1BA-44FA-AF98-CCA88CFC747F}"/>
                    </a:ext>
                  </a:extLst>
                </p14:cNvPr>
                <p14:cNvContentPartPr/>
                <p14:nvPr/>
              </p14:nvContentPartPr>
              <p14:xfrm>
                <a:off x="3542310" y="3030810"/>
                <a:ext cx="79560" cy="534600"/>
              </p14:xfrm>
            </p:contentPart>
          </mc:Choice>
          <mc:Fallback xmlns="">
            <p:pic>
              <p:nvPicPr>
                <p:cNvPr id="21" name="墨迹 20">
                  <a:extLst>
                    <a:ext uri="{FF2B5EF4-FFF2-40B4-BE49-F238E27FC236}">
                      <a16:creationId xmlns:a16="http://schemas.microsoft.com/office/drawing/2014/main" id="{F67E5B47-A1BA-44FA-AF98-CCA88CFC747F}"/>
                    </a:ext>
                  </a:extLst>
                </p:cNvPr>
                <p:cNvPicPr/>
                <p:nvPr/>
              </p:nvPicPr>
              <p:blipFill>
                <a:blip r:embed="rId39"/>
                <a:stretch>
                  <a:fillRect/>
                </a:stretch>
              </p:blipFill>
              <p:spPr>
                <a:xfrm>
                  <a:off x="3524310" y="3013170"/>
                  <a:ext cx="115200" cy="570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墨迹 21">
                  <a:extLst>
                    <a:ext uri="{FF2B5EF4-FFF2-40B4-BE49-F238E27FC236}">
                      <a16:creationId xmlns:a16="http://schemas.microsoft.com/office/drawing/2014/main" id="{845E87EE-11AE-4703-90C5-E9FE332D2922}"/>
                    </a:ext>
                  </a:extLst>
                </p14:cNvPr>
                <p14:cNvContentPartPr/>
                <p14:nvPr/>
              </p14:nvContentPartPr>
              <p14:xfrm>
                <a:off x="3552750" y="3171570"/>
                <a:ext cx="46440" cy="15840"/>
              </p14:xfrm>
            </p:contentPart>
          </mc:Choice>
          <mc:Fallback xmlns="">
            <p:pic>
              <p:nvPicPr>
                <p:cNvPr id="22" name="墨迹 21">
                  <a:extLst>
                    <a:ext uri="{FF2B5EF4-FFF2-40B4-BE49-F238E27FC236}">
                      <a16:creationId xmlns:a16="http://schemas.microsoft.com/office/drawing/2014/main" id="{845E87EE-11AE-4703-90C5-E9FE332D2922}"/>
                    </a:ext>
                  </a:extLst>
                </p:cNvPr>
                <p:cNvPicPr/>
                <p:nvPr/>
              </p:nvPicPr>
              <p:blipFill>
                <a:blip r:embed="rId41"/>
                <a:stretch>
                  <a:fillRect/>
                </a:stretch>
              </p:blipFill>
              <p:spPr>
                <a:xfrm>
                  <a:off x="3535110" y="3153930"/>
                  <a:ext cx="82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 name="墨迹 22">
                  <a:extLst>
                    <a:ext uri="{FF2B5EF4-FFF2-40B4-BE49-F238E27FC236}">
                      <a16:creationId xmlns:a16="http://schemas.microsoft.com/office/drawing/2014/main" id="{F6C221E7-0E53-4573-8964-80BF113BB7A4}"/>
                    </a:ext>
                  </a:extLst>
                </p14:cNvPr>
                <p14:cNvContentPartPr/>
                <p14:nvPr/>
              </p14:nvContentPartPr>
              <p14:xfrm>
                <a:off x="3556350" y="3267330"/>
                <a:ext cx="84960" cy="50040"/>
              </p14:xfrm>
            </p:contentPart>
          </mc:Choice>
          <mc:Fallback xmlns="">
            <p:pic>
              <p:nvPicPr>
                <p:cNvPr id="23" name="墨迹 22">
                  <a:extLst>
                    <a:ext uri="{FF2B5EF4-FFF2-40B4-BE49-F238E27FC236}">
                      <a16:creationId xmlns:a16="http://schemas.microsoft.com/office/drawing/2014/main" id="{F6C221E7-0E53-4573-8964-80BF113BB7A4}"/>
                    </a:ext>
                  </a:extLst>
                </p:cNvPr>
                <p:cNvPicPr/>
                <p:nvPr/>
              </p:nvPicPr>
              <p:blipFill>
                <a:blip r:embed="rId43"/>
                <a:stretch>
                  <a:fillRect/>
                </a:stretch>
              </p:blipFill>
              <p:spPr>
                <a:xfrm>
                  <a:off x="3538710" y="3249690"/>
                  <a:ext cx="1206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 name="墨迹 23">
                  <a:extLst>
                    <a:ext uri="{FF2B5EF4-FFF2-40B4-BE49-F238E27FC236}">
                      <a16:creationId xmlns:a16="http://schemas.microsoft.com/office/drawing/2014/main" id="{89159505-B837-4DC6-A5B9-5733C337A47A}"/>
                    </a:ext>
                  </a:extLst>
                </p14:cNvPr>
                <p14:cNvContentPartPr/>
                <p14:nvPr/>
              </p14:nvContentPartPr>
              <p14:xfrm>
                <a:off x="3765150" y="3076530"/>
                <a:ext cx="77400" cy="40680"/>
              </p14:xfrm>
            </p:contentPart>
          </mc:Choice>
          <mc:Fallback xmlns="">
            <p:pic>
              <p:nvPicPr>
                <p:cNvPr id="24" name="墨迹 23">
                  <a:extLst>
                    <a:ext uri="{FF2B5EF4-FFF2-40B4-BE49-F238E27FC236}">
                      <a16:creationId xmlns:a16="http://schemas.microsoft.com/office/drawing/2014/main" id="{89159505-B837-4DC6-A5B9-5733C337A47A}"/>
                    </a:ext>
                  </a:extLst>
                </p:cNvPr>
                <p:cNvPicPr/>
                <p:nvPr/>
              </p:nvPicPr>
              <p:blipFill>
                <a:blip r:embed="rId45"/>
                <a:stretch>
                  <a:fillRect/>
                </a:stretch>
              </p:blipFill>
              <p:spPr>
                <a:xfrm>
                  <a:off x="3747510" y="3058530"/>
                  <a:ext cx="113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 name="墨迹 24">
                  <a:extLst>
                    <a:ext uri="{FF2B5EF4-FFF2-40B4-BE49-F238E27FC236}">
                      <a16:creationId xmlns:a16="http://schemas.microsoft.com/office/drawing/2014/main" id="{A17BDE16-D116-4B0C-A20B-CC59EAD80D83}"/>
                    </a:ext>
                  </a:extLst>
                </p14:cNvPr>
                <p14:cNvContentPartPr/>
                <p14:nvPr/>
              </p14:nvContentPartPr>
              <p14:xfrm>
                <a:off x="3728070" y="3151050"/>
                <a:ext cx="122400" cy="101160"/>
              </p14:xfrm>
            </p:contentPart>
          </mc:Choice>
          <mc:Fallback xmlns="">
            <p:pic>
              <p:nvPicPr>
                <p:cNvPr id="25" name="墨迹 24">
                  <a:extLst>
                    <a:ext uri="{FF2B5EF4-FFF2-40B4-BE49-F238E27FC236}">
                      <a16:creationId xmlns:a16="http://schemas.microsoft.com/office/drawing/2014/main" id="{A17BDE16-D116-4B0C-A20B-CC59EAD80D83}"/>
                    </a:ext>
                  </a:extLst>
                </p:cNvPr>
                <p:cNvPicPr/>
                <p:nvPr/>
              </p:nvPicPr>
              <p:blipFill>
                <a:blip r:embed="rId47"/>
                <a:stretch>
                  <a:fillRect/>
                </a:stretch>
              </p:blipFill>
              <p:spPr>
                <a:xfrm>
                  <a:off x="3710070" y="3133410"/>
                  <a:ext cx="1580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6" name="墨迹 25">
                  <a:extLst>
                    <a:ext uri="{FF2B5EF4-FFF2-40B4-BE49-F238E27FC236}">
                      <a16:creationId xmlns:a16="http://schemas.microsoft.com/office/drawing/2014/main" id="{A0B07D59-9280-48B9-92C8-AF779F235BF2}"/>
                    </a:ext>
                  </a:extLst>
                </p14:cNvPr>
                <p14:cNvContentPartPr/>
                <p14:nvPr/>
              </p14:nvContentPartPr>
              <p14:xfrm>
                <a:off x="3701430" y="3239610"/>
                <a:ext cx="205560" cy="160920"/>
              </p14:xfrm>
            </p:contentPart>
          </mc:Choice>
          <mc:Fallback xmlns="">
            <p:pic>
              <p:nvPicPr>
                <p:cNvPr id="26" name="墨迹 25">
                  <a:extLst>
                    <a:ext uri="{FF2B5EF4-FFF2-40B4-BE49-F238E27FC236}">
                      <a16:creationId xmlns:a16="http://schemas.microsoft.com/office/drawing/2014/main" id="{A0B07D59-9280-48B9-92C8-AF779F235BF2}"/>
                    </a:ext>
                  </a:extLst>
                </p:cNvPr>
                <p:cNvPicPr/>
                <p:nvPr/>
              </p:nvPicPr>
              <p:blipFill>
                <a:blip r:embed="rId49"/>
                <a:stretch>
                  <a:fillRect/>
                </a:stretch>
              </p:blipFill>
              <p:spPr>
                <a:xfrm>
                  <a:off x="3683430" y="3221610"/>
                  <a:ext cx="2412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7" name="墨迹 26">
                  <a:extLst>
                    <a:ext uri="{FF2B5EF4-FFF2-40B4-BE49-F238E27FC236}">
                      <a16:creationId xmlns:a16="http://schemas.microsoft.com/office/drawing/2014/main" id="{68B511A9-8421-44D8-A4C1-41E86CF452EB}"/>
                    </a:ext>
                  </a:extLst>
                </p14:cNvPr>
                <p14:cNvContentPartPr/>
                <p14:nvPr/>
              </p14:nvContentPartPr>
              <p14:xfrm>
                <a:off x="3756870" y="3024330"/>
                <a:ext cx="45360" cy="499680"/>
              </p14:xfrm>
            </p:contentPart>
          </mc:Choice>
          <mc:Fallback xmlns="">
            <p:pic>
              <p:nvPicPr>
                <p:cNvPr id="27" name="墨迹 26">
                  <a:extLst>
                    <a:ext uri="{FF2B5EF4-FFF2-40B4-BE49-F238E27FC236}">
                      <a16:creationId xmlns:a16="http://schemas.microsoft.com/office/drawing/2014/main" id="{68B511A9-8421-44D8-A4C1-41E86CF452EB}"/>
                    </a:ext>
                  </a:extLst>
                </p:cNvPr>
                <p:cNvPicPr/>
                <p:nvPr/>
              </p:nvPicPr>
              <p:blipFill>
                <a:blip r:embed="rId51"/>
                <a:stretch>
                  <a:fillRect/>
                </a:stretch>
              </p:blipFill>
              <p:spPr>
                <a:xfrm>
                  <a:off x="3738870" y="3006690"/>
                  <a:ext cx="8100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8" name="墨迹 27">
                  <a:extLst>
                    <a:ext uri="{FF2B5EF4-FFF2-40B4-BE49-F238E27FC236}">
                      <a16:creationId xmlns:a16="http://schemas.microsoft.com/office/drawing/2014/main" id="{C0F28C2A-5CA5-4A1B-96DA-978B14897338}"/>
                    </a:ext>
                  </a:extLst>
                </p14:cNvPr>
                <p14:cNvContentPartPr/>
                <p14:nvPr/>
              </p14:nvContentPartPr>
              <p14:xfrm>
                <a:off x="3794310" y="3425730"/>
                <a:ext cx="210960" cy="114480"/>
              </p14:xfrm>
            </p:contentPart>
          </mc:Choice>
          <mc:Fallback xmlns="">
            <p:pic>
              <p:nvPicPr>
                <p:cNvPr id="28" name="墨迹 27">
                  <a:extLst>
                    <a:ext uri="{FF2B5EF4-FFF2-40B4-BE49-F238E27FC236}">
                      <a16:creationId xmlns:a16="http://schemas.microsoft.com/office/drawing/2014/main" id="{C0F28C2A-5CA5-4A1B-96DA-978B14897338}"/>
                    </a:ext>
                  </a:extLst>
                </p:cNvPr>
                <p:cNvPicPr/>
                <p:nvPr/>
              </p:nvPicPr>
              <p:blipFill>
                <a:blip r:embed="rId53"/>
                <a:stretch>
                  <a:fillRect/>
                </a:stretch>
              </p:blipFill>
              <p:spPr>
                <a:xfrm>
                  <a:off x="3776310" y="3408090"/>
                  <a:ext cx="2466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墨迹 29">
                  <a:extLst>
                    <a:ext uri="{FF2B5EF4-FFF2-40B4-BE49-F238E27FC236}">
                      <a16:creationId xmlns:a16="http://schemas.microsoft.com/office/drawing/2014/main" id="{93E7599E-2415-44F8-9E3D-7967FDC3714B}"/>
                    </a:ext>
                  </a:extLst>
                </p14:cNvPr>
                <p14:cNvContentPartPr/>
                <p14:nvPr/>
              </p14:nvContentPartPr>
              <p14:xfrm>
                <a:off x="4078710" y="3095970"/>
                <a:ext cx="104400" cy="27000"/>
              </p14:xfrm>
            </p:contentPart>
          </mc:Choice>
          <mc:Fallback xmlns="">
            <p:pic>
              <p:nvPicPr>
                <p:cNvPr id="30" name="墨迹 29">
                  <a:extLst>
                    <a:ext uri="{FF2B5EF4-FFF2-40B4-BE49-F238E27FC236}">
                      <a16:creationId xmlns:a16="http://schemas.microsoft.com/office/drawing/2014/main" id="{93E7599E-2415-44F8-9E3D-7967FDC3714B}"/>
                    </a:ext>
                  </a:extLst>
                </p:cNvPr>
                <p:cNvPicPr/>
                <p:nvPr/>
              </p:nvPicPr>
              <p:blipFill>
                <a:blip r:embed="rId55"/>
                <a:stretch>
                  <a:fillRect/>
                </a:stretch>
              </p:blipFill>
              <p:spPr>
                <a:xfrm>
                  <a:off x="4060710" y="3077970"/>
                  <a:ext cx="1400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1" name="墨迹 30">
                  <a:extLst>
                    <a:ext uri="{FF2B5EF4-FFF2-40B4-BE49-F238E27FC236}">
                      <a16:creationId xmlns:a16="http://schemas.microsoft.com/office/drawing/2014/main" id="{E2789064-8042-4822-B5DF-9980959CFFA8}"/>
                    </a:ext>
                  </a:extLst>
                </p14:cNvPr>
                <p14:cNvContentPartPr/>
                <p14:nvPr/>
              </p14:nvContentPartPr>
              <p14:xfrm>
                <a:off x="4043070" y="3194610"/>
                <a:ext cx="37080" cy="289080"/>
              </p14:xfrm>
            </p:contentPart>
          </mc:Choice>
          <mc:Fallback xmlns="">
            <p:pic>
              <p:nvPicPr>
                <p:cNvPr id="31" name="墨迹 30">
                  <a:extLst>
                    <a:ext uri="{FF2B5EF4-FFF2-40B4-BE49-F238E27FC236}">
                      <a16:creationId xmlns:a16="http://schemas.microsoft.com/office/drawing/2014/main" id="{E2789064-8042-4822-B5DF-9980959CFFA8}"/>
                    </a:ext>
                  </a:extLst>
                </p:cNvPr>
                <p:cNvPicPr/>
                <p:nvPr/>
              </p:nvPicPr>
              <p:blipFill>
                <a:blip r:embed="rId57"/>
                <a:stretch>
                  <a:fillRect/>
                </a:stretch>
              </p:blipFill>
              <p:spPr>
                <a:xfrm>
                  <a:off x="4025070" y="3176610"/>
                  <a:ext cx="7272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墨迹 31">
                  <a:extLst>
                    <a:ext uri="{FF2B5EF4-FFF2-40B4-BE49-F238E27FC236}">
                      <a16:creationId xmlns:a16="http://schemas.microsoft.com/office/drawing/2014/main" id="{CCAF3461-21AD-4AA4-8AF7-602494D765C2}"/>
                    </a:ext>
                  </a:extLst>
                </p14:cNvPr>
                <p14:cNvContentPartPr/>
                <p14:nvPr/>
              </p14:nvContentPartPr>
              <p14:xfrm>
                <a:off x="4080150" y="3187770"/>
                <a:ext cx="155520" cy="301680"/>
              </p14:xfrm>
            </p:contentPart>
          </mc:Choice>
          <mc:Fallback xmlns="">
            <p:pic>
              <p:nvPicPr>
                <p:cNvPr id="32" name="墨迹 31">
                  <a:extLst>
                    <a:ext uri="{FF2B5EF4-FFF2-40B4-BE49-F238E27FC236}">
                      <a16:creationId xmlns:a16="http://schemas.microsoft.com/office/drawing/2014/main" id="{CCAF3461-21AD-4AA4-8AF7-602494D765C2}"/>
                    </a:ext>
                  </a:extLst>
                </p:cNvPr>
                <p:cNvPicPr/>
                <p:nvPr/>
              </p:nvPicPr>
              <p:blipFill>
                <a:blip r:embed="rId59"/>
                <a:stretch>
                  <a:fillRect/>
                </a:stretch>
              </p:blipFill>
              <p:spPr>
                <a:xfrm>
                  <a:off x="4062510" y="3170130"/>
                  <a:ext cx="19116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墨迹 32">
                  <a:extLst>
                    <a:ext uri="{FF2B5EF4-FFF2-40B4-BE49-F238E27FC236}">
                      <a16:creationId xmlns:a16="http://schemas.microsoft.com/office/drawing/2014/main" id="{3C8A3EDF-F7E9-4554-9BA2-95C43313FE5C}"/>
                    </a:ext>
                  </a:extLst>
                </p14:cNvPr>
                <p14:cNvContentPartPr/>
                <p14:nvPr/>
              </p14:nvContentPartPr>
              <p14:xfrm>
                <a:off x="4101030" y="3170490"/>
                <a:ext cx="16200" cy="192600"/>
              </p14:xfrm>
            </p:contentPart>
          </mc:Choice>
          <mc:Fallback xmlns="">
            <p:pic>
              <p:nvPicPr>
                <p:cNvPr id="33" name="墨迹 32">
                  <a:extLst>
                    <a:ext uri="{FF2B5EF4-FFF2-40B4-BE49-F238E27FC236}">
                      <a16:creationId xmlns:a16="http://schemas.microsoft.com/office/drawing/2014/main" id="{3C8A3EDF-F7E9-4554-9BA2-95C43313FE5C}"/>
                    </a:ext>
                  </a:extLst>
                </p:cNvPr>
                <p:cNvPicPr/>
                <p:nvPr/>
              </p:nvPicPr>
              <p:blipFill>
                <a:blip r:embed="rId61"/>
                <a:stretch>
                  <a:fillRect/>
                </a:stretch>
              </p:blipFill>
              <p:spPr>
                <a:xfrm>
                  <a:off x="4083030" y="3152490"/>
                  <a:ext cx="518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墨迹 33">
                  <a:extLst>
                    <a:ext uri="{FF2B5EF4-FFF2-40B4-BE49-F238E27FC236}">
                      <a16:creationId xmlns:a16="http://schemas.microsoft.com/office/drawing/2014/main" id="{6C3643BE-BD72-4315-8665-5713AFA4462E}"/>
                    </a:ext>
                  </a:extLst>
                </p14:cNvPr>
                <p14:cNvContentPartPr/>
                <p14:nvPr/>
              </p14:nvContentPartPr>
              <p14:xfrm>
                <a:off x="4138470" y="3137370"/>
                <a:ext cx="68040" cy="160560"/>
              </p14:xfrm>
            </p:contentPart>
          </mc:Choice>
          <mc:Fallback xmlns="">
            <p:pic>
              <p:nvPicPr>
                <p:cNvPr id="34" name="墨迹 33">
                  <a:extLst>
                    <a:ext uri="{FF2B5EF4-FFF2-40B4-BE49-F238E27FC236}">
                      <a16:creationId xmlns:a16="http://schemas.microsoft.com/office/drawing/2014/main" id="{6C3643BE-BD72-4315-8665-5713AFA4462E}"/>
                    </a:ext>
                  </a:extLst>
                </p:cNvPr>
                <p:cNvPicPr/>
                <p:nvPr/>
              </p:nvPicPr>
              <p:blipFill>
                <a:blip r:embed="rId63"/>
                <a:stretch>
                  <a:fillRect/>
                </a:stretch>
              </p:blipFill>
              <p:spPr>
                <a:xfrm>
                  <a:off x="4120470" y="3119370"/>
                  <a:ext cx="1036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墨迹 34">
                  <a:extLst>
                    <a:ext uri="{FF2B5EF4-FFF2-40B4-BE49-F238E27FC236}">
                      <a16:creationId xmlns:a16="http://schemas.microsoft.com/office/drawing/2014/main" id="{068A2F36-E0A5-42FE-BF02-070E03F660CB}"/>
                    </a:ext>
                  </a:extLst>
                </p14:cNvPr>
                <p14:cNvContentPartPr/>
                <p14:nvPr/>
              </p14:nvContentPartPr>
              <p14:xfrm>
                <a:off x="4089870" y="3398010"/>
                <a:ext cx="92160" cy="129240"/>
              </p14:xfrm>
            </p:contentPart>
          </mc:Choice>
          <mc:Fallback xmlns="">
            <p:pic>
              <p:nvPicPr>
                <p:cNvPr id="35" name="墨迹 34">
                  <a:extLst>
                    <a:ext uri="{FF2B5EF4-FFF2-40B4-BE49-F238E27FC236}">
                      <a16:creationId xmlns:a16="http://schemas.microsoft.com/office/drawing/2014/main" id="{068A2F36-E0A5-42FE-BF02-070E03F660CB}"/>
                    </a:ext>
                  </a:extLst>
                </p:cNvPr>
                <p:cNvPicPr/>
                <p:nvPr/>
              </p:nvPicPr>
              <p:blipFill>
                <a:blip r:embed="rId65"/>
                <a:stretch>
                  <a:fillRect/>
                </a:stretch>
              </p:blipFill>
              <p:spPr>
                <a:xfrm>
                  <a:off x="4071870" y="3380370"/>
                  <a:ext cx="1278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墨迹 35">
                  <a:extLst>
                    <a:ext uri="{FF2B5EF4-FFF2-40B4-BE49-F238E27FC236}">
                      <a16:creationId xmlns:a16="http://schemas.microsoft.com/office/drawing/2014/main" id="{E1A66269-34A5-42CB-BE23-C3DF34B0720A}"/>
                    </a:ext>
                  </a:extLst>
                </p14:cNvPr>
                <p14:cNvContentPartPr/>
                <p14:nvPr/>
              </p14:nvContentPartPr>
              <p14:xfrm>
                <a:off x="4249350" y="3041970"/>
                <a:ext cx="34560" cy="180000"/>
              </p14:xfrm>
            </p:contentPart>
          </mc:Choice>
          <mc:Fallback xmlns="">
            <p:pic>
              <p:nvPicPr>
                <p:cNvPr id="36" name="墨迹 35">
                  <a:extLst>
                    <a:ext uri="{FF2B5EF4-FFF2-40B4-BE49-F238E27FC236}">
                      <a16:creationId xmlns:a16="http://schemas.microsoft.com/office/drawing/2014/main" id="{E1A66269-34A5-42CB-BE23-C3DF34B0720A}"/>
                    </a:ext>
                  </a:extLst>
                </p:cNvPr>
                <p:cNvPicPr/>
                <p:nvPr/>
              </p:nvPicPr>
              <p:blipFill>
                <a:blip r:embed="rId67"/>
                <a:stretch>
                  <a:fillRect/>
                </a:stretch>
              </p:blipFill>
              <p:spPr>
                <a:xfrm>
                  <a:off x="4231710" y="3024330"/>
                  <a:ext cx="702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墨迹 36">
                  <a:extLst>
                    <a:ext uri="{FF2B5EF4-FFF2-40B4-BE49-F238E27FC236}">
                      <a16:creationId xmlns:a16="http://schemas.microsoft.com/office/drawing/2014/main" id="{83857743-E3E3-4C94-B165-BB85EF268B86}"/>
                    </a:ext>
                  </a:extLst>
                </p14:cNvPr>
                <p14:cNvContentPartPr/>
                <p14:nvPr/>
              </p14:nvContentPartPr>
              <p14:xfrm>
                <a:off x="4258710" y="3114690"/>
                <a:ext cx="115560" cy="61920"/>
              </p14:xfrm>
            </p:contentPart>
          </mc:Choice>
          <mc:Fallback xmlns="">
            <p:pic>
              <p:nvPicPr>
                <p:cNvPr id="37" name="墨迹 36">
                  <a:extLst>
                    <a:ext uri="{FF2B5EF4-FFF2-40B4-BE49-F238E27FC236}">
                      <a16:creationId xmlns:a16="http://schemas.microsoft.com/office/drawing/2014/main" id="{83857743-E3E3-4C94-B165-BB85EF268B86}"/>
                    </a:ext>
                  </a:extLst>
                </p:cNvPr>
                <p:cNvPicPr/>
                <p:nvPr/>
              </p:nvPicPr>
              <p:blipFill>
                <a:blip r:embed="rId69"/>
                <a:stretch>
                  <a:fillRect/>
                </a:stretch>
              </p:blipFill>
              <p:spPr>
                <a:xfrm>
                  <a:off x="4241070" y="3097050"/>
                  <a:ext cx="151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8" name="墨迹 37">
                  <a:extLst>
                    <a:ext uri="{FF2B5EF4-FFF2-40B4-BE49-F238E27FC236}">
                      <a16:creationId xmlns:a16="http://schemas.microsoft.com/office/drawing/2014/main" id="{438A4FB4-2117-4747-94F6-4B92185579E0}"/>
                    </a:ext>
                  </a:extLst>
                </p14:cNvPr>
                <p14:cNvContentPartPr/>
                <p14:nvPr/>
              </p14:nvContentPartPr>
              <p14:xfrm>
                <a:off x="4283550" y="3226650"/>
                <a:ext cx="196200" cy="239040"/>
              </p14:xfrm>
            </p:contentPart>
          </mc:Choice>
          <mc:Fallback xmlns="">
            <p:pic>
              <p:nvPicPr>
                <p:cNvPr id="38" name="墨迹 37">
                  <a:extLst>
                    <a:ext uri="{FF2B5EF4-FFF2-40B4-BE49-F238E27FC236}">
                      <a16:creationId xmlns:a16="http://schemas.microsoft.com/office/drawing/2014/main" id="{438A4FB4-2117-4747-94F6-4B92185579E0}"/>
                    </a:ext>
                  </a:extLst>
                </p:cNvPr>
                <p:cNvPicPr/>
                <p:nvPr/>
              </p:nvPicPr>
              <p:blipFill>
                <a:blip r:embed="rId71"/>
                <a:stretch>
                  <a:fillRect/>
                </a:stretch>
              </p:blipFill>
              <p:spPr>
                <a:xfrm>
                  <a:off x="4265550" y="3208650"/>
                  <a:ext cx="23184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9" name="墨迹 38">
                  <a:extLst>
                    <a:ext uri="{FF2B5EF4-FFF2-40B4-BE49-F238E27FC236}">
                      <a16:creationId xmlns:a16="http://schemas.microsoft.com/office/drawing/2014/main" id="{F4C7C1B1-BCA8-4FC8-907A-4BBEB3774F92}"/>
                    </a:ext>
                  </a:extLst>
                </p14:cNvPr>
                <p14:cNvContentPartPr/>
                <p14:nvPr/>
              </p14:nvContentPartPr>
              <p14:xfrm>
                <a:off x="4306230" y="3174090"/>
                <a:ext cx="93600" cy="443520"/>
              </p14:xfrm>
            </p:contentPart>
          </mc:Choice>
          <mc:Fallback xmlns="">
            <p:pic>
              <p:nvPicPr>
                <p:cNvPr id="39" name="墨迹 38">
                  <a:extLst>
                    <a:ext uri="{FF2B5EF4-FFF2-40B4-BE49-F238E27FC236}">
                      <a16:creationId xmlns:a16="http://schemas.microsoft.com/office/drawing/2014/main" id="{F4C7C1B1-BCA8-4FC8-907A-4BBEB3774F92}"/>
                    </a:ext>
                  </a:extLst>
                </p:cNvPr>
                <p:cNvPicPr/>
                <p:nvPr/>
              </p:nvPicPr>
              <p:blipFill>
                <a:blip r:embed="rId73"/>
                <a:stretch>
                  <a:fillRect/>
                </a:stretch>
              </p:blipFill>
              <p:spPr>
                <a:xfrm>
                  <a:off x="4288230" y="3156090"/>
                  <a:ext cx="12924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0" name="墨迹 39">
                  <a:extLst>
                    <a:ext uri="{FF2B5EF4-FFF2-40B4-BE49-F238E27FC236}">
                      <a16:creationId xmlns:a16="http://schemas.microsoft.com/office/drawing/2014/main" id="{A3EFC1A2-FFF7-43FF-959C-DC1010FBB206}"/>
                    </a:ext>
                  </a:extLst>
                </p14:cNvPr>
                <p14:cNvContentPartPr/>
                <p14:nvPr/>
              </p14:nvContentPartPr>
              <p14:xfrm>
                <a:off x="4336470" y="3217650"/>
                <a:ext cx="47520" cy="64800"/>
              </p14:xfrm>
            </p:contentPart>
          </mc:Choice>
          <mc:Fallback xmlns="">
            <p:pic>
              <p:nvPicPr>
                <p:cNvPr id="40" name="墨迹 39">
                  <a:extLst>
                    <a:ext uri="{FF2B5EF4-FFF2-40B4-BE49-F238E27FC236}">
                      <a16:creationId xmlns:a16="http://schemas.microsoft.com/office/drawing/2014/main" id="{A3EFC1A2-FFF7-43FF-959C-DC1010FBB206}"/>
                    </a:ext>
                  </a:extLst>
                </p:cNvPr>
                <p:cNvPicPr/>
                <p:nvPr/>
              </p:nvPicPr>
              <p:blipFill>
                <a:blip r:embed="rId75"/>
                <a:stretch>
                  <a:fillRect/>
                </a:stretch>
              </p:blipFill>
              <p:spPr>
                <a:xfrm>
                  <a:off x="4318470" y="3200010"/>
                  <a:ext cx="831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1" name="墨迹 40">
                  <a:extLst>
                    <a:ext uri="{FF2B5EF4-FFF2-40B4-BE49-F238E27FC236}">
                      <a16:creationId xmlns:a16="http://schemas.microsoft.com/office/drawing/2014/main" id="{D7D9AE31-6E5B-4A82-A105-1135DABE5ECA}"/>
                    </a:ext>
                  </a:extLst>
                </p14:cNvPr>
                <p14:cNvContentPartPr/>
                <p14:nvPr/>
              </p14:nvContentPartPr>
              <p14:xfrm>
                <a:off x="4175550" y="3295050"/>
                <a:ext cx="271080" cy="109080"/>
              </p14:xfrm>
            </p:contentPart>
          </mc:Choice>
          <mc:Fallback xmlns="">
            <p:pic>
              <p:nvPicPr>
                <p:cNvPr id="41" name="墨迹 40">
                  <a:extLst>
                    <a:ext uri="{FF2B5EF4-FFF2-40B4-BE49-F238E27FC236}">
                      <a16:creationId xmlns:a16="http://schemas.microsoft.com/office/drawing/2014/main" id="{D7D9AE31-6E5B-4A82-A105-1135DABE5ECA}"/>
                    </a:ext>
                  </a:extLst>
                </p:cNvPr>
                <p:cNvPicPr/>
                <p:nvPr/>
              </p:nvPicPr>
              <p:blipFill>
                <a:blip r:embed="rId77"/>
                <a:stretch>
                  <a:fillRect/>
                </a:stretch>
              </p:blipFill>
              <p:spPr>
                <a:xfrm>
                  <a:off x="4157550" y="3277410"/>
                  <a:ext cx="3067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2" name="墨迹 41">
                  <a:extLst>
                    <a:ext uri="{FF2B5EF4-FFF2-40B4-BE49-F238E27FC236}">
                      <a16:creationId xmlns:a16="http://schemas.microsoft.com/office/drawing/2014/main" id="{C6871127-768F-4037-B9D4-9DC631FF3CEB}"/>
                    </a:ext>
                  </a:extLst>
                </p14:cNvPr>
                <p14:cNvContentPartPr/>
                <p14:nvPr/>
              </p14:nvContentPartPr>
              <p14:xfrm>
                <a:off x="4545630" y="3112530"/>
                <a:ext cx="72360" cy="278280"/>
              </p14:xfrm>
            </p:contentPart>
          </mc:Choice>
          <mc:Fallback xmlns="">
            <p:pic>
              <p:nvPicPr>
                <p:cNvPr id="42" name="墨迹 41">
                  <a:extLst>
                    <a:ext uri="{FF2B5EF4-FFF2-40B4-BE49-F238E27FC236}">
                      <a16:creationId xmlns:a16="http://schemas.microsoft.com/office/drawing/2014/main" id="{C6871127-768F-4037-B9D4-9DC631FF3CEB}"/>
                    </a:ext>
                  </a:extLst>
                </p:cNvPr>
                <p:cNvPicPr/>
                <p:nvPr/>
              </p:nvPicPr>
              <p:blipFill>
                <a:blip r:embed="rId79"/>
                <a:stretch>
                  <a:fillRect/>
                </a:stretch>
              </p:blipFill>
              <p:spPr>
                <a:xfrm>
                  <a:off x="4527630" y="3094530"/>
                  <a:ext cx="10800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3" name="墨迹 42">
                  <a:extLst>
                    <a:ext uri="{FF2B5EF4-FFF2-40B4-BE49-F238E27FC236}">
                      <a16:creationId xmlns:a16="http://schemas.microsoft.com/office/drawing/2014/main" id="{F4B10844-E3B0-48CD-BDEC-E90FCC4E8D45}"/>
                    </a:ext>
                  </a:extLst>
                </p14:cNvPr>
                <p14:cNvContentPartPr/>
                <p14:nvPr/>
              </p14:nvContentPartPr>
              <p14:xfrm>
                <a:off x="4596030" y="3242490"/>
                <a:ext cx="19800" cy="312120"/>
              </p14:xfrm>
            </p:contentPart>
          </mc:Choice>
          <mc:Fallback xmlns="">
            <p:pic>
              <p:nvPicPr>
                <p:cNvPr id="43" name="墨迹 42">
                  <a:extLst>
                    <a:ext uri="{FF2B5EF4-FFF2-40B4-BE49-F238E27FC236}">
                      <a16:creationId xmlns:a16="http://schemas.microsoft.com/office/drawing/2014/main" id="{F4B10844-E3B0-48CD-BDEC-E90FCC4E8D45}"/>
                    </a:ext>
                  </a:extLst>
                </p:cNvPr>
                <p:cNvPicPr/>
                <p:nvPr/>
              </p:nvPicPr>
              <p:blipFill>
                <a:blip r:embed="rId81"/>
                <a:stretch>
                  <a:fillRect/>
                </a:stretch>
              </p:blipFill>
              <p:spPr>
                <a:xfrm>
                  <a:off x="4578030" y="3224490"/>
                  <a:ext cx="554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4" name="墨迹 43">
                  <a:extLst>
                    <a:ext uri="{FF2B5EF4-FFF2-40B4-BE49-F238E27FC236}">
                      <a16:creationId xmlns:a16="http://schemas.microsoft.com/office/drawing/2014/main" id="{257855EE-3F32-4EF4-9E4A-B19DD3C04399}"/>
                    </a:ext>
                  </a:extLst>
                </p14:cNvPr>
                <p14:cNvContentPartPr/>
                <p14:nvPr/>
              </p14:nvContentPartPr>
              <p14:xfrm>
                <a:off x="4693950" y="3101730"/>
                <a:ext cx="22320" cy="140040"/>
              </p14:xfrm>
            </p:contentPart>
          </mc:Choice>
          <mc:Fallback xmlns="">
            <p:pic>
              <p:nvPicPr>
                <p:cNvPr id="44" name="墨迹 43">
                  <a:extLst>
                    <a:ext uri="{FF2B5EF4-FFF2-40B4-BE49-F238E27FC236}">
                      <a16:creationId xmlns:a16="http://schemas.microsoft.com/office/drawing/2014/main" id="{257855EE-3F32-4EF4-9E4A-B19DD3C04399}"/>
                    </a:ext>
                  </a:extLst>
                </p:cNvPr>
                <p:cNvPicPr/>
                <p:nvPr/>
              </p:nvPicPr>
              <p:blipFill>
                <a:blip r:embed="rId83"/>
                <a:stretch>
                  <a:fillRect/>
                </a:stretch>
              </p:blipFill>
              <p:spPr>
                <a:xfrm>
                  <a:off x="4676310" y="3084090"/>
                  <a:ext cx="579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5" name="墨迹 44">
                  <a:extLst>
                    <a:ext uri="{FF2B5EF4-FFF2-40B4-BE49-F238E27FC236}">
                      <a16:creationId xmlns:a16="http://schemas.microsoft.com/office/drawing/2014/main" id="{0B6A79DE-8F9A-44A1-93DD-15221ACAB7D3}"/>
                    </a:ext>
                  </a:extLst>
                </p14:cNvPr>
                <p14:cNvContentPartPr/>
                <p14:nvPr/>
              </p14:nvContentPartPr>
              <p14:xfrm>
                <a:off x="4625550" y="3207210"/>
                <a:ext cx="162360" cy="148320"/>
              </p14:xfrm>
            </p:contentPart>
          </mc:Choice>
          <mc:Fallback xmlns="">
            <p:pic>
              <p:nvPicPr>
                <p:cNvPr id="45" name="墨迹 44">
                  <a:extLst>
                    <a:ext uri="{FF2B5EF4-FFF2-40B4-BE49-F238E27FC236}">
                      <a16:creationId xmlns:a16="http://schemas.microsoft.com/office/drawing/2014/main" id="{0B6A79DE-8F9A-44A1-93DD-15221ACAB7D3}"/>
                    </a:ext>
                  </a:extLst>
                </p:cNvPr>
                <p:cNvPicPr/>
                <p:nvPr/>
              </p:nvPicPr>
              <p:blipFill>
                <a:blip r:embed="rId85"/>
                <a:stretch>
                  <a:fillRect/>
                </a:stretch>
              </p:blipFill>
              <p:spPr>
                <a:xfrm>
                  <a:off x="4607550" y="3189210"/>
                  <a:ext cx="1980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6" name="墨迹 45">
                  <a:extLst>
                    <a:ext uri="{FF2B5EF4-FFF2-40B4-BE49-F238E27FC236}">
                      <a16:creationId xmlns:a16="http://schemas.microsoft.com/office/drawing/2014/main" id="{85AB0204-035A-487A-B8C8-E3CD12790134}"/>
                    </a:ext>
                  </a:extLst>
                </p14:cNvPr>
                <p14:cNvContentPartPr/>
                <p14:nvPr/>
              </p14:nvContentPartPr>
              <p14:xfrm>
                <a:off x="4753710" y="3247170"/>
                <a:ext cx="54000" cy="145800"/>
              </p14:xfrm>
            </p:contentPart>
          </mc:Choice>
          <mc:Fallback xmlns="">
            <p:pic>
              <p:nvPicPr>
                <p:cNvPr id="46" name="墨迹 45">
                  <a:extLst>
                    <a:ext uri="{FF2B5EF4-FFF2-40B4-BE49-F238E27FC236}">
                      <a16:creationId xmlns:a16="http://schemas.microsoft.com/office/drawing/2014/main" id="{85AB0204-035A-487A-B8C8-E3CD12790134}"/>
                    </a:ext>
                  </a:extLst>
                </p:cNvPr>
                <p:cNvPicPr/>
                <p:nvPr/>
              </p:nvPicPr>
              <p:blipFill>
                <a:blip r:embed="rId87"/>
                <a:stretch>
                  <a:fillRect/>
                </a:stretch>
              </p:blipFill>
              <p:spPr>
                <a:xfrm>
                  <a:off x="4736070" y="3229530"/>
                  <a:ext cx="896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7" name="墨迹 46">
                  <a:extLst>
                    <a:ext uri="{FF2B5EF4-FFF2-40B4-BE49-F238E27FC236}">
                      <a16:creationId xmlns:a16="http://schemas.microsoft.com/office/drawing/2014/main" id="{694B44D5-A25F-422E-AE68-4A504BB7C9F3}"/>
                    </a:ext>
                  </a:extLst>
                </p14:cNvPr>
                <p14:cNvContentPartPr/>
                <p14:nvPr/>
              </p14:nvContentPartPr>
              <p14:xfrm>
                <a:off x="4644270" y="3018930"/>
                <a:ext cx="331920" cy="441360"/>
              </p14:xfrm>
            </p:contentPart>
          </mc:Choice>
          <mc:Fallback xmlns="">
            <p:pic>
              <p:nvPicPr>
                <p:cNvPr id="47" name="墨迹 46">
                  <a:extLst>
                    <a:ext uri="{FF2B5EF4-FFF2-40B4-BE49-F238E27FC236}">
                      <a16:creationId xmlns:a16="http://schemas.microsoft.com/office/drawing/2014/main" id="{694B44D5-A25F-422E-AE68-4A504BB7C9F3}"/>
                    </a:ext>
                  </a:extLst>
                </p:cNvPr>
                <p:cNvPicPr/>
                <p:nvPr/>
              </p:nvPicPr>
              <p:blipFill>
                <a:blip r:embed="rId89"/>
                <a:stretch>
                  <a:fillRect/>
                </a:stretch>
              </p:blipFill>
              <p:spPr>
                <a:xfrm>
                  <a:off x="4626630" y="3001290"/>
                  <a:ext cx="36756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8" name="墨迹 47">
                  <a:extLst>
                    <a:ext uri="{FF2B5EF4-FFF2-40B4-BE49-F238E27FC236}">
                      <a16:creationId xmlns:a16="http://schemas.microsoft.com/office/drawing/2014/main" id="{7617AC41-6C65-4C56-A9A4-324ADF972CBC}"/>
                    </a:ext>
                  </a:extLst>
                </p14:cNvPr>
                <p14:cNvContentPartPr/>
                <p14:nvPr/>
              </p14:nvContentPartPr>
              <p14:xfrm>
                <a:off x="4966110" y="3109650"/>
                <a:ext cx="118080" cy="42840"/>
              </p14:xfrm>
            </p:contentPart>
          </mc:Choice>
          <mc:Fallback xmlns="">
            <p:pic>
              <p:nvPicPr>
                <p:cNvPr id="48" name="墨迹 47">
                  <a:extLst>
                    <a:ext uri="{FF2B5EF4-FFF2-40B4-BE49-F238E27FC236}">
                      <a16:creationId xmlns:a16="http://schemas.microsoft.com/office/drawing/2014/main" id="{7617AC41-6C65-4C56-A9A4-324ADF972CBC}"/>
                    </a:ext>
                  </a:extLst>
                </p:cNvPr>
                <p:cNvPicPr/>
                <p:nvPr/>
              </p:nvPicPr>
              <p:blipFill>
                <a:blip r:embed="rId91"/>
                <a:stretch>
                  <a:fillRect/>
                </a:stretch>
              </p:blipFill>
              <p:spPr>
                <a:xfrm>
                  <a:off x="4948110" y="3091650"/>
                  <a:ext cx="1537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9" name="墨迹 48">
                  <a:extLst>
                    <a:ext uri="{FF2B5EF4-FFF2-40B4-BE49-F238E27FC236}">
                      <a16:creationId xmlns:a16="http://schemas.microsoft.com/office/drawing/2014/main" id="{7EA86F0F-4157-4A57-8E32-3F76615931B8}"/>
                    </a:ext>
                  </a:extLst>
                </p14:cNvPr>
                <p14:cNvContentPartPr/>
                <p14:nvPr/>
              </p14:nvContentPartPr>
              <p14:xfrm>
                <a:off x="4909950" y="3167610"/>
                <a:ext cx="44640" cy="123480"/>
              </p14:xfrm>
            </p:contentPart>
          </mc:Choice>
          <mc:Fallback xmlns="">
            <p:pic>
              <p:nvPicPr>
                <p:cNvPr id="49" name="墨迹 48">
                  <a:extLst>
                    <a:ext uri="{FF2B5EF4-FFF2-40B4-BE49-F238E27FC236}">
                      <a16:creationId xmlns:a16="http://schemas.microsoft.com/office/drawing/2014/main" id="{7EA86F0F-4157-4A57-8E32-3F76615931B8}"/>
                    </a:ext>
                  </a:extLst>
                </p:cNvPr>
                <p:cNvPicPr/>
                <p:nvPr/>
              </p:nvPicPr>
              <p:blipFill>
                <a:blip r:embed="rId93"/>
                <a:stretch>
                  <a:fillRect/>
                </a:stretch>
              </p:blipFill>
              <p:spPr>
                <a:xfrm>
                  <a:off x="4891950" y="3149610"/>
                  <a:ext cx="802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0" name="墨迹 49">
                  <a:extLst>
                    <a:ext uri="{FF2B5EF4-FFF2-40B4-BE49-F238E27FC236}">
                      <a16:creationId xmlns:a16="http://schemas.microsoft.com/office/drawing/2014/main" id="{3B2C5220-3BD5-4C52-8A81-6C021782F077}"/>
                    </a:ext>
                  </a:extLst>
                </p14:cNvPr>
                <p14:cNvContentPartPr/>
                <p14:nvPr/>
              </p14:nvContentPartPr>
              <p14:xfrm>
                <a:off x="4938750" y="3197850"/>
                <a:ext cx="160200" cy="132120"/>
              </p14:xfrm>
            </p:contentPart>
          </mc:Choice>
          <mc:Fallback xmlns="">
            <p:pic>
              <p:nvPicPr>
                <p:cNvPr id="50" name="墨迹 49">
                  <a:extLst>
                    <a:ext uri="{FF2B5EF4-FFF2-40B4-BE49-F238E27FC236}">
                      <a16:creationId xmlns:a16="http://schemas.microsoft.com/office/drawing/2014/main" id="{3B2C5220-3BD5-4C52-8A81-6C021782F077}"/>
                    </a:ext>
                  </a:extLst>
                </p:cNvPr>
                <p:cNvPicPr/>
                <p:nvPr/>
              </p:nvPicPr>
              <p:blipFill>
                <a:blip r:embed="rId95"/>
                <a:stretch>
                  <a:fillRect/>
                </a:stretch>
              </p:blipFill>
              <p:spPr>
                <a:xfrm>
                  <a:off x="4921110" y="3179850"/>
                  <a:ext cx="1958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墨迹 50">
                  <a:extLst>
                    <a:ext uri="{FF2B5EF4-FFF2-40B4-BE49-F238E27FC236}">
                      <a16:creationId xmlns:a16="http://schemas.microsoft.com/office/drawing/2014/main" id="{05B90704-BC27-4EEF-BF46-2E4DED39AE81}"/>
                    </a:ext>
                  </a:extLst>
                </p14:cNvPr>
                <p14:cNvContentPartPr/>
                <p14:nvPr/>
              </p14:nvContentPartPr>
              <p14:xfrm>
                <a:off x="4865310" y="3405570"/>
                <a:ext cx="171720" cy="113760"/>
              </p14:xfrm>
            </p:contentPart>
          </mc:Choice>
          <mc:Fallback xmlns="">
            <p:pic>
              <p:nvPicPr>
                <p:cNvPr id="51" name="墨迹 50">
                  <a:extLst>
                    <a:ext uri="{FF2B5EF4-FFF2-40B4-BE49-F238E27FC236}">
                      <a16:creationId xmlns:a16="http://schemas.microsoft.com/office/drawing/2014/main" id="{05B90704-BC27-4EEF-BF46-2E4DED39AE81}"/>
                    </a:ext>
                  </a:extLst>
                </p:cNvPr>
                <p:cNvPicPr/>
                <p:nvPr/>
              </p:nvPicPr>
              <p:blipFill>
                <a:blip r:embed="rId97"/>
                <a:stretch>
                  <a:fillRect/>
                </a:stretch>
              </p:blipFill>
              <p:spPr>
                <a:xfrm>
                  <a:off x="4847670" y="3387930"/>
                  <a:ext cx="2073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2" name="墨迹 51">
                  <a:extLst>
                    <a:ext uri="{FF2B5EF4-FFF2-40B4-BE49-F238E27FC236}">
                      <a16:creationId xmlns:a16="http://schemas.microsoft.com/office/drawing/2014/main" id="{825D7E4C-CA28-4522-A298-B19935F10D69}"/>
                    </a:ext>
                  </a:extLst>
                </p14:cNvPr>
                <p14:cNvContentPartPr/>
                <p14:nvPr/>
              </p14:nvContentPartPr>
              <p14:xfrm>
                <a:off x="5048190" y="3396930"/>
                <a:ext cx="47160" cy="73800"/>
              </p14:xfrm>
            </p:contentPart>
          </mc:Choice>
          <mc:Fallback xmlns="">
            <p:pic>
              <p:nvPicPr>
                <p:cNvPr id="52" name="墨迹 51">
                  <a:extLst>
                    <a:ext uri="{FF2B5EF4-FFF2-40B4-BE49-F238E27FC236}">
                      <a16:creationId xmlns:a16="http://schemas.microsoft.com/office/drawing/2014/main" id="{825D7E4C-CA28-4522-A298-B19935F10D69}"/>
                    </a:ext>
                  </a:extLst>
                </p:cNvPr>
                <p:cNvPicPr/>
                <p:nvPr/>
              </p:nvPicPr>
              <p:blipFill>
                <a:blip r:embed="rId99"/>
                <a:stretch>
                  <a:fillRect/>
                </a:stretch>
              </p:blipFill>
              <p:spPr>
                <a:xfrm>
                  <a:off x="5030190" y="3378930"/>
                  <a:ext cx="828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3" name="墨迹 52">
                  <a:extLst>
                    <a:ext uri="{FF2B5EF4-FFF2-40B4-BE49-F238E27FC236}">
                      <a16:creationId xmlns:a16="http://schemas.microsoft.com/office/drawing/2014/main" id="{F9D524B3-9ED1-4958-AF57-629A5556CD1A}"/>
                    </a:ext>
                  </a:extLst>
                </p14:cNvPr>
                <p14:cNvContentPartPr/>
                <p14:nvPr/>
              </p14:nvContentPartPr>
              <p14:xfrm>
                <a:off x="5178870" y="3380730"/>
                <a:ext cx="39240" cy="156960"/>
              </p14:xfrm>
            </p:contentPart>
          </mc:Choice>
          <mc:Fallback xmlns="">
            <p:pic>
              <p:nvPicPr>
                <p:cNvPr id="53" name="墨迹 52">
                  <a:extLst>
                    <a:ext uri="{FF2B5EF4-FFF2-40B4-BE49-F238E27FC236}">
                      <a16:creationId xmlns:a16="http://schemas.microsoft.com/office/drawing/2014/main" id="{F9D524B3-9ED1-4958-AF57-629A5556CD1A}"/>
                    </a:ext>
                  </a:extLst>
                </p:cNvPr>
                <p:cNvPicPr/>
                <p:nvPr/>
              </p:nvPicPr>
              <p:blipFill>
                <a:blip r:embed="rId101"/>
                <a:stretch>
                  <a:fillRect/>
                </a:stretch>
              </p:blipFill>
              <p:spPr>
                <a:xfrm>
                  <a:off x="5160870" y="3363090"/>
                  <a:ext cx="74880" cy="192600"/>
                </a:xfrm>
                <a:prstGeom prst="rect">
                  <a:avLst/>
                </a:prstGeom>
              </p:spPr>
            </p:pic>
          </mc:Fallback>
        </mc:AlternateContent>
      </p:grpSp>
    </p:spTree>
  </p:cSld>
  <p:clrMapOvr>
    <a:masterClrMapping/>
  </p:clrMapOvr>
  <p:transition>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835150" y="388938"/>
            <a:ext cx="6851650" cy="447675"/>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1" i="0" u="none" strike="noStrike" kern="0" cap="none" spc="0" normalizeH="0" baseline="0" noProof="0">
                <a:ln>
                  <a:noFill/>
                </a:ln>
                <a:solidFill>
                  <a:schemeClr val="tx1"/>
                </a:solidFill>
                <a:effectLst>
                  <a:outerShdw blurRad="38100" dist="38100" dir="2700000" algn="tl">
                    <a:srgbClr val="C0C0C0"/>
                  </a:outerShdw>
                </a:effectLst>
                <a:uLnTx/>
                <a:uFillTx/>
                <a:ea typeface="+mj-ea"/>
                <a:cs typeface="Arial" panose="020B0604020202020204" pitchFamily="34" charset="0"/>
              </a:rPr>
              <a:t>Problems</a:t>
            </a:r>
          </a:p>
        </p:txBody>
      </p:sp>
      <p:sp>
        <p:nvSpPr>
          <p:cNvPr id="10243" name="Rectangle 3"/>
          <p:cNvSpPr>
            <a:spLocks noGrp="1" noChangeArrowheads="1"/>
          </p:cNvSpPr>
          <p:nvPr>
            <p:ph type="body" idx="1"/>
          </p:nvPr>
        </p:nvSpPr>
        <p:spPr>
          <a:xfrm>
            <a:off x="457200" y="1676400"/>
            <a:ext cx="8229600" cy="41148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Very few proteins can show unambiguous on/off changes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Difference between samples is one of </a:t>
            </a:r>
            <a:r>
              <a:rPr kumimoji="0" lang="en-US" sz="2800" b="1" i="0" u="none" strike="noStrike" kern="0" cap="none" spc="0" normalizeH="0" baseline="0" noProof="0" dirty="0">
                <a:ln>
                  <a:noFill/>
                </a:ln>
                <a:solidFill>
                  <a:srgbClr val="FF0000"/>
                </a:solidFill>
                <a:effectLst>
                  <a:outerShdw blurRad="38100" dist="38100" dir="2700000" algn="tl">
                    <a:srgbClr val="C0C0C0"/>
                  </a:outerShdw>
                </a:effectLst>
                <a:uLnTx/>
                <a:uFillTx/>
                <a:ea typeface="+mn-ea"/>
                <a:cs typeface="Arial" panose="020B0604020202020204" pitchFamily="34" charset="0"/>
              </a:rPr>
              <a:t>degree</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sz="2800" b="1" i="0" u="none" strike="noStrike" kern="0" cap="none" spc="0" normalizeH="0" baseline="0" noProof="0" dirty="0">
              <a:ln>
                <a:noFill/>
              </a:ln>
              <a:solidFill>
                <a:schemeClr val="accent2"/>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Need the </a:t>
            </a:r>
            <a:r>
              <a:rPr kumimoji="0" lang="en-US" sz="2800" b="1" i="0" u="none" strike="noStrike" kern="0" cap="none" spc="0" normalizeH="0" baseline="0" noProof="0" dirty="0">
                <a:ln>
                  <a:noFill/>
                </a:ln>
                <a:solidFill>
                  <a:srgbClr val="FF0000"/>
                </a:solidFill>
                <a:effectLst>
                  <a:outerShdw blurRad="38100" dist="38100" dir="2700000" algn="tl">
                    <a:srgbClr val="C0C0C0"/>
                  </a:outerShdw>
                </a:effectLst>
                <a:uLnTx/>
                <a:uFillTx/>
                <a:ea typeface="+mn-ea"/>
                <a:cs typeface="Arial" panose="020B0604020202020204" pitchFamily="34" charset="0"/>
              </a:rPr>
              <a:t>quantification</a:t>
            </a:r>
            <a:r>
              <a:rPr kumimoji="0" 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 of difference!</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2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2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1835150" y="590550"/>
            <a:ext cx="6851650" cy="511175"/>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0"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Low recovery</a:t>
            </a:r>
          </a:p>
        </p:txBody>
      </p:sp>
      <p:sp>
        <p:nvSpPr>
          <p:cNvPr id="75779" name="Rectangle 3"/>
          <p:cNvSpPr>
            <a:spLocks noGrp="1" noChangeArrowheads="1"/>
          </p:cNvSpPr>
          <p:nvPr>
            <p:ph type="body" idx="1"/>
          </p:nvPr>
        </p:nvSpPr>
        <p:spPr>
          <a:xfrm>
            <a:off x="827088" y="1989138"/>
            <a:ext cx="7859713" cy="43195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32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Increase reaction efficiency</a:t>
            </a:r>
          </a:p>
          <a:p>
            <a:pPr marL="914400" marR="0" lvl="1" indent="-457200" algn="l" defTabSz="914400" rtl="0" eaLnBrk="1" fontAlgn="base" latinLnBrk="0" hangingPunct="1">
              <a:lnSpc>
                <a:spcPct val="100000"/>
              </a:lnSpc>
              <a:spcBef>
                <a:spcPct val="20000"/>
              </a:spcBef>
              <a:spcAft>
                <a:spcPct val="0"/>
              </a:spcAft>
              <a:buClrTx/>
              <a:buSzPct val="70000"/>
              <a:buFont typeface="Wingdings" panose="05000000000000000000" charset="0"/>
              <a:buChar char="l"/>
              <a:defRPr/>
            </a:pPr>
            <a:r>
              <a:rPr kumimoji="0" sz="2800" b="1"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Labelling cysteine with vinylpyridine instead of iodoacetamide did not affect the function of other groups, but the modification rate of cysteine was increased to 100%.</a:t>
            </a:r>
          </a:p>
        </p:txBody>
      </p:sp>
      <p:grpSp>
        <p:nvGrpSpPr>
          <p:cNvPr id="36" name="组合 35">
            <a:extLst>
              <a:ext uri="{FF2B5EF4-FFF2-40B4-BE49-F238E27FC236}">
                <a16:creationId xmlns:a16="http://schemas.microsoft.com/office/drawing/2014/main" id="{B6F83498-CA82-4198-985B-DF09DF63D24E}"/>
              </a:ext>
            </a:extLst>
          </p:cNvPr>
          <p:cNvGrpSpPr/>
          <p:nvPr/>
        </p:nvGrpSpPr>
        <p:grpSpPr>
          <a:xfrm>
            <a:off x="6657030" y="2005170"/>
            <a:ext cx="2126880" cy="562320"/>
            <a:chOff x="6657030" y="2005170"/>
            <a:chExt cx="2126880" cy="56232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9AF7FB37-F471-4BE6-8CC4-194831724CD6}"/>
                    </a:ext>
                  </a:extLst>
                </p14:cNvPr>
                <p14:cNvContentPartPr/>
                <p14:nvPr/>
              </p14:nvContentPartPr>
              <p14:xfrm>
                <a:off x="6658830" y="2041890"/>
                <a:ext cx="201960" cy="44640"/>
              </p14:xfrm>
            </p:contentPart>
          </mc:Choice>
          <mc:Fallback xmlns="">
            <p:pic>
              <p:nvPicPr>
                <p:cNvPr id="2" name="墨迹 1">
                  <a:extLst>
                    <a:ext uri="{FF2B5EF4-FFF2-40B4-BE49-F238E27FC236}">
                      <a16:creationId xmlns:a16="http://schemas.microsoft.com/office/drawing/2014/main" id="{9AF7FB37-F471-4BE6-8CC4-194831724CD6}"/>
                    </a:ext>
                  </a:extLst>
                </p:cNvPr>
                <p:cNvPicPr/>
                <p:nvPr/>
              </p:nvPicPr>
              <p:blipFill>
                <a:blip r:embed="rId3"/>
                <a:stretch>
                  <a:fillRect/>
                </a:stretch>
              </p:blipFill>
              <p:spPr>
                <a:xfrm>
                  <a:off x="6640830" y="2023890"/>
                  <a:ext cx="2376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F9DA905A-F3D0-4E10-AC8E-260E33D2536B}"/>
                    </a:ext>
                  </a:extLst>
                </p14:cNvPr>
                <p14:cNvContentPartPr/>
                <p14:nvPr/>
              </p14:nvContentPartPr>
              <p14:xfrm>
                <a:off x="6674670" y="2139810"/>
                <a:ext cx="14040" cy="161640"/>
              </p14:xfrm>
            </p:contentPart>
          </mc:Choice>
          <mc:Fallback xmlns="">
            <p:pic>
              <p:nvPicPr>
                <p:cNvPr id="3" name="墨迹 2">
                  <a:extLst>
                    <a:ext uri="{FF2B5EF4-FFF2-40B4-BE49-F238E27FC236}">
                      <a16:creationId xmlns:a16="http://schemas.microsoft.com/office/drawing/2014/main" id="{F9DA905A-F3D0-4E10-AC8E-260E33D2536B}"/>
                    </a:ext>
                  </a:extLst>
                </p:cNvPr>
                <p:cNvPicPr/>
                <p:nvPr/>
              </p:nvPicPr>
              <p:blipFill>
                <a:blip r:embed="rId5"/>
                <a:stretch>
                  <a:fillRect/>
                </a:stretch>
              </p:blipFill>
              <p:spPr>
                <a:xfrm>
                  <a:off x="6656670" y="2122170"/>
                  <a:ext cx="496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31169F84-6931-4613-BB3D-A36A164A3876}"/>
                    </a:ext>
                  </a:extLst>
                </p14:cNvPr>
                <p14:cNvContentPartPr/>
                <p14:nvPr/>
              </p14:nvContentPartPr>
              <p14:xfrm>
                <a:off x="6717870" y="2129010"/>
                <a:ext cx="178200" cy="173520"/>
              </p14:xfrm>
            </p:contentPart>
          </mc:Choice>
          <mc:Fallback xmlns="">
            <p:pic>
              <p:nvPicPr>
                <p:cNvPr id="4" name="墨迹 3">
                  <a:extLst>
                    <a:ext uri="{FF2B5EF4-FFF2-40B4-BE49-F238E27FC236}">
                      <a16:creationId xmlns:a16="http://schemas.microsoft.com/office/drawing/2014/main" id="{31169F84-6931-4613-BB3D-A36A164A3876}"/>
                    </a:ext>
                  </a:extLst>
                </p:cNvPr>
                <p:cNvPicPr/>
                <p:nvPr/>
              </p:nvPicPr>
              <p:blipFill>
                <a:blip r:embed="rId7"/>
                <a:stretch>
                  <a:fillRect/>
                </a:stretch>
              </p:blipFill>
              <p:spPr>
                <a:xfrm>
                  <a:off x="6699870" y="2111370"/>
                  <a:ext cx="2138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115BE55D-BDB0-4F37-ADCD-99F3E2E05FB5}"/>
                    </a:ext>
                  </a:extLst>
                </p14:cNvPr>
                <p14:cNvContentPartPr/>
                <p14:nvPr/>
              </p14:nvContentPartPr>
              <p14:xfrm>
                <a:off x="6684750" y="2172570"/>
                <a:ext cx="176040" cy="111960"/>
              </p14:xfrm>
            </p:contentPart>
          </mc:Choice>
          <mc:Fallback xmlns="">
            <p:pic>
              <p:nvPicPr>
                <p:cNvPr id="5" name="墨迹 4">
                  <a:extLst>
                    <a:ext uri="{FF2B5EF4-FFF2-40B4-BE49-F238E27FC236}">
                      <a16:creationId xmlns:a16="http://schemas.microsoft.com/office/drawing/2014/main" id="{115BE55D-BDB0-4F37-ADCD-99F3E2E05FB5}"/>
                    </a:ext>
                  </a:extLst>
                </p:cNvPr>
                <p:cNvPicPr/>
                <p:nvPr/>
              </p:nvPicPr>
              <p:blipFill>
                <a:blip r:embed="rId9"/>
                <a:stretch>
                  <a:fillRect/>
                </a:stretch>
              </p:blipFill>
              <p:spPr>
                <a:xfrm>
                  <a:off x="6666750" y="2154570"/>
                  <a:ext cx="211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3ADEF7E5-A3BA-4E89-B3C0-7C50ACB7E7C4}"/>
                    </a:ext>
                  </a:extLst>
                </p14:cNvPr>
                <p14:cNvContentPartPr/>
                <p14:nvPr/>
              </p14:nvContentPartPr>
              <p14:xfrm>
                <a:off x="6682950" y="2111370"/>
                <a:ext cx="81360" cy="385200"/>
              </p14:xfrm>
            </p:contentPart>
          </mc:Choice>
          <mc:Fallback xmlns="">
            <p:pic>
              <p:nvPicPr>
                <p:cNvPr id="6" name="墨迹 5">
                  <a:extLst>
                    <a:ext uri="{FF2B5EF4-FFF2-40B4-BE49-F238E27FC236}">
                      <a16:creationId xmlns:a16="http://schemas.microsoft.com/office/drawing/2014/main" id="{3ADEF7E5-A3BA-4E89-B3C0-7C50ACB7E7C4}"/>
                    </a:ext>
                  </a:extLst>
                </p:cNvPr>
                <p:cNvPicPr/>
                <p:nvPr/>
              </p:nvPicPr>
              <p:blipFill>
                <a:blip r:embed="rId11"/>
                <a:stretch>
                  <a:fillRect/>
                </a:stretch>
              </p:blipFill>
              <p:spPr>
                <a:xfrm>
                  <a:off x="6664950" y="2093730"/>
                  <a:ext cx="11700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2CBBFC24-0637-4FAC-B690-8610FF594AA1}"/>
                    </a:ext>
                  </a:extLst>
                </p14:cNvPr>
                <p14:cNvContentPartPr/>
                <p14:nvPr/>
              </p14:nvContentPartPr>
              <p14:xfrm>
                <a:off x="6657030" y="2343930"/>
                <a:ext cx="288360" cy="155520"/>
              </p14:xfrm>
            </p:contentPart>
          </mc:Choice>
          <mc:Fallback xmlns="">
            <p:pic>
              <p:nvPicPr>
                <p:cNvPr id="7" name="墨迹 6">
                  <a:extLst>
                    <a:ext uri="{FF2B5EF4-FFF2-40B4-BE49-F238E27FC236}">
                      <a16:creationId xmlns:a16="http://schemas.microsoft.com/office/drawing/2014/main" id="{2CBBFC24-0637-4FAC-B690-8610FF594AA1}"/>
                    </a:ext>
                  </a:extLst>
                </p:cNvPr>
                <p:cNvPicPr/>
                <p:nvPr/>
              </p:nvPicPr>
              <p:blipFill>
                <a:blip r:embed="rId13"/>
                <a:stretch>
                  <a:fillRect/>
                </a:stretch>
              </p:blipFill>
              <p:spPr>
                <a:xfrm>
                  <a:off x="6639030" y="2325930"/>
                  <a:ext cx="3240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7AC4372C-037D-4579-AF9D-1F84647E3B02}"/>
                    </a:ext>
                  </a:extLst>
                </p14:cNvPr>
                <p14:cNvContentPartPr/>
                <p14:nvPr/>
              </p14:nvContentPartPr>
              <p14:xfrm>
                <a:off x="6943590" y="2165370"/>
                <a:ext cx="196200" cy="57240"/>
              </p14:xfrm>
            </p:contentPart>
          </mc:Choice>
          <mc:Fallback xmlns="">
            <p:pic>
              <p:nvPicPr>
                <p:cNvPr id="8" name="墨迹 7">
                  <a:extLst>
                    <a:ext uri="{FF2B5EF4-FFF2-40B4-BE49-F238E27FC236}">
                      <a16:creationId xmlns:a16="http://schemas.microsoft.com/office/drawing/2014/main" id="{7AC4372C-037D-4579-AF9D-1F84647E3B02}"/>
                    </a:ext>
                  </a:extLst>
                </p:cNvPr>
                <p:cNvPicPr/>
                <p:nvPr/>
              </p:nvPicPr>
              <p:blipFill>
                <a:blip r:embed="rId15"/>
                <a:stretch>
                  <a:fillRect/>
                </a:stretch>
              </p:blipFill>
              <p:spPr>
                <a:xfrm>
                  <a:off x="6925950" y="2147370"/>
                  <a:ext cx="2318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9AFE950F-81CC-4A84-8774-D5709315C6F4}"/>
                    </a:ext>
                  </a:extLst>
                </p14:cNvPr>
                <p14:cNvContentPartPr/>
                <p14:nvPr/>
              </p14:nvContentPartPr>
              <p14:xfrm>
                <a:off x="6934230" y="2078610"/>
                <a:ext cx="199080" cy="481680"/>
              </p14:xfrm>
            </p:contentPart>
          </mc:Choice>
          <mc:Fallback xmlns="">
            <p:pic>
              <p:nvPicPr>
                <p:cNvPr id="9" name="墨迹 8">
                  <a:extLst>
                    <a:ext uri="{FF2B5EF4-FFF2-40B4-BE49-F238E27FC236}">
                      <a16:creationId xmlns:a16="http://schemas.microsoft.com/office/drawing/2014/main" id="{9AFE950F-81CC-4A84-8774-D5709315C6F4}"/>
                    </a:ext>
                  </a:extLst>
                </p:cNvPr>
                <p:cNvPicPr/>
                <p:nvPr/>
              </p:nvPicPr>
              <p:blipFill>
                <a:blip r:embed="rId17"/>
                <a:stretch>
                  <a:fillRect/>
                </a:stretch>
              </p:blipFill>
              <p:spPr>
                <a:xfrm>
                  <a:off x="6916230" y="2060610"/>
                  <a:ext cx="23472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墨迹 9">
                  <a:extLst>
                    <a:ext uri="{FF2B5EF4-FFF2-40B4-BE49-F238E27FC236}">
                      <a16:creationId xmlns:a16="http://schemas.microsoft.com/office/drawing/2014/main" id="{3E5EBDE0-7BAB-420A-9300-EBBB163D6C08}"/>
                    </a:ext>
                  </a:extLst>
                </p14:cNvPr>
                <p14:cNvContentPartPr/>
                <p14:nvPr/>
              </p14:nvContentPartPr>
              <p14:xfrm>
                <a:off x="7171830" y="2005170"/>
                <a:ext cx="23400" cy="161640"/>
              </p14:xfrm>
            </p:contentPart>
          </mc:Choice>
          <mc:Fallback xmlns="">
            <p:pic>
              <p:nvPicPr>
                <p:cNvPr id="10" name="墨迹 9">
                  <a:extLst>
                    <a:ext uri="{FF2B5EF4-FFF2-40B4-BE49-F238E27FC236}">
                      <a16:creationId xmlns:a16="http://schemas.microsoft.com/office/drawing/2014/main" id="{3E5EBDE0-7BAB-420A-9300-EBBB163D6C08}"/>
                    </a:ext>
                  </a:extLst>
                </p:cNvPr>
                <p:cNvPicPr/>
                <p:nvPr/>
              </p:nvPicPr>
              <p:blipFill>
                <a:blip r:embed="rId19"/>
                <a:stretch>
                  <a:fillRect/>
                </a:stretch>
              </p:blipFill>
              <p:spPr>
                <a:xfrm>
                  <a:off x="7154190" y="1987170"/>
                  <a:ext cx="590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墨迹 10">
                  <a:extLst>
                    <a:ext uri="{FF2B5EF4-FFF2-40B4-BE49-F238E27FC236}">
                      <a16:creationId xmlns:a16="http://schemas.microsoft.com/office/drawing/2014/main" id="{38D29B12-67E4-47A9-B714-357EE9E0E970}"/>
                    </a:ext>
                  </a:extLst>
                </p14:cNvPr>
                <p14:cNvContentPartPr/>
                <p14:nvPr/>
              </p14:nvContentPartPr>
              <p14:xfrm>
                <a:off x="7169670" y="2031090"/>
                <a:ext cx="110160" cy="141120"/>
              </p14:xfrm>
            </p:contentPart>
          </mc:Choice>
          <mc:Fallback xmlns="">
            <p:pic>
              <p:nvPicPr>
                <p:cNvPr id="11" name="墨迹 10">
                  <a:extLst>
                    <a:ext uri="{FF2B5EF4-FFF2-40B4-BE49-F238E27FC236}">
                      <a16:creationId xmlns:a16="http://schemas.microsoft.com/office/drawing/2014/main" id="{38D29B12-67E4-47A9-B714-357EE9E0E970}"/>
                    </a:ext>
                  </a:extLst>
                </p:cNvPr>
                <p:cNvPicPr/>
                <p:nvPr/>
              </p:nvPicPr>
              <p:blipFill>
                <a:blip r:embed="rId21"/>
                <a:stretch>
                  <a:fillRect/>
                </a:stretch>
              </p:blipFill>
              <p:spPr>
                <a:xfrm>
                  <a:off x="7151670" y="2013090"/>
                  <a:ext cx="1458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a:extLst>
                    <a:ext uri="{FF2B5EF4-FFF2-40B4-BE49-F238E27FC236}">
                      <a16:creationId xmlns:a16="http://schemas.microsoft.com/office/drawing/2014/main" id="{B3B551F9-6435-4CD0-B072-7A25BBF9D20B}"/>
                    </a:ext>
                  </a:extLst>
                </p14:cNvPr>
                <p14:cNvContentPartPr/>
                <p14:nvPr/>
              </p14:nvContentPartPr>
              <p14:xfrm>
                <a:off x="7152390" y="2167890"/>
                <a:ext cx="20520" cy="138600"/>
              </p14:xfrm>
            </p:contentPart>
          </mc:Choice>
          <mc:Fallback xmlns="">
            <p:pic>
              <p:nvPicPr>
                <p:cNvPr id="12" name="墨迹 11">
                  <a:extLst>
                    <a:ext uri="{FF2B5EF4-FFF2-40B4-BE49-F238E27FC236}">
                      <a16:creationId xmlns:a16="http://schemas.microsoft.com/office/drawing/2014/main" id="{B3B551F9-6435-4CD0-B072-7A25BBF9D20B}"/>
                    </a:ext>
                  </a:extLst>
                </p:cNvPr>
                <p:cNvPicPr/>
                <p:nvPr/>
              </p:nvPicPr>
              <p:blipFill>
                <a:blip r:embed="rId23"/>
                <a:stretch>
                  <a:fillRect/>
                </a:stretch>
              </p:blipFill>
              <p:spPr>
                <a:xfrm>
                  <a:off x="7134390" y="2149890"/>
                  <a:ext cx="561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墨迹 12">
                  <a:extLst>
                    <a:ext uri="{FF2B5EF4-FFF2-40B4-BE49-F238E27FC236}">
                      <a16:creationId xmlns:a16="http://schemas.microsoft.com/office/drawing/2014/main" id="{8705DA9F-A76E-4E69-9D4D-A9229C5C2CAA}"/>
                    </a:ext>
                  </a:extLst>
                </p14:cNvPr>
                <p14:cNvContentPartPr/>
                <p14:nvPr/>
              </p14:nvContentPartPr>
              <p14:xfrm>
                <a:off x="7126830" y="2184450"/>
                <a:ext cx="185400" cy="176040"/>
              </p14:xfrm>
            </p:contentPart>
          </mc:Choice>
          <mc:Fallback xmlns="">
            <p:pic>
              <p:nvPicPr>
                <p:cNvPr id="13" name="墨迹 12">
                  <a:extLst>
                    <a:ext uri="{FF2B5EF4-FFF2-40B4-BE49-F238E27FC236}">
                      <a16:creationId xmlns:a16="http://schemas.microsoft.com/office/drawing/2014/main" id="{8705DA9F-A76E-4E69-9D4D-A9229C5C2CAA}"/>
                    </a:ext>
                  </a:extLst>
                </p:cNvPr>
                <p:cNvPicPr/>
                <p:nvPr/>
              </p:nvPicPr>
              <p:blipFill>
                <a:blip r:embed="rId25"/>
                <a:stretch>
                  <a:fillRect/>
                </a:stretch>
              </p:blipFill>
              <p:spPr>
                <a:xfrm>
                  <a:off x="7108830" y="2166450"/>
                  <a:ext cx="2210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墨迹 13">
                  <a:extLst>
                    <a:ext uri="{FF2B5EF4-FFF2-40B4-BE49-F238E27FC236}">
                      <a16:creationId xmlns:a16="http://schemas.microsoft.com/office/drawing/2014/main" id="{260DB50C-1CAC-476A-8CA4-4545F3F86FFF}"/>
                    </a:ext>
                  </a:extLst>
                </p14:cNvPr>
                <p14:cNvContentPartPr/>
                <p14:nvPr/>
              </p14:nvContentPartPr>
              <p14:xfrm>
                <a:off x="7162110" y="2224050"/>
                <a:ext cx="256680" cy="298440"/>
              </p14:xfrm>
            </p:contentPart>
          </mc:Choice>
          <mc:Fallback xmlns="">
            <p:pic>
              <p:nvPicPr>
                <p:cNvPr id="14" name="墨迹 13">
                  <a:extLst>
                    <a:ext uri="{FF2B5EF4-FFF2-40B4-BE49-F238E27FC236}">
                      <a16:creationId xmlns:a16="http://schemas.microsoft.com/office/drawing/2014/main" id="{260DB50C-1CAC-476A-8CA4-4545F3F86FFF}"/>
                    </a:ext>
                  </a:extLst>
                </p:cNvPr>
                <p:cNvPicPr/>
                <p:nvPr/>
              </p:nvPicPr>
              <p:blipFill>
                <a:blip r:embed="rId27"/>
                <a:stretch>
                  <a:fillRect/>
                </a:stretch>
              </p:blipFill>
              <p:spPr>
                <a:xfrm>
                  <a:off x="7144470" y="2206050"/>
                  <a:ext cx="29232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墨迹 14">
                  <a:extLst>
                    <a:ext uri="{FF2B5EF4-FFF2-40B4-BE49-F238E27FC236}">
                      <a16:creationId xmlns:a16="http://schemas.microsoft.com/office/drawing/2014/main" id="{AB2FDF63-AA43-486F-B8B9-9512A170BAC1}"/>
                    </a:ext>
                  </a:extLst>
                </p14:cNvPr>
                <p14:cNvContentPartPr/>
                <p14:nvPr/>
              </p14:nvContentPartPr>
              <p14:xfrm>
                <a:off x="7425630" y="2067090"/>
                <a:ext cx="238680" cy="242280"/>
              </p14:xfrm>
            </p:contentPart>
          </mc:Choice>
          <mc:Fallback xmlns="">
            <p:pic>
              <p:nvPicPr>
                <p:cNvPr id="15" name="墨迹 14">
                  <a:extLst>
                    <a:ext uri="{FF2B5EF4-FFF2-40B4-BE49-F238E27FC236}">
                      <a16:creationId xmlns:a16="http://schemas.microsoft.com/office/drawing/2014/main" id="{AB2FDF63-AA43-486F-B8B9-9512A170BAC1}"/>
                    </a:ext>
                  </a:extLst>
                </p:cNvPr>
                <p:cNvPicPr/>
                <p:nvPr/>
              </p:nvPicPr>
              <p:blipFill>
                <a:blip r:embed="rId29"/>
                <a:stretch>
                  <a:fillRect/>
                </a:stretch>
              </p:blipFill>
              <p:spPr>
                <a:xfrm>
                  <a:off x="7407630" y="2049450"/>
                  <a:ext cx="27432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墨迹 15">
                  <a:extLst>
                    <a:ext uri="{FF2B5EF4-FFF2-40B4-BE49-F238E27FC236}">
                      <a16:creationId xmlns:a16="http://schemas.microsoft.com/office/drawing/2014/main" id="{50900DB7-949F-49EE-9003-1A7B06471BA1}"/>
                    </a:ext>
                  </a:extLst>
                </p14:cNvPr>
                <p14:cNvContentPartPr/>
                <p14:nvPr/>
              </p14:nvContentPartPr>
              <p14:xfrm>
                <a:off x="7447230" y="2253930"/>
                <a:ext cx="67680" cy="286920"/>
              </p14:xfrm>
            </p:contentPart>
          </mc:Choice>
          <mc:Fallback xmlns="">
            <p:pic>
              <p:nvPicPr>
                <p:cNvPr id="16" name="墨迹 15">
                  <a:extLst>
                    <a:ext uri="{FF2B5EF4-FFF2-40B4-BE49-F238E27FC236}">
                      <a16:creationId xmlns:a16="http://schemas.microsoft.com/office/drawing/2014/main" id="{50900DB7-949F-49EE-9003-1A7B06471BA1}"/>
                    </a:ext>
                  </a:extLst>
                </p:cNvPr>
                <p:cNvPicPr/>
                <p:nvPr/>
              </p:nvPicPr>
              <p:blipFill>
                <a:blip r:embed="rId31"/>
                <a:stretch>
                  <a:fillRect/>
                </a:stretch>
              </p:blipFill>
              <p:spPr>
                <a:xfrm>
                  <a:off x="7429590" y="2236290"/>
                  <a:ext cx="10332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墨迹 16">
                  <a:extLst>
                    <a:ext uri="{FF2B5EF4-FFF2-40B4-BE49-F238E27FC236}">
                      <a16:creationId xmlns:a16="http://schemas.microsoft.com/office/drawing/2014/main" id="{EFD0EB33-E74B-4410-A083-6EB768665793}"/>
                    </a:ext>
                  </a:extLst>
                </p14:cNvPr>
                <p14:cNvContentPartPr/>
                <p14:nvPr/>
              </p14:nvContentPartPr>
              <p14:xfrm>
                <a:off x="7529670" y="2218290"/>
                <a:ext cx="156240" cy="247680"/>
              </p14:xfrm>
            </p:contentPart>
          </mc:Choice>
          <mc:Fallback xmlns="">
            <p:pic>
              <p:nvPicPr>
                <p:cNvPr id="17" name="墨迹 16">
                  <a:extLst>
                    <a:ext uri="{FF2B5EF4-FFF2-40B4-BE49-F238E27FC236}">
                      <a16:creationId xmlns:a16="http://schemas.microsoft.com/office/drawing/2014/main" id="{EFD0EB33-E74B-4410-A083-6EB768665793}"/>
                    </a:ext>
                  </a:extLst>
                </p:cNvPr>
                <p:cNvPicPr/>
                <p:nvPr/>
              </p:nvPicPr>
              <p:blipFill>
                <a:blip r:embed="rId33"/>
                <a:stretch>
                  <a:fillRect/>
                </a:stretch>
              </p:blipFill>
              <p:spPr>
                <a:xfrm>
                  <a:off x="7511670" y="2200650"/>
                  <a:ext cx="19188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墨迹 17">
                  <a:extLst>
                    <a:ext uri="{FF2B5EF4-FFF2-40B4-BE49-F238E27FC236}">
                      <a16:creationId xmlns:a16="http://schemas.microsoft.com/office/drawing/2014/main" id="{B4828A31-B595-4395-87B9-D5AB2D602C39}"/>
                    </a:ext>
                  </a:extLst>
                </p14:cNvPr>
                <p14:cNvContentPartPr/>
                <p14:nvPr/>
              </p14:nvContentPartPr>
              <p14:xfrm>
                <a:off x="7590870" y="2054130"/>
                <a:ext cx="324360" cy="513360"/>
              </p14:xfrm>
            </p:contentPart>
          </mc:Choice>
          <mc:Fallback xmlns="">
            <p:pic>
              <p:nvPicPr>
                <p:cNvPr id="18" name="墨迹 17">
                  <a:extLst>
                    <a:ext uri="{FF2B5EF4-FFF2-40B4-BE49-F238E27FC236}">
                      <a16:creationId xmlns:a16="http://schemas.microsoft.com/office/drawing/2014/main" id="{B4828A31-B595-4395-87B9-D5AB2D602C39}"/>
                    </a:ext>
                  </a:extLst>
                </p:cNvPr>
                <p:cNvPicPr/>
                <p:nvPr/>
              </p:nvPicPr>
              <p:blipFill>
                <a:blip r:embed="rId35"/>
                <a:stretch>
                  <a:fillRect/>
                </a:stretch>
              </p:blipFill>
              <p:spPr>
                <a:xfrm>
                  <a:off x="7573230" y="2036490"/>
                  <a:ext cx="360000" cy="549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墨迹 18">
                  <a:extLst>
                    <a:ext uri="{FF2B5EF4-FFF2-40B4-BE49-F238E27FC236}">
                      <a16:creationId xmlns:a16="http://schemas.microsoft.com/office/drawing/2014/main" id="{B8E92C7B-6F03-458D-A1BA-5EA6D57FBB62}"/>
                    </a:ext>
                  </a:extLst>
                </p14:cNvPr>
                <p14:cNvContentPartPr/>
                <p14:nvPr/>
              </p14:nvContentPartPr>
              <p14:xfrm>
                <a:off x="7739550" y="2125050"/>
                <a:ext cx="207720" cy="32400"/>
              </p14:xfrm>
            </p:contentPart>
          </mc:Choice>
          <mc:Fallback xmlns="">
            <p:pic>
              <p:nvPicPr>
                <p:cNvPr id="19" name="墨迹 18">
                  <a:extLst>
                    <a:ext uri="{FF2B5EF4-FFF2-40B4-BE49-F238E27FC236}">
                      <a16:creationId xmlns:a16="http://schemas.microsoft.com/office/drawing/2014/main" id="{B8E92C7B-6F03-458D-A1BA-5EA6D57FBB62}"/>
                    </a:ext>
                  </a:extLst>
                </p:cNvPr>
                <p:cNvPicPr/>
                <p:nvPr/>
              </p:nvPicPr>
              <p:blipFill>
                <a:blip r:embed="rId37"/>
                <a:stretch>
                  <a:fillRect/>
                </a:stretch>
              </p:blipFill>
              <p:spPr>
                <a:xfrm>
                  <a:off x="7721550" y="2107410"/>
                  <a:ext cx="24336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墨迹 19">
                  <a:extLst>
                    <a:ext uri="{FF2B5EF4-FFF2-40B4-BE49-F238E27FC236}">
                      <a16:creationId xmlns:a16="http://schemas.microsoft.com/office/drawing/2014/main" id="{D05705FD-DC57-4122-9612-910D2ECB1836}"/>
                    </a:ext>
                  </a:extLst>
                </p14:cNvPr>
                <p14:cNvContentPartPr/>
                <p14:nvPr/>
              </p14:nvContentPartPr>
              <p14:xfrm>
                <a:off x="7783110" y="2174370"/>
                <a:ext cx="43560" cy="302760"/>
              </p14:xfrm>
            </p:contentPart>
          </mc:Choice>
          <mc:Fallback xmlns="">
            <p:pic>
              <p:nvPicPr>
                <p:cNvPr id="20" name="墨迹 19">
                  <a:extLst>
                    <a:ext uri="{FF2B5EF4-FFF2-40B4-BE49-F238E27FC236}">
                      <a16:creationId xmlns:a16="http://schemas.microsoft.com/office/drawing/2014/main" id="{D05705FD-DC57-4122-9612-910D2ECB1836}"/>
                    </a:ext>
                  </a:extLst>
                </p:cNvPr>
                <p:cNvPicPr/>
                <p:nvPr/>
              </p:nvPicPr>
              <p:blipFill>
                <a:blip r:embed="rId39"/>
                <a:stretch>
                  <a:fillRect/>
                </a:stretch>
              </p:blipFill>
              <p:spPr>
                <a:xfrm>
                  <a:off x="7765110" y="2156370"/>
                  <a:ext cx="7920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 name="墨迹 20">
                  <a:extLst>
                    <a:ext uri="{FF2B5EF4-FFF2-40B4-BE49-F238E27FC236}">
                      <a16:creationId xmlns:a16="http://schemas.microsoft.com/office/drawing/2014/main" id="{47E74459-45EC-41BB-B16E-EA7B2FC82138}"/>
                    </a:ext>
                  </a:extLst>
                </p14:cNvPr>
                <p14:cNvContentPartPr/>
                <p14:nvPr/>
              </p14:nvContentPartPr>
              <p14:xfrm>
                <a:off x="7864110" y="2208930"/>
                <a:ext cx="101880" cy="181800"/>
              </p14:xfrm>
            </p:contentPart>
          </mc:Choice>
          <mc:Fallback xmlns="">
            <p:pic>
              <p:nvPicPr>
                <p:cNvPr id="21" name="墨迹 20">
                  <a:extLst>
                    <a:ext uri="{FF2B5EF4-FFF2-40B4-BE49-F238E27FC236}">
                      <a16:creationId xmlns:a16="http://schemas.microsoft.com/office/drawing/2014/main" id="{47E74459-45EC-41BB-B16E-EA7B2FC82138}"/>
                    </a:ext>
                  </a:extLst>
                </p:cNvPr>
                <p:cNvPicPr/>
                <p:nvPr/>
              </p:nvPicPr>
              <p:blipFill>
                <a:blip r:embed="rId41"/>
                <a:stretch>
                  <a:fillRect/>
                </a:stretch>
              </p:blipFill>
              <p:spPr>
                <a:xfrm>
                  <a:off x="7846470" y="2191290"/>
                  <a:ext cx="1375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2" name="墨迹 21">
                  <a:extLst>
                    <a:ext uri="{FF2B5EF4-FFF2-40B4-BE49-F238E27FC236}">
                      <a16:creationId xmlns:a16="http://schemas.microsoft.com/office/drawing/2014/main" id="{14F266F0-09D7-4DD9-8ECB-F6A296442586}"/>
                    </a:ext>
                  </a:extLst>
                </p14:cNvPr>
                <p14:cNvContentPartPr/>
                <p14:nvPr/>
              </p14:nvContentPartPr>
              <p14:xfrm>
                <a:off x="7814070" y="2192010"/>
                <a:ext cx="318960" cy="253440"/>
              </p14:xfrm>
            </p:contentPart>
          </mc:Choice>
          <mc:Fallback xmlns="">
            <p:pic>
              <p:nvPicPr>
                <p:cNvPr id="22" name="墨迹 21">
                  <a:extLst>
                    <a:ext uri="{FF2B5EF4-FFF2-40B4-BE49-F238E27FC236}">
                      <a16:creationId xmlns:a16="http://schemas.microsoft.com/office/drawing/2014/main" id="{14F266F0-09D7-4DD9-8ECB-F6A296442586}"/>
                    </a:ext>
                  </a:extLst>
                </p:cNvPr>
                <p:cNvPicPr/>
                <p:nvPr/>
              </p:nvPicPr>
              <p:blipFill>
                <a:blip r:embed="rId43"/>
                <a:stretch>
                  <a:fillRect/>
                </a:stretch>
              </p:blipFill>
              <p:spPr>
                <a:xfrm>
                  <a:off x="7796070" y="2174010"/>
                  <a:ext cx="35460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 name="墨迹 22">
                  <a:extLst>
                    <a:ext uri="{FF2B5EF4-FFF2-40B4-BE49-F238E27FC236}">
                      <a16:creationId xmlns:a16="http://schemas.microsoft.com/office/drawing/2014/main" id="{8CF4262E-AB17-4642-B677-970FA759C7C8}"/>
                    </a:ext>
                  </a:extLst>
                </p14:cNvPr>
                <p14:cNvContentPartPr/>
                <p14:nvPr/>
              </p14:nvContentPartPr>
              <p14:xfrm>
                <a:off x="8189550" y="2102010"/>
                <a:ext cx="178920" cy="46440"/>
              </p14:xfrm>
            </p:contentPart>
          </mc:Choice>
          <mc:Fallback xmlns="">
            <p:pic>
              <p:nvPicPr>
                <p:cNvPr id="23" name="墨迹 22">
                  <a:extLst>
                    <a:ext uri="{FF2B5EF4-FFF2-40B4-BE49-F238E27FC236}">
                      <a16:creationId xmlns:a16="http://schemas.microsoft.com/office/drawing/2014/main" id="{8CF4262E-AB17-4642-B677-970FA759C7C8}"/>
                    </a:ext>
                  </a:extLst>
                </p:cNvPr>
                <p:cNvPicPr/>
                <p:nvPr/>
              </p:nvPicPr>
              <p:blipFill>
                <a:blip r:embed="rId45"/>
                <a:stretch>
                  <a:fillRect/>
                </a:stretch>
              </p:blipFill>
              <p:spPr>
                <a:xfrm>
                  <a:off x="8171550" y="2084370"/>
                  <a:ext cx="2145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4" name="墨迹 23">
                  <a:extLst>
                    <a:ext uri="{FF2B5EF4-FFF2-40B4-BE49-F238E27FC236}">
                      <a16:creationId xmlns:a16="http://schemas.microsoft.com/office/drawing/2014/main" id="{2EF5E1E4-6131-4FA3-B73F-105F87EB49B3}"/>
                    </a:ext>
                  </a:extLst>
                </p14:cNvPr>
                <p14:cNvContentPartPr/>
                <p14:nvPr/>
              </p14:nvContentPartPr>
              <p14:xfrm>
                <a:off x="8227710" y="2053050"/>
                <a:ext cx="9360" cy="195120"/>
              </p14:xfrm>
            </p:contentPart>
          </mc:Choice>
          <mc:Fallback xmlns="">
            <p:pic>
              <p:nvPicPr>
                <p:cNvPr id="24" name="墨迹 23">
                  <a:extLst>
                    <a:ext uri="{FF2B5EF4-FFF2-40B4-BE49-F238E27FC236}">
                      <a16:creationId xmlns:a16="http://schemas.microsoft.com/office/drawing/2014/main" id="{2EF5E1E4-6131-4FA3-B73F-105F87EB49B3}"/>
                    </a:ext>
                  </a:extLst>
                </p:cNvPr>
                <p:cNvPicPr/>
                <p:nvPr/>
              </p:nvPicPr>
              <p:blipFill>
                <a:blip r:embed="rId47"/>
                <a:stretch>
                  <a:fillRect/>
                </a:stretch>
              </p:blipFill>
              <p:spPr>
                <a:xfrm>
                  <a:off x="8210070" y="2035050"/>
                  <a:ext cx="450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5" name="墨迹 24">
                  <a:extLst>
                    <a:ext uri="{FF2B5EF4-FFF2-40B4-BE49-F238E27FC236}">
                      <a16:creationId xmlns:a16="http://schemas.microsoft.com/office/drawing/2014/main" id="{88D911CA-BC29-4627-8C9A-F198B46583ED}"/>
                    </a:ext>
                  </a:extLst>
                </p14:cNvPr>
                <p14:cNvContentPartPr/>
                <p14:nvPr/>
              </p14:nvContentPartPr>
              <p14:xfrm>
                <a:off x="8311590" y="2015610"/>
                <a:ext cx="17640" cy="289440"/>
              </p14:xfrm>
            </p:contentPart>
          </mc:Choice>
          <mc:Fallback xmlns="">
            <p:pic>
              <p:nvPicPr>
                <p:cNvPr id="25" name="墨迹 24">
                  <a:extLst>
                    <a:ext uri="{FF2B5EF4-FFF2-40B4-BE49-F238E27FC236}">
                      <a16:creationId xmlns:a16="http://schemas.microsoft.com/office/drawing/2014/main" id="{88D911CA-BC29-4627-8C9A-F198B46583ED}"/>
                    </a:ext>
                  </a:extLst>
                </p:cNvPr>
                <p:cNvPicPr/>
                <p:nvPr/>
              </p:nvPicPr>
              <p:blipFill>
                <a:blip r:embed="rId49"/>
                <a:stretch>
                  <a:fillRect/>
                </a:stretch>
              </p:blipFill>
              <p:spPr>
                <a:xfrm>
                  <a:off x="8293950" y="1997610"/>
                  <a:ext cx="532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6" name="墨迹 25">
                  <a:extLst>
                    <a:ext uri="{FF2B5EF4-FFF2-40B4-BE49-F238E27FC236}">
                      <a16:creationId xmlns:a16="http://schemas.microsoft.com/office/drawing/2014/main" id="{3A316885-2401-479E-AAF2-25FD9A4CDEB5}"/>
                    </a:ext>
                  </a:extLst>
                </p14:cNvPr>
                <p14:cNvContentPartPr/>
                <p14:nvPr/>
              </p14:nvContentPartPr>
              <p14:xfrm>
                <a:off x="8229150" y="2175450"/>
                <a:ext cx="120960" cy="67680"/>
              </p14:xfrm>
            </p:contentPart>
          </mc:Choice>
          <mc:Fallback xmlns="">
            <p:pic>
              <p:nvPicPr>
                <p:cNvPr id="26" name="墨迹 25">
                  <a:extLst>
                    <a:ext uri="{FF2B5EF4-FFF2-40B4-BE49-F238E27FC236}">
                      <a16:creationId xmlns:a16="http://schemas.microsoft.com/office/drawing/2014/main" id="{3A316885-2401-479E-AAF2-25FD9A4CDEB5}"/>
                    </a:ext>
                  </a:extLst>
                </p:cNvPr>
                <p:cNvPicPr/>
                <p:nvPr/>
              </p:nvPicPr>
              <p:blipFill>
                <a:blip r:embed="rId51"/>
                <a:stretch>
                  <a:fillRect/>
                </a:stretch>
              </p:blipFill>
              <p:spPr>
                <a:xfrm>
                  <a:off x="8211150" y="2157450"/>
                  <a:ext cx="1566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7" name="墨迹 26">
                  <a:extLst>
                    <a:ext uri="{FF2B5EF4-FFF2-40B4-BE49-F238E27FC236}">
                      <a16:creationId xmlns:a16="http://schemas.microsoft.com/office/drawing/2014/main" id="{D6367902-10F3-4C16-BFC9-046AF6065A69}"/>
                    </a:ext>
                  </a:extLst>
                </p14:cNvPr>
                <p14:cNvContentPartPr/>
                <p14:nvPr/>
              </p14:nvContentPartPr>
              <p14:xfrm>
                <a:off x="8151390" y="2272290"/>
                <a:ext cx="252360" cy="54720"/>
              </p14:xfrm>
            </p:contentPart>
          </mc:Choice>
          <mc:Fallback xmlns="">
            <p:pic>
              <p:nvPicPr>
                <p:cNvPr id="27" name="墨迹 26">
                  <a:extLst>
                    <a:ext uri="{FF2B5EF4-FFF2-40B4-BE49-F238E27FC236}">
                      <a16:creationId xmlns:a16="http://schemas.microsoft.com/office/drawing/2014/main" id="{D6367902-10F3-4C16-BFC9-046AF6065A69}"/>
                    </a:ext>
                  </a:extLst>
                </p:cNvPr>
                <p:cNvPicPr/>
                <p:nvPr/>
              </p:nvPicPr>
              <p:blipFill>
                <a:blip r:embed="rId53"/>
                <a:stretch>
                  <a:fillRect/>
                </a:stretch>
              </p:blipFill>
              <p:spPr>
                <a:xfrm>
                  <a:off x="8133750" y="2254650"/>
                  <a:ext cx="2880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8" name="墨迹 27">
                  <a:extLst>
                    <a:ext uri="{FF2B5EF4-FFF2-40B4-BE49-F238E27FC236}">
                      <a16:creationId xmlns:a16="http://schemas.microsoft.com/office/drawing/2014/main" id="{139DAB3A-0272-44A4-8A7B-F6F9FB97950C}"/>
                    </a:ext>
                  </a:extLst>
                </p14:cNvPr>
                <p14:cNvContentPartPr/>
                <p14:nvPr/>
              </p14:nvContentPartPr>
              <p14:xfrm>
                <a:off x="8167590" y="2297850"/>
                <a:ext cx="239760" cy="186480"/>
              </p14:xfrm>
            </p:contentPart>
          </mc:Choice>
          <mc:Fallback xmlns="">
            <p:pic>
              <p:nvPicPr>
                <p:cNvPr id="28" name="墨迹 27">
                  <a:extLst>
                    <a:ext uri="{FF2B5EF4-FFF2-40B4-BE49-F238E27FC236}">
                      <a16:creationId xmlns:a16="http://schemas.microsoft.com/office/drawing/2014/main" id="{139DAB3A-0272-44A4-8A7B-F6F9FB97950C}"/>
                    </a:ext>
                  </a:extLst>
                </p:cNvPr>
                <p:cNvPicPr/>
                <p:nvPr/>
              </p:nvPicPr>
              <p:blipFill>
                <a:blip r:embed="rId55"/>
                <a:stretch>
                  <a:fillRect/>
                </a:stretch>
              </p:blipFill>
              <p:spPr>
                <a:xfrm>
                  <a:off x="8149590" y="2279850"/>
                  <a:ext cx="2754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9" name="墨迹 28">
                  <a:extLst>
                    <a:ext uri="{FF2B5EF4-FFF2-40B4-BE49-F238E27FC236}">
                      <a16:creationId xmlns:a16="http://schemas.microsoft.com/office/drawing/2014/main" id="{9ECB7FBD-6E1C-4C63-946A-BE8C354F160D}"/>
                    </a:ext>
                  </a:extLst>
                </p14:cNvPr>
                <p14:cNvContentPartPr/>
                <p14:nvPr/>
              </p14:nvContentPartPr>
              <p14:xfrm>
                <a:off x="8232390" y="2390730"/>
                <a:ext cx="152280" cy="106920"/>
              </p14:xfrm>
            </p:contentPart>
          </mc:Choice>
          <mc:Fallback xmlns="">
            <p:pic>
              <p:nvPicPr>
                <p:cNvPr id="29" name="墨迹 28">
                  <a:extLst>
                    <a:ext uri="{FF2B5EF4-FFF2-40B4-BE49-F238E27FC236}">
                      <a16:creationId xmlns:a16="http://schemas.microsoft.com/office/drawing/2014/main" id="{9ECB7FBD-6E1C-4C63-946A-BE8C354F160D}"/>
                    </a:ext>
                  </a:extLst>
                </p:cNvPr>
                <p:cNvPicPr/>
                <p:nvPr/>
              </p:nvPicPr>
              <p:blipFill>
                <a:blip r:embed="rId57"/>
                <a:stretch>
                  <a:fillRect/>
                </a:stretch>
              </p:blipFill>
              <p:spPr>
                <a:xfrm>
                  <a:off x="8214750" y="2372730"/>
                  <a:ext cx="1879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0" name="墨迹 29">
                  <a:extLst>
                    <a:ext uri="{FF2B5EF4-FFF2-40B4-BE49-F238E27FC236}">
                      <a16:creationId xmlns:a16="http://schemas.microsoft.com/office/drawing/2014/main" id="{6EE367FD-4392-4826-9698-078CF09F3AD8}"/>
                    </a:ext>
                  </a:extLst>
                </p14:cNvPr>
                <p14:cNvContentPartPr/>
                <p14:nvPr/>
              </p14:nvContentPartPr>
              <p14:xfrm>
                <a:off x="8200710" y="2496570"/>
                <a:ext cx="260640" cy="41760"/>
              </p14:xfrm>
            </p:contentPart>
          </mc:Choice>
          <mc:Fallback xmlns="">
            <p:pic>
              <p:nvPicPr>
                <p:cNvPr id="30" name="墨迹 29">
                  <a:extLst>
                    <a:ext uri="{FF2B5EF4-FFF2-40B4-BE49-F238E27FC236}">
                      <a16:creationId xmlns:a16="http://schemas.microsoft.com/office/drawing/2014/main" id="{6EE367FD-4392-4826-9698-078CF09F3AD8}"/>
                    </a:ext>
                  </a:extLst>
                </p:cNvPr>
                <p:cNvPicPr/>
                <p:nvPr/>
              </p:nvPicPr>
              <p:blipFill>
                <a:blip r:embed="rId59"/>
                <a:stretch>
                  <a:fillRect/>
                </a:stretch>
              </p:blipFill>
              <p:spPr>
                <a:xfrm>
                  <a:off x="8182710" y="2478570"/>
                  <a:ext cx="2962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1" name="墨迹 30">
                  <a:extLst>
                    <a:ext uri="{FF2B5EF4-FFF2-40B4-BE49-F238E27FC236}">
                      <a16:creationId xmlns:a16="http://schemas.microsoft.com/office/drawing/2014/main" id="{C0A044F3-9786-44F9-ADF3-2A28018C735A}"/>
                    </a:ext>
                  </a:extLst>
                </p14:cNvPr>
                <p14:cNvContentPartPr/>
                <p14:nvPr/>
              </p14:nvContentPartPr>
              <p14:xfrm>
                <a:off x="8507430" y="2227290"/>
                <a:ext cx="21600" cy="223920"/>
              </p14:xfrm>
            </p:contentPart>
          </mc:Choice>
          <mc:Fallback xmlns="">
            <p:pic>
              <p:nvPicPr>
                <p:cNvPr id="31" name="墨迹 30">
                  <a:extLst>
                    <a:ext uri="{FF2B5EF4-FFF2-40B4-BE49-F238E27FC236}">
                      <a16:creationId xmlns:a16="http://schemas.microsoft.com/office/drawing/2014/main" id="{C0A044F3-9786-44F9-ADF3-2A28018C735A}"/>
                    </a:ext>
                  </a:extLst>
                </p:cNvPr>
                <p:cNvPicPr/>
                <p:nvPr/>
              </p:nvPicPr>
              <p:blipFill>
                <a:blip r:embed="rId61"/>
                <a:stretch>
                  <a:fillRect/>
                </a:stretch>
              </p:blipFill>
              <p:spPr>
                <a:xfrm>
                  <a:off x="8489790" y="2209650"/>
                  <a:ext cx="5724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2" name="墨迹 31">
                  <a:extLst>
                    <a:ext uri="{FF2B5EF4-FFF2-40B4-BE49-F238E27FC236}">
                      <a16:creationId xmlns:a16="http://schemas.microsoft.com/office/drawing/2014/main" id="{70665680-605B-4DE5-822F-AEEB3C3938B5}"/>
                    </a:ext>
                  </a:extLst>
                </p14:cNvPr>
                <p14:cNvContentPartPr/>
                <p14:nvPr/>
              </p14:nvContentPartPr>
              <p14:xfrm>
                <a:off x="8599590" y="2079690"/>
                <a:ext cx="184320" cy="447840"/>
              </p14:xfrm>
            </p:contentPart>
          </mc:Choice>
          <mc:Fallback xmlns="">
            <p:pic>
              <p:nvPicPr>
                <p:cNvPr id="32" name="墨迹 31">
                  <a:extLst>
                    <a:ext uri="{FF2B5EF4-FFF2-40B4-BE49-F238E27FC236}">
                      <a16:creationId xmlns:a16="http://schemas.microsoft.com/office/drawing/2014/main" id="{70665680-605B-4DE5-822F-AEEB3C3938B5}"/>
                    </a:ext>
                  </a:extLst>
                </p:cNvPr>
                <p:cNvPicPr/>
                <p:nvPr/>
              </p:nvPicPr>
              <p:blipFill>
                <a:blip r:embed="rId63"/>
                <a:stretch>
                  <a:fillRect/>
                </a:stretch>
              </p:blipFill>
              <p:spPr>
                <a:xfrm>
                  <a:off x="8581950" y="2061690"/>
                  <a:ext cx="21996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3" name="墨迹 32">
                  <a:extLst>
                    <a:ext uri="{FF2B5EF4-FFF2-40B4-BE49-F238E27FC236}">
                      <a16:creationId xmlns:a16="http://schemas.microsoft.com/office/drawing/2014/main" id="{26A078BE-CDE1-4BF8-92D1-DFD340B29568}"/>
                    </a:ext>
                  </a:extLst>
                </p14:cNvPr>
                <p14:cNvContentPartPr/>
                <p14:nvPr/>
              </p14:nvContentPartPr>
              <p14:xfrm>
                <a:off x="8583030" y="2252850"/>
                <a:ext cx="118080" cy="19440"/>
              </p14:xfrm>
            </p:contentPart>
          </mc:Choice>
          <mc:Fallback xmlns="">
            <p:pic>
              <p:nvPicPr>
                <p:cNvPr id="33" name="墨迹 32">
                  <a:extLst>
                    <a:ext uri="{FF2B5EF4-FFF2-40B4-BE49-F238E27FC236}">
                      <a16:creationId xmlns:a16="http://schemas.microsoft.com/office/drawing/2014/main" id="{26A078BE-CDE1-4BF8-92D1-DFD340B29568}"/>
                    </a:ext>
                  </a:extLst>
                </p:cNvPr>
                <p:cNvPicPr/>
                <p:nvPr/>
              </p:nvPicPr>
              <p:blipFill>
                <a:blip r:embed="rId65"/>
                <a:stretch>
                  <a:fillRect/>
                </a:stretch>
              </p:blipFill>
              <p:spPr>
                <a:xfrm>
                  <a:off x="8565390" y="2234850"/>
                  <a:ext cx="1537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4" name="墨迹 33">
                  <a:extLst>
                    <a:ext uri="{FF2B5EF4-FFF2-40B4-BE49-F238E27FC236}">
                      <a16:creationId xmlns:a16="http://schemas.microsoft.com/office/drawing/2014/main" id="{F2781796-C557-4F7D-9518-E2EC16587BF5}"/>
                    </a:ext>
                  </a:extLst>
                </p14:cNvPr>
                <p14:cNvContentPartPr/>
                <p14:nvPr/>
              </p14:nvContentPartPr>
              <p14:xfrm>
                <a:off x="8557110" y="2183730"/>
                <a:ext cx="126360" cy="249840"/>
              </p14:xfrm>
            </p:contentPart>
          </mc:Choice>
          <mc:Fallback xmlns="">
            <p:pic>
              <p:nvPicPr>
                <p:cNvPr id="34" name="墨迹 33">
                  <a:extLst>
                    <a:ext uri="{FF2B5EF4-FFF2-40B4-BE49-F238E27FC236}">
                      <a16:creationId xmlns:a16="http://schemas.microsoft.com/office/drawing/2014/main" id="{F2781796-C557-4F7D-9518-E2EC16587BF5}"/>
                    </a:ext>
                  </a:extLst>
                </p:cNvPr>
                <p:cNvPicPr/>
                <p:nvPr/>
              </p:nvPicPr>
              <p:blipFill>
                <a:blip r:embed="rId67"/>
                <a:stretch>
                  <a:fillRect/>
                </a:stretch>
              </p:blipFill>
              <p:spPr>
                <a:xfrm>
                  <a:off x="8539470" y="2165730"/>
                  <a:ext cx="16200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5" name="墨迹 34">
                  <a:extLst>
                    <a:ext uri="{FF2B5EF4-FFF2-40B4-BE49-F238E27FC236}">
                      <a16:creationId xmlns:a16="http://schemas.microsoft.com/office/drawing/2014/main" id="{62BBD50B-796D-4CF4-A9FF-93CB3070FB2F}"/>
                    </a:ext>
                  </a:extLst>
                </p14:cNvPr>
                <p14:cNvContentPartPr/>
                <p14:nvPr/>
              </p14:nvContentPartPr>
              <p14:xfrm>
                <a:off x="8548830" y="2432130"/>
                <a:ext cx="171360" cy="10440"/>
              </p14:xfrm>
            </p:contentPart>
          </mc:Choice>
          <mc:Fallback xmlns="">
            <p:pic>
              <p:nvPicPr>
                <p:cNvPr id="35" name="墨迹 34">
                  <a:extLst>
                    <a:ext uri="{FF2B5EF4-FFF2-40B4-BE49-F238E27FC236}">
                      <a16:creationId xmlns:a16="http://schemas.microsoft.com/office/drawing/2014/main" id="{62BBD50B-796D-4CF4-A9FF-93CB3070FB2F}"/>
                    </a:ext>
                  </a:extLst>
                </p:cNvPr>
                <p:cNvPicPr/>
                <p:nvPr/>
              </p:nvPicPr>
              <p:blipFill>
                <a:blip r:embed="rId69"/>
                <a:stretch>
                  <a:fillRect/>
                </a:stretch>
              </p:blipFill>
              <p:spPr>
                <a:xfrm>
                  <a:off x="8531190" y="2414130"/>
                  <a:ext cx="207000" cy="46080"/>
                </a:xfrm>
                <a:prstGeom prst="rect">
                  <a:avLst/>
                </a:prstGeom>
              </p:spPr>
            </p:pic>
          </mc:Fallback>
        </mc:AlternateContent>
      </p:grpSp>
    </p:spTree>
  </p:cSld>
  <p:clrMapOvr>
    <a:masterClrMapping/>
  </p:clrMapOvr>
  <p:transition>
    <p:randomBar dir="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825" name="Object 2"/>
          <p:cNvGraphicFramePr>
            <a:graphicFrameLocks noChangeAspect="1"/>
          </p:cNvGraphicFramePr>
          <p:nvPr/>
        </p:nvGraphicFramePr>
        <p:xfrm>
          <a:off x="4500563" y="1125538"/>
          <a:ext cx="4392612" cy="4821237"/>
        </p:xfrm>
        <a:graphic>
          <a:graphicData uri="http://schemas.openxmlformats.org/presentationml/2006/ole">
            <mc:AlternateContent xmlns:mc="http://schemas.openxmlformats.org/markup-compatibility/2006">
              <mc:Choice xmlns:v="urn:schemas-microsoft-com:vml" Requires="v">
                <p:oleObj r:id="rId2" imgW="4162425" imgH="3667125" progId="PBrush">
                  <p:embed/>
                </p:oleObj>
              </mc:Choice>
              <mc:Fallback>
                <p:oleObj r:id="rId2" imgW="4162425" imgH="3667125" progId="PBrush">
                  <p:embed/>
                  <p:pic>
                    <p:nvPicPr>
                      <p:cNvPr id="0" name="图片 3075"/>
                      <p:cNvPicPr/>
                      <p:nvPr/>
                    </p:nvPicPr>
                    <p:blipFill>
                      <a:blip r:embed="rId3"/>
                      <a:stretch>
                        <a:fillRect/>
                      </a:stretch>
                    </p:blipFill>
                    <p:spPr>
                      <a:xfrm>
                        <a:off x="4500563" y="1125538"/>
                        <a:ext cx="4392612" cy="4821237"/>
                      </a:xfrm>
                      <a:prstGeom prst="rect">
                        <a:avLst/>
                      </a:prstGeom>
                      <a:noFill/>
                      <a:ln w="38100">
                        <a:noFill/>
                        <a:miter/>
                      </a:ln>
                    </p:spPr>
                  </p:pic>
                </p:oleObj>
              </mc:Fallback>
            </mc:AlternateContent>
          </a:graphicData>
        </a:graphic>
      </p:graphicFrame>
      <p:pic>
        <p:nvPicPr>
          <p:cNvPr id="77826" name="Picture 3"/>
          <p:cNvPicPr>
            <a:picLocks noChangeAspect="1"/>
          </p:cNvPicPr>
          <p:nvPr/>
        </p:nvPicPr>
        <p:blipFill>
          <a:blip r:embed="rId4"/>
          <a:stretch>
            <a:fillRect/>
          </a:stretch>
        </p:blipFill>
        <p:spPr>
          <a:xfrm>
            <a:off x="0" y="1989138"/>
            <a:ext cx="4200525" cy="2419350"/>
          </a:xfrm>
          <a:prstGeom prst="rect">
            <a:avLst/>
          </a:prstGeom>
          <a:noFill/>
          <a:ln w="9525">
            <a:noFill/>
          </a:ln>
        </p:spPr>
      </p:pic>
      <p:sp>
        <p:nvSpPr>
          <p:cNvPr id="77827" name="Text Box 4"/>
          <p:cNvSpPr txBox="1"/>
          <p:nvPr/>
        </p:nvSpPr>
        <p:spPr>
          <a:xfrm>
            <a:off x="144463" y="6453188"/>
            <a:ext cx="4572000" cy="304800"/>
          </a:xfrm>
          <a:prstGeom prst="rect">
            <a:avLst/>
          </a:prstGeom>
          <a:noFill/>
          <a:ln w="9525">
            <a:noFill/>
          </a:ln>
        </p:spPr>
        <p:txBody>
          <a:bodyPr anchor="t">
            <a:spAutoFit/>
          </a:bodyPr>
          <a:lstStyle/>
          <a:p>
            <a:pPr>
              <a:spcBef>
                <a:spcPct val="50000"/>
              </a:spcBef>
            </a:pPr>
            <a:r>
              <a:rPr lang="en-US" altLang="zh-CN" sz="1400" dirty="0">
                <a:latin typeface="Arial" panose="020B0604020202020204" pitchFamily="34" charset="0"/>
                <a:ea typeface="PMingLiU" pitchFamily="18" charset="-120"/>
              </a:rPr>
              <a:t>Zhou et al. Nature Biotechnology 20, 512 - 515 (2002) </a:t>
            </a:r>
          </a:p>
        </p:txBody>
      </p:sp>
      <p:sp>
        <p:nvSpPr>
          <p:cNvPr id="76805" name="Rectangle 5"/>
          <p:cNvSpPr>
            <a:spLocks noGrp="1" noChangeArrowheads="1"/>
          </p:cNvSpPr>
          <p:nvPr>
            <p:ph type="title" idx="4294967295"/>
          </p:nvPr>
        </p:nvSpPr>
        <p:spPr>
          <a:xfrm>
            <a:off x="1593533" y="274003"/>
            <a:ext cx="5756275" cy="70167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200" b="1" i="0" u="none" strike="noStrike" kern="0" cap="none" spc="0" normalizeH="0" baseline="0" noProof="0">
                <a:ln>
                  <a:noFill/>
                </a:ln>
                <a:solidFill>
                  <a:schemeClr val="tx1"/>
                </a:solidFill>
                <a:effectLst>
                  <a:outerShdw blurRad="38100" dist="38100" dir="2700000" algn="tl">
                    <a:srgbClr val="C0C0C0"/>
                  </a:outerShdw>
                </a:effectLst>
                <a:uLnTx/>
                <a:uFillTx/>
                <a:ea typeface="+mj-ea"/>
                <a:cs typeface="Arial" panose="020B0604020202020204" pitchFamily="34" charset="0"/>
              </a:rPr>
              <a:t>Solid phase ICAT</a:t>
            </a:r>
          </a:p>
        </p:txBody>
      </p:sp>
      <p:grpSp>
        <p:nvGrpSpPr>
          <p:cNvPr id="17" name="组合 16">
            <a:extLst>
              <a:ext uri="{FF2B5EF4-FFF2-40B4-BE49-F238E27FC236}">
                <a16:creationId xmlns:a16="http://schemas.microsoft.com/office/drawing/2014/main" id="{C2262C56-CDBB-4C9C-A317-03F57B6EE69F}"/>
              </a:ext>
            </a:extLst>
          </p:cNvPr>
          <p:cNvGrpSpPr/>
          <p:nvPr/>
        </p:nvGrpSpPr>
        <p:grpSpPr>
          <a:xfrm>
            <a:off x="5290110" y="342690"/>
            <a:ext cx="857880" cy="560520"/>
            <a:chOff x="5290110" y="342690"/>
            <a:chExt cx="857880" cy="560520"/>
          </a:xfrm>
        </p:grpSpPr>
        <mc:AlternateContent xmlns:mc="http://schemas.openxmlformats.org/markup-compatibility/2006" xmlns:p14="http://schemas.microsoft.com/office/powerpoint/2010/main">
          <mc:Choice Requires="p14">
            <p:contentPart p14:bwMode="auto" r:id="rId5">
              <p14:nvContentPartPr>
                <p14:cNvPr id="2" name="墨迹 1">
                  <a:extLst>
                    <a:ext uri="{FF2B5EF4-FFF2-40B4-BE49-F238E27FC236}">
                      <a16:creationId xmlns:a16="http://schemas.microsoft.com/office/drawing/2014/main" id="{2814EDBC-03D1-4439-A598-A2D4737BFA5C}"/>
                    </a:ext>
                  </a:extLst>
                </p14:cNvPr>
                <p14:cNvContentPartPr/>
                <p14:nvPr/>
              </p14:nvContentPartPr>
              <p14:xfrm>
                <a:off x="5290110" y="458970"/>
                <a:ext cx="31680" cy="361080"/>
              </p14:xfrm>
            </p:contentPart>
          </mc:Choice>
          <mc:Fallback xmlns="">
            <p:pic>
              <p:nvPicPr>
                <p:cNvPr id="2" name="墨迹 1">
                  <a:extLst>
                    <a:ext uri="{FF2B5EF4-FFF2-40B4-BE49-F238E27FC236}">
                      <a16:creationId xmlns:a16="http://schemas.microsoft.com/office/drawing/2014/main" id="{2814EDBC-03D1-4439-A598-A2D4737BFA5C}"/>
                    </a:ext>
                  </a:extLst>
                </p:cNvPr>
                <p:cNvPicPr/>
                <p:nvPr/>
              </p:nvPicPr>
              <p:blipFill>
                <a:blip r:embed="rId6"/>
                <a:stretch>
                  <a:fillRect/>
                </a:stretch>
              </p:blipFill>
              <p:spPr>
                <a:xfrm>
                  <a:off x="5272110" y="441330"/>
                  <a:ext cx="6732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墨迹 2">
                  <a:extLst>
                    <a:ext uri="{FF2B5EF4-FFF2-40B4-BE49-F238E27FC236}">
                      <a16:creationId xmlns:a16="http://schemas.microsoft.com/office/drawing/2014/main" id="{1688CA1A-6EB3-4B10-BCB7-665A73F76255}"/>
                    </a:ext>
                  </a:extLst>
                </p14:cNvPr>
                <p14:cNvContentPartPr/>
                <p14:nvPr/>
              </p14:nvContentPartPr>
              <p14:xfrm>
                <a:off x="5373270" y="342690"/>
                <a:ext cx="244440" cy="560520"/>
              </p14:xfrm>
            </p:contentPart>
          </mc:Choice>
          <mc:Fallback xmlns="">
            <p:pic>
              <p:nvPicPr>
                <p:cNvPr id="3" name="墨迹 2">
                  <a:extLst>
                    <a:ext uri="{FF2B5EF4-FFF2-40B4-BE49-F238E27FC236}">
                      <a16:creationId xmlns:a16="http://schemas.microsoft.com/office/drawing/2014/main" id="{1688CA1A-6EB3-4B10-BCB7-665A73F76255}"/>
                    </a:ext>
                  </a:extLst>
                </p:cNvPr>
                <p:cNvPicPr/>
                <p:nvPr/>
              </p:nvPicPr>
              <p:blipFill>
                <a:blip r:embed="rId8"/>
                <a:stretch>
                  <a:fillRect/>
                </a:stretch>
              </p:blipFill>
              <p:spPr>
                <a:xfrm>
                  <a:off x="5355630" y="325050"/>
                  <a:ext cx="280080" cy="596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墨迹 3">
                  <a:extLst>
                    <a:ext uri="{FF2B5EF4-FFF2-40B4-BE49-F238E27FC236}">
                      <a16:creationId xmlns:a16="http://schemas.microsoft.com/office/drawing/2014/main" id="{53BA1DC0-1A03-4523-8F04-9D67CC6D1680}"/>
                    </a:ext>
                  </a:extLst>
                </p14:cNvPr>
                <p14:cNvContentPartPr/>
                <p14:nvPr/>
              </p14:nvContentPartPr>
              <p14:xfrm>
                <a:off x="5344830" y="514050"/>
                <a:ext cx="190080" cy="20520"/>
              </p14:xfrm>
            </p:contentPart>
          </mc:Choice>
          <mc:Fallback xmlns="">
            <p:pic>
              <p:nvPicPr>
                <p:cNvPr id="4" name="墨迹 3">
                  <a:extLst>
                    <a:ext uri="{FF2B5EF4-FFF2-40B4-BE49-F238E27FC236}">
                      <a16:creationId xmlns:a16="http://schemas.microsoft.com/office/drawing/2014/main" id="{53BA1DC0-1A03-4523-8F04-9D67CC6D1680}"/>
                    </a:ext>
                  </a:extLst>
                </p:cNvPr>
                <p:cNvPicPr/>
                <p:nvPr/>
              </p:nvPicPr>
              <p:blipFill>
                <a:blip r:embed="rId10"/>
                <a:stretch>
                  <a:fillRect/>
                </a:stretch>
              </p:blipFill>
              <p:spPr>
                <a:xfrm>
                  <a:off x="5327190" y="496410"/>
                  <a:ext cx="2257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墨迹 4">
                  <a:extLst>
                    <a:ext uri="{FF2B5EF4-FFF2-40B4-BE49-F238E27FC236}">
                      <a16:creationId xmlns:a16="http://schemas.microsoft.com/office/drawing/2014/main" id="{512294BE-75E6-4E95-91F5-386F7078FEF1}"/>
                    </a:ext>
                  </a:extLst>
                </p14:cNvPr>
                <p14:cNvContentPartPr/>
                <p14:nvPr/>
              </p14:nvContentPartPr>
              <p14:xfrm>
                <a:off x="5422230" y="451410"/>
                <a:ext cx="38160" cy="168840"/>
              </p14:xfrm>
            </p:contentPart>
          </mc:Choice>
          <mc:Fallback xmlns="">
            <p:pic>
              <p:nvPicPr>
                <p:cNvPr id="5" name="墨迹 4">
                  <a:extLst>
                    <a:ext uri="{FF2B5EF4-FFF2-40B4-BE49-F238E27FC236}">
                      <a16:creationId xmlns:a16="http://schemas.microsoft.com/office/drawing/2014/main" id="{512294BE-75E6-4E95-91F5-386F7078FEF1}"/>
                    </a:ext>
                  </a:extLst>
                </p:cNvPr>
                <p:cNvPicPr/>
                <p:nvPr/>
              </p:nvPicPr>
              <p:blipFill>
                <a:blip r:embed="rId12"/>
                <a:stretch>
                  <a:fillRect/>
                </a:stretch>
              </p:blipFill>
              <p:spPr>
                <a:xfrm>
                  <a:off x="5404590" y="433770"/>
                  <a:ext cx="7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墨迹 5">
                  <a:extLst>
                    <a:ext uri="{FF2B5EF4-FFF2-40B4-BE49-F238E27FC236}">
                      <a16:creationId xmlns:a16="http://schemas.microsoft.com/office/drawing/2014/main" id="{2D71891E-8709-40A5-91E6-8CC891D1E6E0}"/>
                    </a:ext>
                  </a:extLst>
                </p14:cNvPr>
                <p14:cNvContentPartPr/>
                <p14:nvPr/>
              </p14:nvContentPartPr>
              <p14:xfrm>
                <a:off x="5392350" y="614490"/>
                <a:ext cx="175680" cy="173160"/>
              </p14:xfrm>
            </p:contentPart>
          </mc:Choice>
          <mc:Fallback xmlns="">
            <p:pic>
              <p:nvPicPr>
                <p:cNvPr id="6" name="墨迹 5">
                  <a:extLst>
                    <a:ext uri="{FF2B5EF4-FFF2-40B4-BE49-F238E27FC236}">
                      <a16:creationId xmlns:a16="http://schemas.microsoft.com/office/drawing/2014/main" id="{2D71891E-8709-40A5-91E6-8CC891D1E6E0}"/>
                    </a:ext>
                  </a:extLst>
                </p:cNvPr>
                <p:cNvPicPr/>
                <p:nvPr/>
              </p:nvPicPr>
              <p:blipFill>
                <a:blip r:embed="rId14"/>
                <a:stretch>
                  <a:fillRect/>
                </a:stretch>
              </p:blipFill>
              <p:spPr>
                <a:xfrm>
                  <a:off x="5374710" y="596850"/>
                  <a:ext cx="2113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墨迹 6">
                  <a:extLst>
                    <a:ext uri="{FF2B5EF4-FFF2-40B4-BE49-F238E27FC236}">
                      <a16:creationId xmlns:a16="http://schemas.microsoft.com/office/drawing/2014/main" id="{AA1C0864-61A4-43D9-BD31-AE9F723B1246}"/>
                    </a:ext>
                  </a:extLst>
                </p14:cNvPr>
                <p14:cNvContentPartPr/>
                <p14:nvPr/>
              </p14:nvContentPartPr>
              <p14:xfrm>
                <a:off x="5373990" y="824370"/>
                <a:ext cx="189000" cy="55800"/>
              </p14:xfrm>
            </p:contentPart>
          </mc:Choice>
          <mc:Fallback xmlns="">
            <p:pic>
              <p:nvPicPr>
                <p:cNvPr id="7" name="墨迹 6">
                  <a:extLst>
                    <a:ext uri="{FF2B5EF4-FFF2-40B4-BE49-F238E27FC236}">
                      <a16:creationId xmlns:a16="http://schemas.microsoft.com/office/drawing/2014/main" id="{AA1C0864-61A4-43D9-BD31-AE9F723B1246}"/>
                    </a:ext>
                  </a:extLst>
                </p:cNvPr>
                <p:cNvPicPr/>
                <p:nvPr/>
              </p:nvPicPr>
              <p:blipFill>
                <a:blip r:embed="rId16"/>
                <a:stretch>
                  <a:fillRect/>
                </a:stretch>
              </p:blipFill>
              <p:spPr>
                <a:xfrm>
                  <a:off x="5355990" y="806730"/>
                  <a:ext cx="2246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墨迹 7">
                  <a:extLst>
                    <a:ext uri="{FF2B5EF4-FFF2-40B4-BE49-F238E27FC236}">
                      <a16:creationId xmlns:a16="http://schemas.microsoft.com/office/drawing/2014/main" id="{1BBB7980-77B0-4037-86D5-835F399E6BD0}"/>
                    </a:ext>
                  </a:extLst>
                </p14:cNvPr>
                <p14:cNvContentPartPr/>
                <p14:nvPr/>
              </p14:nvContentPartPr>
              <p14:xfrm>
                <a:off x="5687910" y="563010"/>
                <a:ext cx="181440" cy="86040"/>
              </p14:xfrm>
            </p:contentPart>
          </mc:Choice>
          <mc:Fallback xmlns="">
            <p:pic>
              <p:nvPicPr>
                <p:cNvPr id="8" name="墨迹 7">
                  <a:extLst>
                    <a:ext uri="{FF2B5EF4-FFF2-40B4-BE49-F238E27FC236}">
                      <a16:creationId xmlns:a16="http://schemas.microsoft.com/office/drawing/2014/main" id="{1BBB7980-77B0-4037-86D5-835F399E6BD0}"/>
                    </a:ext>
                  </a:extLst>
                </p:cNvPr>
                <p:cNvPicPr/>
                <p:nvPr/>
              </p:nvPicPr>
              <p:blipFill>
                <a:blip r:embed="rId18"/>
                <a:stretch>
                  <a:fillRect/>
                </a:stretch>
              </p:blipFill>
              <p:spPr>
                <a:xfrm>
                  <a:off x="5669910" y="545370"/>
                  <a:ext cx="2170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 name="墨迹 8">
                  <a:extLst>
                    <a:ext uri="{FF2B5EF4-FFF2-40B4-BE49-F238E27FC236}">
                      <a16:creationId xmlns:a16="http://schemas.microsoft.com/office/drawing/2014/main" id="{A0EAF582-3901-44F2-A833-EE535C4F43E8}"/>
                    </a:ext>
                  </a:extLst>
                </p14:cNvPr>
                <p14:cNvContentPartPr/>
                <p14:nvPr/>
              </p14:nvContentPartPr>
              <p14:xfrm>
                <a:off x="5680710" y="440250"/>
                <a:ext cx="149760" cy="434880"/>
              </p14:xfrm>
            </p:contentPart>
          </mc:Choice>
          <mc:Fallback xmlns="">
            <p:pic>
              <p:nvPicPr>
                <p:cNvPr id="9" name="墨迹 8">
                  <a:extLst>
                    <a:ext uri="{FF2B5EF4-FFF2-40B4-BE49-F238E27FC236}">
                      <a16:creationId xmlns:a16="http://schemas.microsoft.com/office/drawing/2014/main" id="{A0EAF582-3901-44F2-A833-EE535C4F43E8}"/>
                    </a:ext>
                  </a:extLst>
                </p:cNvPr>
                <p:cNvPicPr/>
                <p:nvPr/>
              </p:nvPicPr>
              <p:blipFill>
                <a:blip r:embed="rId20"/>
                <a:stretch>
                  <a:fillRect/>
                </a:stretch>
              </p:blipFill>
              <p:spPr>
                <a:xfrm>
                  <a:off x="5663070" y="422250"/>
                  <a:ext cx="185400"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 name="墨迹 9">
                  <a:extLst>
                    <a:ext uri="{FF2B5EF4-FFF2-40B4-BE49-F238E27FC236}">
                      <a16:creationId xmlns:a16="http://schemas.microsoft.com/office/drawing/2014/main" id="{6D6C426B-5990-4071-8B06-7E69B3DE22BC}"/>
                    </a:ext>
                  </a:extLst>
                </p14:cNvPr>
                <p14:cNvContentPartPr/>
                <p14:nvPr/>
              </p14:nvContentPartPr>
              <p14:xfrm>
                <a:off x="5842350" y="695130"/>
                <a:ext cx="63720" cy="101520"/>
              </p14:xfrm>
            </p:contentPart>
          </mc:Choice>
          <mc:Fallback xmlns="">
            <p:pic>
              <p:nvPicPr>
                <p:cNvPr id="10" name="墨迹 9">
                  <a:extLst>
                    <a:ext uri="{FF2B5EF4-FFF2-40B4-BE49-F238E27FC236}">
                      <a16:creationId xmlns:a16="http://schemas.microsoft.com/office/drawing/2014/main" id="{6D6C426B-5990-4071-8B06-7E69B3DE22BC}"/>
                    </a:ext>
                  </a:extLst>
                </p:cNvPr>
                <p:cNvPicPr/>
                <p:nvPr/>
              </p:nvPicPr>
              <p:blipFill>
                <a:blip r:embed="rId22"/>
                <a:stretch>
                  <a:fillRect/>
                </a:stretch>
              </p:blipFill>
              <p:spPr>
                <a:xfrm>
                  <a:off x="5824350" y="677130"/>
                  <a:ext cx="993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 name="墨迹 10">
                  <a:extLst>
                    <a:ext uri="{FF2B5EF4-FFF2-40B4-BE49-F238E27FC236}">
                      <a16:creationId xmlns:a16="http://schemas.microsoft.com/office/drawing/2014/main" id="{B87145BD-9A5D-405E-BE93-6C0D57B5BA9B}"/>
                    </a:ext>
                  </a:extLst>
                </p14:cNvPr>
                <p14:cNvContentPartPr/>
                <p14:nvPr/>
              </p14:nvContentPartPr>
              <p14:xfrm>
                <a:off x="5907870" y="550050"/>
                <a:ext cx="28800" cy="278280"/>
              </p14:xfrm>
            </p:contentPart>
          </mc:Choice>
          <mc:Fallback xmlns="">
            <p:pic>
              <p:nvPicPr>
                <p:cNvPr id="11" name="墨迹 10">
                  <a:extLst>
                    <a:ext uri="{FF2B5EF4-FFF2-40B4-BE49-F238E27FC236}">
                      <a16:creationId xmlns:a16="http://schemas.microsoft.com/office/drawing/2014/main" id="{B87145BD-9A5D-405E-BE93-6C0D57B5BA9B}"/>
                    </a:ext>
                  </a:extLst>
                </p:cNvPr>
                <p:cNvPicPr/>
                <p:nvPr/>
              </p:nvPicPr>
              <p:blipFill>
                <a:blip r:embed="rId24"/>
                <a:stretch>
                  <a:fillRect/>
                </a:stretch>
              </p:blipFill>
              <p:spPr>
                <a:xfrm>
                  <a:off x="5889870" y="532410"/>
                  <a:ext cx="644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 name="墨迹 11">
                  <a:extLst>
                    <a:ext uri="{FF2B5EF4-FFF2-40B4-BE49-F238E27FC236}">
                      <a16:creationId xmlns:a16="http://schemas.microsoft.com/office/drawing/2014/main" id="{C4809C5F-0AB6-441D-9066-2A8213E89CCE}"/>
                    </a:ext>
                  </a:extLst>
                </p14:cNvPr>
                <p14:cNvContentPartPr/>
                <p14:nvPr/>
              </p14:nvContentPartPr>
              <p14:xfrm>
                <a:off x="5940990" y="421530"/>
                <a:ext cx="207000" cy="478440"/>
              </p14:xfrm>
            </p:contentPart>
          </mc:Choice>
          <mc:Fallback xmlns="">
            <p:pic>
              <p:nvPicPr>
                <p:cNvPr id="12" name="墨迹 11">
                  <a:extLst>
                    <a:ext uri="{FF2B5EF4-FFF2-40B4-BE49-F238E27FC236}">
                      <a16:creationId xmlns:a16="http://schemas.microsoft.com/office/drawing/2014/main" id="{C4809C5F-0AB6-441D-9066-2A8213E89CCE}"/>
                    </a:ext>
                  </a:extLst>
                </p:cNvPr>
                <p:cNvPicPr/>
                <p:nvPr/>
              </p:nvPicPr>
              <p:blipFill>
                <a:blip r:embed="rId26"/>
                <a:stretch>
                  <a:fillRect/>
                </a:stretch>
              </p:blipFill>
              <p:spPr>
                <a:xfrm>
                  <a:off x="5922990" y="403890"/>
                  <a:ext cx="24264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3" name="墨迹 12">
                  <a:extLst>
                    <a:ext uri="{FF2B5EF4-FFF2-40B4-BE49-F238E27FC236}">
                      <a16:creationId xmlns:a16="http://schemas.microsoft.com/office/drawing/2014/main" id="{D3B5C647-2005-4386-86AC-D1D9CB9FB62A}"/>
                    </a:ext>
                  </a:extLst>
                </p14:cNvPr>
                <p14:cNvContentPartPr/>
                <p14:nvPr/>
              </p14:nvContentPartPr>
              <p14:xfrm>
                <a:off x="5961150" y="694410"/>
                <a:ext cx="130320" cy="24120"/>
              </p14:xfrm>
            </p:contentPart>
          </mc:Choice>
          <mc:Fallback xmlns="">
            <p:pic>
              <p:nvPicPr>
                <p:cNvPr id="13" name="墨迹 12">
                  <a:extLst>
                    <a:ext uri="{FF2B5EF4-FFF2-40B4-BE49-F238E27FC236}">
                      <a16:creationId xmlns:a16="http://schemas.microsoft.com/office/drawing/2014/main" id="{D3B5C647-2005-4386-86AC-D1D9CB9FB62A}"/>
                    </a:ext>
                  </a:extLst>
                </p:cNvPr>
                <p:cNvPicPr/>
                <p:nvPr/>
              </p:nvPicPr>
              <p:blipFill>
                <a:blip r:embed="rId28"/>
                <a:stretch>
                  <a:fillRect/>
                </a:stretch>
              </p:blipFill>
              <p:spPr>
                <a:xfrm>
                  <a:off x="5943150" y="676770"/>
                  <a:ext cx="1659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 name="墨迹 13">
                  <a:extLst>
                    <a:ext uri="{FF2B5EF4-FFF2-40B4-BE49-F238E27FC236}">
                      <a16:creationId xmlns:a16="http://schemas.microsoft.com/office/drawing/2014/main" id="{3E249D86-8401-4A37-8D3B-77F63DCB8672}"/>
                    </a:ext>
                  </a:extLst>
                </p14:cNvPr>
                <p14:cNvContentPartPr/>
                <p14:nvPr/>
              </p14:nvContentPartPr>
              <p14:xfrm>
                <a:off x="5946390" y="813930"/>
                <a:ext cx="48240" cy="4320"/>
              </p14:xfrm>
            </p:contentPart>
          </mc:Choice>
          <mc:Fallback xmlns="">
            <p:pic>
              <p:nvPicPr>
                <p:cNvPr id="14" name="墨迹 13">
                  <a:extLst>
                    <a:ext uri="{FF2B5EF4-FFF2-40B4-BE49-F238E27FC236}">
                      <a16:creationId xmlns:a16="http://schemas.microsoft.com/office/drawing/2014/main" id="{3E249D86-8401-4A37-8D3B-77F63DCB8672}"/>
                    </a:ext>
                  </a:extLst>
                </p:cNvPr>
                <p:cNvPicPr/>
                <p:nvPr/>
              </p:nvPicPr>
              <p:blipFill>
                <a:blip r:embed="rId30"/>
                <a:stretch>
                  <a:fillRect/>
                </a:stretch>
              </p:blipFill>
              <p:spPr>
                <a:xfrm>
                  <a:off x="5928390" y="795930"/>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5329DF8F-1E19-4DA1-B1CA-DF4B58B3596C}"/>
                    </a:ext>
                  </a:extLst>
                </p14:cNvPr>
                <p14:cNvContentPartPr/>
                <p14:nvPr/>
              </p14:nvContentPartPr>
              <p14:xfrm>
                <a:off x="6005790" y="771450"/>
                <a:ext cx="117360" cy="37080"/>
              </p14:xfrm>
            </p:contentPart>
          </mc:Choice>
          <mc:Fallback xmlns="">
            <p:pic>
              <p:nvPicPr>
                <p:cNvPr id="16" name="墨迹 15">
                  <a:extLst>
                    <a:ext uri="{FF2B5EF4-FFF2-40B4-BE49-F238E27FC236}">
                      <a16:creationId xmlns:a16="http://schemas.microsoft.com/office/drawing/2014/main" id="{5329DF8F-1E19-4DA1-B1CA-DF4B58B3596C}"/>
                    </a:ext>
                  </a:extLst>
                </p:cNvPr>
                <p:cNvPicPr/>
                <p:nvPr/>
              </p:nvPicPr>
              <p:blipFill>
                <a:blip r:embed="rId32"/>
                <a:stretch>
                  <a:fillRect/>
                </a:stretch>
              </p:blipFill>
              <p:spPr>
                <a:xfrm>
                  <a:off x="5988150" y="753450"/>
                  <a:ext cx="153000" cy="72720"/>
                </a:xfrm>
                <a:prstGeom prst="rect">
                  <a:avLst/>
                </a:prstGeom>
              </p:spPr>
            </p:pic>
          </mc:Fallback>
        </mc:AlternateContent>
      </p:grpSp>
    </p:spTree>
  </p:cSld>
  <p:clrMapOvr>
    <a:masterClrMapping/>
  </p:clrMapOvr>
  <p:transition>
    <p:randomBar dir="ver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2" descr="nbt0502-512-F3"/>
          <p:cNvPicPr>
            <a:picLocks noChangeAspect="1"/>
          </p:cNvPicPr>
          <p:nvPr/>
        </p:nvPicPr>
        <p:blipFill>
          <a:blip r:embed="rId2"/>
          <a:stretch>
            <a:fillRect/>
          </a:stretch>
        </p:blipFill>
        <p:spPr>
          <a:xfrm>
            <a:off x="323850" y="115888"/>
            <a:ext cx="4324350" cy="6121400"/>
          </a:xfrm>
          <a:prstGeom prst="rect">
            <a:avLst/>
          </a:prstGeom>
          <a:solidFill>
            <a:schemeClr val="bg1"/>
          </a:solidFill>
          <a:ln w="9525">
            <a:noFill/>
          </a:ln>
        </p:spPr>
      </p:pic>
      <p:sp>
        <p:nvSpPr>
          <p:cNvPr id="78850" name="Text Box 3"/>
          <p:cNvSpPr txBox="1"/>
          <p:nvPr/>
        </p:nvSpPr>
        <p:spPr>
          <a:xfrm>
            <a:off x="5003800" y="188913"/>
            <a:ext cx="3960813" cy="6035675"/>
          </a:xfrm>
          <a:prstGeom prst="rect">
            <a:avLst/>
          </a:prstGeom>
          <a:solidFill>
            <a:schemeClr val="bg1"/>
          </a:solidFill>
          <a:ln w="9525">
            <a:noFill/>
          </a:ln>
        </p:spPr>
        <p:txBody>
          <a:bodyPr anchor="t">
            <a:spAutoFit/>
          </a:bodyPr>
          <a:lstStyle/>
          <a:p>
            <a:pPr marL="457200" indent="-457200">
              <a:spcBef>
                <a:spcPct val="50000"/>
              </a:spcBef>
            </a:pPr>
            <a:r>
              <a:rPr lang="en-US" altLang="zh-CN" sz="2000" b="1" dirty="0">
                <a:solidFill>
                  <a:srgbClr val="FF0000"/>
                </a:solidFill>
                <a:latin typeface="Arial" panose="020B0604020202020204" pitchFamily="34" charset="0"/>
                <a:ea typeface="PMingLiU" pitchFamily="18" charset="-120"/>
              </a:rPr>
              <a:t>Solid-phase and ICAT</a:t>
            </a:r>
            <a:r>
              <a:rPr lang="en-US" altLang="zh-CN" sz="2000" b="1" dirty="0">
                <a:latin typeface="Arial" panose="020B0604020202020204" pitchFamily="34" charset="0"/>
                <a:ea typeface="PMingLiU" pitchFamily="18" charset="-120"/>
              </a:rPr>
              <a:t> methods</a:t>
            </a:r>
          </a:p>
          <a:p>
            <a:pPr marL="457200" indent="-457200">
              <a:spcBef>
                <a:spcPct val="50000"/>
              </a:spcBef>
              <a:buAutoNum type="alphaUcParenBoth"/>
            </a:pPr>
            <a:r>
              <a:rPr lang="en-US" altLang="zh-CN" sz="2000" b="1" dirty="0">
                <a:latin typeface="Arial" panose="020B0604020202020204" pitchFamily="34" charset="0"/>
                <a:ea typeface="PMingLiU" pitchFamily="18" charset="-120"/>
              </a:rPr>
              <a:t>Number of proteins identified from </a:t>
            </a:r>
            <a:r>
              <a:rPr lang="en-US" altLang="zh-CN" sz="2000" b="1" dirty="0">
                <a:solidFill>
                  <a:srgbClr val="FF0000"/>
                </a:solidFill>
                <a:latin typeface="Arial" panose="020B0604020202020204" pitchFamily="34" charset="0"/>
                <a:ea typeface="PMingLiU" pitchFamily="18" charset="-120"/>
              </a:rPr>
              <a:t>large</a:t>
            </a:r>
            <a:r>
              <a:rPr lang="en-US" altLang="zh-CN" sz="2000" b="1" dirty="0">
                <a:latin typeface="Arial" panose="020B0604020202020204" pitchFamily="34" charset="0"/>
                <a:ea typeface="PMingLiU" pitchFamily="18" charset="-120"/>
              </a:rPr>
              <a:t>-scale experiment (L), in which 100</a:t>
            </a:r>
            <a:r>
              <a:rPr lang="en-US" altLang="zh-CN" sz="2000" b="1" dirty="0">
                <a:solidFill>
                  <a:schemeClr val="accent2"/>
                </a:solidFill>
                <a:latin typeface="Arial" panose="020B0604020202020204" pitchFamily="34" charset="0"/>
                <a:ea typeface="PMingLiU" pitchFamily="18" charset="-120"/>
              </a:rPr>
              <a:t> </a:t>
            </a:r>
            <a:r>
              <a:rPr lang="el-GR" altLang="en-US" sz="2000" b="1" dirty="0">
                <a:latin typeface="Arial" panose="020B0604020202020204" pitchFamily="34" charset="0"/>
                <a:ea typeface="PMingLiU" pitchFamily="18" charset="-120"/>
              </a:rPr>
              <a:t>μ</a:t>
            </a:r>
            <a:r>
              <a:rPr lang="en-US" altLang="zh-CN" sz="2000" b="1" dirty="0">
                <a:latin typeface="Arial" panose="020B0604020202020204" pitchFamily="34" charset="0"/>
                <a:ea typeface="PMingLiU" pitchFamily="18" charset="-120"/>
              </a:rPr>
              <a:t>g total protein sample was labeled and 20 </a:t>
            </a:r>
            <a:r>
              <a:rPr lang="el-GR" altLang="en-US" sz="2000" b="1" dirty="0">
                <a:latin typeface="Arial" panose="020B0604020202020204" pitchFamily="34" charset="0"/>
                <a:ea typeface="PMingLiU" pitchFamily="18" charset="-120"/>
              </a:rPr>
              <a:t>μ</a:t>
            </a:r>
            <a:r>
              <a:rPr lang="en-US" altLang="zh-CN" sz="2000" b="1" dirty="0">
                <a:latin typeface="Arial" panose="020B0604020202020204" pitchFamily="34" charset="0"/>
                <a:ea typeface="PMingLiU" pitchFamily="18" charset="-120"/>
              </a:rPr>
              <a:t>g was analyzed by  LC-MS/MS</a:t>
            </a:r>
          </a:p>
          <a:p>
            <a:pPr marL="457200" indent="-457200">
              <a:spcBef>
                <a:spcPct val="50000"/>
              </a:spcBef>
              <a:buAutoNum type="alphaUcParenBoth"/>
            </a:pPr>
            <a:r>
              <a:rPr lang="en-US" altLang="zh-CN" sz="2000" b="1" dirty="0">
                <a:latin typeface="Arial" panose="020B0604020202020204" pitchFamily="34" charset="0"/>
                <a:ea typeface="PMingLiU" pitchFamily="18" charset="-120"/>
              </a:rPr>
              <a:t>Number of proteins identified from </a:t>
            </a:r>
            <a:r>
              <a:rPr lang="en-US" altLang="zh-CN" sz="2000" b="1" dirty="0">
                <a:solidFill>
                  <a:srgbClr val="FF0000"/>
                </a:solidFill>
                <a:latin typeface="Arial" panose="020B0604020202020204" pitchFamily="34" charset="0"/>
                <a:ea typeface="PMingLiU" pitchFamily="18" charset="-120"/>
              </a:rPr>
              <a:t>small-</a:t>
            </a:r>
            <a:r>
              <a:rPr lang="en-US" altLang="zh-CN" sz="2000" b="1" dirty="0">
                <a:latin typeface="Arial" panose="020B0604020202020204" pitchFamily="34" charset="0"/>
                <a:ea typeface="PMingLiU" pitchFamily="18" charset="-120"/>
              </a:rPr>
              <a:t>scale experiment (S), in which 10 </a:t>
            </a:r>
            <a:r>
              <a:rPr lang="el-GR" altLang="en-US" sz="2000" b="1" dirty="0">
                <a:latin typeface="Arial" panose="020B0604020202020204" pitchFamily="34" charset="0"/>
                <a:ea typeface="PMingLiU" pitchFamily="18" charset="-120"/>
              </a:rPr>
              <a:t>μ</a:t>
            </a:r>
            <a:r>
              <a:rPr lang="en-US" altLang="zh-CN" sz="2000" b="1" dirty="0">
                <a:latin typeface="Arial" panose="020B0604020202020204" pitchFamily="34" charset="0"/>
                <a:ea typeface="PMingLiU" pitchFamily="18" charset="-120"/>
              </a:rPr>
              <a:t>g of total sample was labeled and 5 </a:t>
            </a:r>
            <a:r>
              <a:rPr lang="el-GR" altLang="en-US" sz="2000" b="1" dirty="0">
                <a:latin typeface="Arial" panose="020B0604020202020204" pitchFamily="34" charset="0"/>
                <a:ea typeface="PMingLiU" pitchFamily="18" charset="-120"/>
              </a:rPr>
              <a:t>μ</a:t>
            </a:r>
            <a:r>
              <a:rPr lang="en-US" altLang="zh-CN" sz="2000" b="1" dirty="0">
                <a:latin typeface="Arial" panose="020B0604020202020204" pitchFamily="34" charset="0"/>
                <a:ea typeface="PMingLiU" pitchFamily="18" charset="-120"/>
              </a:rPr>
              <a:t>g analyzed. </a:t>
            </a:r>
          </a:p>
          <a:p>
            <a:pPr marL="457200" indent="-457200">
              <a:spcBef>
                <a:spcPct val="50000"/>
              </a:spcBef>
              <a:buAutoNum type="alphaUcParenBoth"/>
            </a:pPr>
            <a:r>
              <a:rPr lang="en-US" altLang="zh-CN" sz="2000" b="1" dirty="0">
                <a:latin typeface="Arial" panose="020B0604020202020204" pitchFamily="34" charset="0"/>
                <a:ea typeface="PMingLiU" pitchFamily="18" charset="-120"/>
              </a:rPr>
              <a:t>Number of proteins identified by the solid-phase method in large-scale (L) and small-scale (S) experiment. </a:t>
            </a:r>
          </a:p>
        </p:txBody>
      </p:sp>
      <p:sp>
        <p:nvSpPr>
          <p:cNvPr id="78851" name="Text Box 4"/>
          <p:cNvSpPr txBox="1"/>
          <p:nvPr/>
        </p:nvSpPr>
        <p:spPr>
          <a:xfrm>
            <a:off x="142875" y="6453188"/>
            <a:ext cx="4500563" cy="304800"/>
          </a:xfrm>
          <a:prstGeom prst="rect">
            <a:avLst/>
          </a:prstGeom>
          <a:solidFill>
            <a:schemeClr val="bg1"/>
          </a:solidFill>
          <a:ln w="9525">
            <a:noFill/>
          </a:ln>
        </p:spPr>
        <p:txBody>
          <a:bodyPr anchor="t">
            <a:spAutoFit/>
          </a:bodyPr>
          <a:lstStyle/>
          <a:p>
            <a:pPr>
              <a:spcBef>
                <a:spcPct val="50000"/>
              </a:spcBef>
            </a:pPr>
            <a:r>
              <a:rPr lang="en-US" altLang="zh-CN" sz="1400" dirty="0">
                <a:latin typeface="Arial" panose="020B0604020202020204" pitchFamily="34" charset="0"/>
                <a:ea typeface="PMingLiU" pitchFamily="18" charset="-120"/>
              </a:rPr>
              <a:t>Zhou et al. Nature Biotechnology 20, 512 - 515 (2002) </a:t>
            </a:r>
          </a:p>
        </p:txBody>
      </p:sp>
    </p:spTree>
  </p:cSld>
  <p:clrMapOvr>
    <a:masterClrMapping/>
  </p:clrMapOvr>
  <p:transition>
    <p:randomBar dir="ver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a:xfrm>
            <a:off x="1692275" y="404813"/>
            <a:ext cx="6551613" cy="762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1" i="0" u="none" strike="noStrike" kern="0" cap="none" spc="0" normalizeH="0" baseline="0" noProof="0">
                <a:ln>
                  <a:noFill/>
                </a:ln>
                <a:solidFill>
                  <a:schemeClr val="tx1"/>
                </a:solidFill>
                <a:effectLst>
                  <a:outerShdw blurRad="38100" dist="38100" dir="2700000" algn="tl">
                    <a:srgbClr val="C0C0C0"/>
                  </a:outerShdw>
                </a:effectLst>
                <a:uLnTx/>
                <a:uFillTx/>
                <a:ea typeface="+mj-ea"/>
                <a:cs typeface="Arial" panose="020B0604020202020204" pitchFamily="34" charset="0"/>
              </a:rPr>
              <a:t>Replace affinity tag </a:t>
            </a:r>
          </a:p>
        </p:txBody>
      </p:sp>
      <p:sp>
        <p:nvSpPr>
          <p:cNvPr id="78851" name="Rectangle 3"/>
          <p:cNvSpPr>
            <a:spLocks noGrp="1" noChangeArrowheads="1"/>
          </p:cNvSpPr>
          <p:nvPr>
            <p:ph type="body" idx="1"/>
          </p:nvPr>
        </p:nvSpPr>
        <p:spPr>
          <a:xfrm>
            <a:off x="827088" y="1700213"/>
            <a:ext cx="7772400" cy="4114800"/>
          </a:xfrm>
        </p:spPr>
        <p:txBody>
          <a:bodyPr vert="horz" wrap="square" lIns="91440" tIns="45720" rIns="91440" bIns="45720" numCol="1" anchor="t" anchorCtr="0" compatLnSpc="1"/>
          <a:lstStyle/>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r>
              <a:rPr kumimoji="0" lang="en-US" sz="36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His affinity tag replace biotin tag</a:t>
            </a:r>
          </a:p>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endParaRPr kumimoji="0" lang="en-US" sz="36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r>
              <a:rPr kumimoji="0" lang="en-US" sz="36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GST affinity tag replace biotin tag</a:t>
            </a:r>
          </a:p>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endParaRPr kumimoji="0" lang="en-US" sz="3600" b="0"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endParaRPr kumimoji="0" lang="en-US" sz="3600" b="0"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25000"/>
              </a:lnSpc>
              <a:spcBef>
                <a:spcPct val="20000"/>
              </a:spcBef>
              <a:spcAft>
                <a:spcPct val="0"/>
              </a:spcAft>
              <a:buClrTx/>
              <a:buSzTx/>
              <a:buFont typeface="Wingdings" panose="05000000000000000000" pitchFamily="2" charset="2"/>
              <a:buChar char="l"/>
              <a:defRPr/>
            </a:pPr>
            <a:endParaRPr kumimoji="0" lang="en-US" sz="3600" b="0"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endParaRPr>
          </a:p>
        </p:txBody>
      </p:sp>
      <p:grpSp>
        <p:nvGrpSpPr>
          <p:cNvPr id="42" name="组合 41">
            <a:extLst>
              <a:ext uri="{FF2B5EF4-FFF2-40B4-BE49-F238E27FC236}">
                <a16:creationId xmlns:a16="http://schemas.microsoft.com/office/drawing/2014/main" id="{E2ED7D48-2134-45C5-8B8F-9EAB1BC9800C}"/>
              </a:ext>
            </a:extLst>
          </p:cNvPr>
          <p:cNvGrpSpPr/>
          <p:nvPr/>
        </p:nvGrpSpPr>
        <p:grpSpPr>
          <a:xfrm>
            <a:off x="6350310" y="493530"/>
            <a:ext cx="2288880" cy="614160"/>
            <a:chOff x="6350310" y="493530"/>
            <a:chExt cx="2288880" cy="61416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45DC7981-C54B-46FC-B5F5-08DB2A8CEF58}"/>
                    </a:ext>
                  </a:extLst>
                </p14:cNvPr>
                <p14:cNvContentPartPr/>
                <p14:nvPr/>
              </p14:nvContentPartPr>
              <p14:xfrm>
                <a:off x="6350310" y="540690"/>
                <a:ext cx="230400" cy="19800"/>
              </p14:xfrm>
            </p:contentPart>
          </mc:Choice>
          <mc:Fallback xmlns="">
            <p:pic>
              <p:nvPicPr>
                <p:cNvPr id="2" name="墨迹 1">
                  <a:extLst>
                    <a:ext uri="{FF2B5EF4-FFF2-40B4-BE49-F238E27FC236}">
                      <a16:creationId xmlns:a16="http://schemas.microsoft.com/office/drawing/2014/main" id="{45DC7981-C54B-46FC-B5F5-08DB2A8CEF58}"/>
                    </a:ext>
                  </a:extLst>
                </p:cNvPr>
                <p:cNvPicPr/>
                <p:nvPr/>
              </p:nvPicPr>
              <p:blipFill>
                <a:blip r:embed="rId3"/>
                <a:stretch>
                  <a:fillRect/>
                </a:stretch>
              </p:blipFill>
              <p:spPr>
                <a:xfrm>
                  <a:off x="6332670" y="522690"/>
                  <a:ext cx="2660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E04C54CD-780D-47FA-B545-450CBA68A4BB}"/>
                    </a:ext>
                  </a:extLst>
                </p14:cNvPr>
                <p14:cNvContentPartPr/>
                <p14:nvPr/>
              </p14:nvContentPartPr>
              <p14:xfrm>
                <a:off x="6375510" y="659490"/>
                <a:ext cx="29880" cy="206280"/>
              </p14:xfrm>
            </p:contentPart>
          </mc:Choice>
          <mc:Fallback xmlns="">
            <p:pic>
              <p:nvPicPr>
                <p:cNvPr id="3" name="墨迹 2">
                  <a:extLst>
                    <a:ext uri="{FF2B5EF4-FFF2-40B4-BE49-F238E27FC236}">
                      <a16:creationId xmlns:a16="http://schemas.microsoft.com/office/drawing/2014/main" id="{E04C54CD-780D-47FA-B545-450CBA68A4BB}"/>
                    </a:ext>
                  </a:extLst>
                </p:cNvPr>
                <p:cNvPicPr/>
                <p:nvPr/>
              </p:nvPicPr>
              <p:blipFill>
                <a:blip r:embed="rId5"/>
                <a:stretch>
                  <a:fillRect/>
                </a:stretch>
              </p:blipFill>
              <p:spPr>
                <a:xfrm>
                  <a:off x="6357510" y="641850"/>
                  <a:ext cx="655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516C9A48-04AF-4391-9C22-9E8C6A2E6150}"/>
                    </a:ext>
                  </a:extLst>
                </p14:cNvPr>
                <p14:cNvContentPartPr/>
                <p14:nvPr/>
              </p14:nvContentPartPr>
              <p14:xfrm>
                <a:off x="6414390" y="677130"/>
                <a:ext cx="209880" cy="151560"/>
              </p14:xfrm>
            </p:contentPart>
          </mc:Choice>
          <mc:Fallback xmlns="">
            <p:pic>
              <p:nvPicPr>
                <p:cNvPr id="4" name="墨迹 3">
                  <a:extLst>
                    <a:ext uri="{FF2B5EF4-FFF2-40B4-BE49-F238E27FC236}">
                      <a16:creationId xmlns:a16="http://schemas.microsoft.com/office/drawing/2014/main" id="{516C9A48-04AF-4391-9C22-9E8C6A2E6150}"/>
                    </a:ext>
                  </a:extLst>
                </p:cNvPr>
                <p:cNvPicPr/>
                <p:nvPr/>
              </p:nvPicPr>
              <p:blipFill>
                <a:blip r:embed="rId7"/>
                <a:stretch>
                  <a:fillRect/>
                </a:stretch>
              </p:blipFill>
              <p:spPr>
                <a:xfrm>
                  <a:off x="6396750" y="659490"/>
                  <a:ext cx="2455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D89B3D09-3497-49CC-B4DB-6FCFF1EFACE8}"/>
                    </a:ext>
                  </a:extLst>
                </p14:cNvPr>
                <p14:cNvContentPartPr/>
                <p14:nvPr/>
              </p14:nvContentPartPr>
              <p14:xfrm>
                <a:off x="6414030" y="753450"/>
                <a:ext cx="161640" cy="38880"/>
              </p14:xfrm>
            </p:contentPart>
          </mc:Choice>
          <mc:Fallback xmlns="">
            <p:pic>
              <p:nvPicPr>
                <p:cNvPr id="5" name="墨迹 4">
                  <a:extLst>
                    <a:ext uri="{FF2B5EF4-FFF2-40B4-BE49-F238E27FC236}">
                      <a16:creationId xmlns:a16="http://schemas.microsoft.com/office/drawing/2014/main" id="{D89B3D09-3497-49CC-B4DB-6FCFF1EFACE8}"/>
                    </a:ext>
                  </a:extLst>
                </p:cNvPr>
                <p:cNvPicPr/>
                <p:nvPr/>
              </p:nvPicPr>
              <p:blipFill>
                <a:blip r:embed="rId9"/>
                <a:stretch>
                  <a:fillRect/>
                </a:stretch>
              </p:blipFill>
              <p:spPr>
                <a:xfrm>
                  <a:off x="6396030" y="735810"/>
                  <a:ext cx="1972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96DC5242-9879-4F5B-8B5C-4EB82A80C382}"/>
                    </a:ext>
                  </a:extLst>
                </p14:cNvPr>
                <p14:cNvContentPartPr/>
                <p14:nvPr/>
              </p14:nvContentPartPr>
              <p14:xfrm>
                <a:off x="6391350" y="853530"/>
                <a:ext cx="176400" cy="22680"/>
              </p14:xfrm>
            </p:contentPart>
          </mc:Choice>
          <mc:Fallback xmlns="">
            <p:pic>
              <p:nvPicPr>
                <p:cNvPr id="6" name="墨迹 5">
                  <a:extLst>
                    <a:ext uri="{FF2B5EF4-FFF2-40B4-BE49-F238E27FC236}">
                      <a16:creationId xmlns:a16="http://schemas.microsoft.com/office/drawing/2014/main" id="{96DC5242-9879-4F5B-8B5C-4EB82A80C382}"/>
                    </a:ext>
                  </a:extLst>
                </p:cNvPr>
                <p:cNvPicPr/>
                <p:nvPr/>
              </p:nvPicPr>
              <p:blipFill>
                <a:blip r:embed="rId11"/>
                <a:stretch>
                  <a:fillRect/>
                </a:stretch>
              </p:blipFill>
              <p:spPr>
                <a:xfrm>
                  <a:off x="6373710" y="835530"/>
                  <a:ext cx="2120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C8DE61F1-0BD2-4CD6-920E-037A853ACADB}"/>
                    </a:ext>
                  </a:extLst>
                </p14:cNvPr>
                <p14:cNvContentPartPr/>
                <p14:nvPr/>
              </p14:nvContentPartPr>
              <p14:xfrm>
                <a:off x="6389190" y="576330"/>
                <a:ext cx="336600" cy="511200"/>
              </p14:xfrm>
            </p:contentPart>
          </mc:Choice>
          <mc:Fallback xmlns="">
            <p:pic>
              <p:nvPicPr>
                <p:cNvPr id="7" name="墨迹 6">
                  <a:extLst>
                    <a:ext uri="{FF2B5EF4-FFF2-40B4-BE49-F238E27FC236}">
                      <a16:creationId xmlns:a16="http://schemas.microsoft.com/office/drawing/2014/main" id="{C8DE61F1-0BD2-4CD6-920E-037A853ACADB}"/>
                    </a:ext>
                  </a:extLst>
                </p:cNvPr>
                <p:cNvPicPr/>
                <p:nvPr/>
              </p:nvPicPr>
              <p:blipFill>
                <a:blip r:embed="rId13"/>
                <a:stretch>
                  <a:fillRect/>
                </a:stretch>
              </p:blipFill>
              <p:spPr>
                <a:xfrm>
                  <a:off x="6371190" y="558330"/>
                  <a:ext cx="372240" cy="546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4E53DFDD-1A42-4848-BBE3-60D1C04B705C}"/>
                    </a:ext>
                  </a:extLst>
                </p14:cNvPr>
                <p14:cNvContentPartPr/>
                <p14:nvPr/>
              </p14:nvContentPartPr>
              <p14:xfrm>
                <a:off x="6790590" y="667050"/>
                <a:ext cx="164160" cy="40680"/>
              </p14:xfrm>
            </p:contentPart>
          </mc:Choice>
          <mc:Fallback xmlns="">
            <p:pic>
              <p:nvPicPr>
                <p:cNvPr id="8" name="墨迹 7">
                  <a:extLst>
                    <a:ext uri="{FF2B5EF4-FFF2-40B4-BE49-F238E27FC236}">
                      <a16:creationId xmlns:a16="http://schemas.microsoft.com/office/drawing/2014/main" id="{4E53DFDD-1A42-4848-BBE3-60D1C04B705C}"/>
                    </a:ext>
                  </a:extLst>
                </p:cNvPr>
                <p:cNvPicPr/>
                <p:nvPr/>
              </p:nvPicPr>
              <p:blipFill>
                <a:blip r:embed="rId15"/>
                <a:stretch>
                  <a:fillRect/>
                </a:stretch>
              </p:blipFill>
              <p:spPr>
                <a:xfrm>
                  <a:off x="6772590" y="649410"/>
                  <a:ext cx="1998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C84A37A9-172B-4AF6-94C4-5B0E3D1E41F8}"/>
                    </a:ext>
                  </a:extLst>
                </p14:cNvPr>
                <p14:cNvContentPartPr/>
                <p14:nvPr/>
              </p14:nvContentPartPr>
              <p14:xfrm>
                <a:off x="6741270" y="535290"/>
                <a:ext cx="185400" cy="536760"/>
              </p14:xfrm>
            </p:contentPart>
          </mc:Choice>
          <mc:Fallback xmlns="">
            <p:pic>
              <p:nvPicPr>
                <p:cNvPr id="9" name="墨迹 8">
                  <a:extLst>
                    <a:ext uri="{FF2B5EF4-FFF2-40B4-BE49-F238E27FC236}">
                      <a16:creationId xmlns:a16="http://schemas.microsoft.com/office/drawing/2014/main" id="{C84A37A9-172B-4AF6-94C4-5B0E3D1E41F8}"/>
                    </a:ext>
                  </a:extLst>
                </p:cNvPr>
                <p:cNvPicPr/>
                <p:nvPr/>
              </p:nvPicPr>
              <p:blipFill>
                <a:blip r:embed="rId17"/>
                <a:stretch>
                  <a:fillRect/>
                </a:stretch>
              </p:blipFill>
              <p:spPr>
                <a:xfrm>
                  <a:off x="6723630" y="517290"/>
                  <a:ext cx="22104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墨迹 9">
                  <a:extLst>
                    <a:ext uri="{FF2B5EF4-FFF2-40B4-BE49-F238E27FC236}">
                      <a16:creationId xmlns:a16="http://schemas.microsoft.com/office/drawing/2014/main" id="{4A5C25C8-9D75-44B7-B41F-B7748BEBEDC2}"/>
                    </a:ext>
                  </a:extLst>
                </p14:cNvPr>
                <p14:cNvContentPartPr/>
                <p14:nvPr/>
              </p14:nvContentPartPr>
              <p14:xfrm>
                <a:off x="7004070" y="493530"/>
                <a:ext cx="80280" cy="200880"/>
              </p14:xfrm>
            </p:contentPart>
          </mc:Choice>
          <mc:Fallback xmlns="">
            <p:pic>
              <p:nvPicPr>
                <p:cNvPr id="10" name="墨迹 9">
                  <a:extLst>
                    <a:ext uri="{FF2B5EF4-FFF2-40B4-BE49-F238E27FC236}">
                      <a16:creationId xmlns:a16="http://schemas.microsoft.com/office/drawing/2014/main" id="{4A5C25C8-9D75-44B7-B41F-B7748BEBEDC2}"/>
                    </a:ext>
                  </a:extLst>
                </p:cNvPr>
                <p:cNvPicPr/>
                <p:nvPr/>
              </p:nvPicPr>
              <p:blipFill>
                <a:blip r:embed="rId19"/>
                <a:stretch>
                  <a:fillRect/>
                </a:stretch>
              </p:blipFill>
              <p:spPr>
                <a:xfrm>
                  <a:off x="6986070" y="475530"/>
                  <a:ext cx="1159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墨迹 10">
                  <a:extLst>
                    <a:ext uri="{FF2B5EF4-FFF2-40B4-BE49-F238E27FC236}">
                      <a16:creationId xmlns:a16="http://schemas.microsoft.com/office/drawing/2014/main" id="{FC60AF86-AD39-427D-899D-0011B9130868}"/>
                    </a:ext>
                  </a:extLst>
                </p14:cNvPr>
                <p14:cNvContentPartPr/>
                <p14:nvPr/>
              </p14:nvContentPartPr>
              <p14:xfrm>
                <a:off x="7025310" y="551130"/>
                <a:ext cx="146880" cy="182520"/>
              </p14:xfrm>
            </p:contentPart>
          </mc:Choice>
          <mc:Fallback xmlns="">
            <p:pic>
              <p:nvPicPr>
                <p:cNvPr id="11" name="墨迹 10">
                  <a:extLst>
                    <a:ext uri="{FF2B5EF4-FFF2-40B4-BE49-F238E27FC236}">
                      <a16:creationId xmlns:a16="http://schemas.microsoft.com/office/drawing/2014/main" id="{FC60AF86-AD39-427D-899D-0011B9130868}"/>
                    </a:ext>
                  </a:extLst>
                </p:cNvPr>
                <p:cNvPicPr/>
                <p:nvPr/>
              </p:nvPicPr>
              <p:blipFill>
                <a:blip r:embed="rId21"/>
                <a:stretch>
                  <a:fillRect/>
                </a:stretch>
              </p:blipFill>
              <p:spPr>
                <a:xfrm>
                  <a:off x="7007310" y="533490"/>
                  <a:ext cx="1825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a:extLst>
                    <a:ext uri="{FF2B5EF4-FFF2-40B4-BE49-F238E27FC236}">
                      <a16:creationId xmlns:a16="http://schemas.microsoft.com/office/drawing/2014/main" id="{CF5F9302-7569-4103-AF17-601399FF5F06}"/>
                    </a:ext>
                  </a:extLst>
                </p14:cNvPr>
                <p14:cNvContentPartPr/>
                <p14:nvPr/>
              </p14:nvContentPartPr>
              <p14:xfrm>
                <a:off x="6963750" y="742290"/>
                <a:ext cx="36000" cy="99000"/>
              </p14:xfrm>
            </p:contentPart>
          </mc:Choice>
          <mc:Fallback xmlns="">
            <p:pic>
              <p:nvPicPr>
                <p:cNvPr id="12" name="墨迹 11">
                  <a:extLst>
                    <a:ext uri="{FF2B5EF4-FFF2-40B4-BE49-F238E27FC236}">
                      <a16:creationId xmlns:a16="http://schemas.microsoft.com/office/drawing/2014/main" id="{CF5F9302-7569-4103-AF17-601399FF5F06}"/>
                    </a:ext>
                  </a:extLst>
                </p:cNvPr>
                <p:cNvPicPr/>
                <p:nvPr/>
              </p:nvPicPr>
              <p:blipFill>
                <a:blip r:embed="rId23"/>
                <a:stretch>
                  <a:fillRect/>
                </a:stretch>
              </p:blipFill>
              <p:spPr>
                <a:xfrm>
                  <a:off x="6945750" y="724650"/>
                  <a:ext cx="716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墨迹 12">
                  <a:extLst>
                    <a:ext uri="{FF2B5EF4-FFF2-40B4-BE49-F238E27FC236}">
                      <a16:creationId xmlns:a16="http://schemas.microsoft.com/office/drawing/2014/main" id="{5D29DE26-401A-4496-AF69-989C792FBB19}"/>
                    </a:ext>
                  </a:extLst>
                </p14:cNvPr>
                <p14:cNvContentPartPr/>
                <p14:nvPr/>
              </p14:nvContentPartPr>
              <p14:xfrm>
                <a:off x="6903270" y="720690"/>
                <a:ext cx="279360" cy="213480"/>
              </p14:xfrm>
            </p:contentPart>
          </mc:Choice>
          <mc:Fallback xmlns="">
            <p:pic>
              <p:nvPicPr>
                <p:cNvPr id="13" name="墨迹 12">
                  <a:extLst>
                    <a:ext uri="{FF2B5EF4-FFF2-40B4-BE49-F238E27FC236}">
                      <a16:creationId xmlns:a16="http://schemas.microsoft.com/office/drawing/2014/main" id="{5D29DE26-401A-4496-AF69-989C792FBB19}"/>
                    </a:ext>
                  </a:extLst>
                </p:cNvPr>
                <p:cNvPicPr/>
                <p:nvPr/>
              </p:nvPicPr>
              <p:blipFill>
                <a:blip r:embed="rId25"/>
                <a:stretch>
                  <a:fillRect/>
                </a:stretch>
              </p:blipFill>
              <p:spPr>
                <a:xfrm>
                  <a:off x="6885630" y="702690"/>
                  <a:ext cx="3150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墨迹 13">
                  <a:extLst>
                    <a:ext uri="{FF2B5EF4-FFF2-40B4-BE49-F238E27FC236}">
                      <a16:creationId xmlns:a16="http://schemas.microsoft.com/office/drawing/2014/main" id="{3EB48C8E-9329-46C5-ABA9-19B0060F31BD}"/>
                    </a:ext>
                  </a:extLst>
                </p14:cNvPr>
                <p14:cNvContentPartPr/>
                <p14:nvPr/>
              </p14:nvContentPartPr>
              <p14:xfrm>
                <a:off x="6949710" y="774690"/>
                <a:ext cx="135720" cy="276480"/>
              </p14:xfrm>
            </p:contentPart>
          </mc:Choice>
          <mc:Fallback xmlns="">
            <p:pic>
              <p:nvPicPr>
                <p:cNvPr id="14" name="墨迹 13">
                  <a:extLst>
                    <a:ext uri="{FF2B5EF4-FFF2-40B4-BE49-F238E27FC236}">
                      <a16:creationId xmlns:a16="http://schemas.microsoft.com/office/drawing/2014/main" id="{3EB48C8E-9329-46C5-ABA9-19B0060F31BD}"/>
                    </a:ext>
                  </a:extLst>
                </p:cNvPr>
                <p:cNvPicPr/>
                <p:nvPr/>
              </p:nvPicPr>
              <p:blipFill>
                <a:blip r:embed="rId27"/>
                <a:stretch>
                  <a:fillRect/>
                </a:stretch>
              </p:blipFill>
              <p:spPr>
                <a:xfrm>
                  <a:off x="6931710" y="757050"/>
                  <a:ext cx="1713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墨迹 14">
                  <a:extLst>
                    <a:ext uri="{FF2B5EF4-FFF2-40B4-BE49-F238E27FC236}">
                      <a16:creationId xmlns:a16="http://schemas.microsoft.com/office/drawing/2014/main" id="{5A983B17-6575-41CF-97DB-BF88546D4188}"/>
                    </a:ext>
                  </a:extLst>
                </p14:cNvPr>
                <p14:cNvContentPartPr/>
                <p14:nvPr/>
              </p14:nvContentPartPr>
              <p14:xfrm>
                <a:off x="7091910" y="969450"/>
                <a:ext cx="126720" cy="138240"/>
              </p14:xfrm>
            </p:contentPart>
          </mc:Choice>
          <mc:Fallback xmlns="">
            <p:pic>
              <p:nvPicPr>
                <p:cNvPr id="15" name="墨迹 14">
                  <a:extLst>
                    <a:ext uri="{FF2B5EF4-FFF2-40B4-BE49-F238E27FC236}">
                      <a16:creationId xmlns:a16="http://schemas.microsoft.com/office/drawing/2014/main" id="{5A983B17-6575-41CF-97DB-BF88546D4188}"/>
                    </a:ext>
                  </a:extLst>
                </p:cNvPr>
                <p:cNvPicPr/>
                <p:nvPr/>
              </p:nvPicPr>
              <p:blipFill>
                <a:blip r:embed="rId29"/>
                <a:stretch>
                  <a:fillRect/>
                </a:stretch>
              </p:blipFill>
              <p:spPr>
                <a:xfrm>
                  <a:off x="7074270" y="951450"/>
                  <a:ext cx="1623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墨迹 15">
                  <a:extLst>
                    <a:ext uri="{FF2B5EF4-FFF2-40B4-BE49-F238E27FC236}">
                      <a16:creationId xmlns:a16="http://schemas.microsoft.com/office/drawing/2014/main" id="{C0C5DF47-152D-402C-A40A-613CBCBB057E}"/>
                    </a:ext>
                  </a:extLst>
                </p14:cNvPr>
                <p14:cNvContentPartPr/>
                <p14:nvPr/>
              </p14:nvContentPartPr>
              <p14:xfrm>
                <a:off x="7278750" y="525210"/>
                <a:ext cx="214560" cy="147600"/>
              </p14:xfrm>
            </p:contentPart>
          </mc:Choice>
          <mc:Fallback xmlns="">
            <p:pic>
              <p:nvPicPr>
                <p:cNvPr id="16" name="墨迹 15">
                  <a:extLst>
                    <a:ext uri="{FF2B5EF4-FFF2-40B4-BE49-F238E27FC236}">
                      <a16:creationId xmlns:a16="http://schemas.microsoft.com/office/drawing/2014/main" id="{C0C5DF47-152D-402C-A40A-613CBCBB057E}"/>
                    </a:ext>
                  </a:extLst>
                </p:cNvPr>
                <p:cNvPicPr/>
                <p:nvPr/>
              </p:nvPicPr>
              <p:blipFill>
                <a:blip r:embed="rId31"/>
                <a:stretch>
                  <a:fillRect/>
                </a:stretch>
              </p:blipFill>
              <p:spPr>
                <a:xfrm>
                  <a:off x="7261110" y="507570"/>
                  <a:ext cx="2502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墨迹 16">
                  <a:extLst>
                    <a:ext uri="{FF2B5EF4-FFF2-40B4-BE49-F238E27FC236}">
                      <a16:creationId xmlns:a16="http://schemas.microsoft.com/office/drawing/2014/main" id="{2CFF34BF-F8F7-44DA-A554-1F08673B9BF5}"/>
                    </a:ext>
                  </a:extLst>
                </p14:cNvPr>
                <p14:cNvContentPartPr/>
                <p14:nvPr/>
              </p14:nvContentPartPr>
              <p14:xfrm>
                <a:off x="7360470" y="716370"/>
                <a:ext cx="38160" cy="68400"/>
              </p14:xfrm>
            </p:contentPart>
          </mc:Choice>
          <mc:Fallback xmlns="">
            <p:pic>
              <p:nvPicPr>
                <p:cNvPr id="17" name="墨迹 16">
                  <a:extLst>
                    <a:ext uri="{FF2B5EF4-FFF2-40B4-BE49-F238E27FC236}">
                      <a16:creationId xmlns:a16="http://schemas.microsoft.com/office/drawing/2014/main" id="{2CFF34BF-F8F7-44DA-A554-1F08673B9BF5}"/>
                    </a:ext>
                  </a:extLst>
                </p:cNvPr>
                <p:cNvPicPr/>
                <p:nvPr/>
              </p:nvPicPr>
              <p:blipFill>
                <a:blip r:embed="rId33"/>
                <a:stretch>
                  <a:fillRect/>
                </a:stretch>
              </p:blipFill>
              <p:spPr>
                <a:xfrm>
                  <a:off x="7342470" y="698370"/>
                  <a:ext cx="738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墨迹 17">
                  <a:extLst>
                    <a:ext uri="{FF2B5EF4-FFF2-40B4-BE49-F238E27FC236}">
                      <a16:creationId xmlns:a16="http://schemas.microsoft.com/office/drawing/2014/main" id="{333A732C-4310-4489-9FE7-0E345B7A3015}"/>
                    </a:ext>
                  </a:extLst>
                </p14:cNvPr>
                <p14:cNvContentPartPr/>
                <p14:nvPr/>
              </p14:nvContentPartPr>
              <p14:xfrm>
                <a:off x="7277670" y="664530"/>
                <a:ext cx="195480" cy="194400"/>
              </p14:xfrm>
            </p:contentPart>
          </mc:Choice>
          <mc:Fallback xmlns="">
            <p:pic>
              <p:nvPicPr>
                <p:cNvPr id="18" name="墨迹 17">
                  <a:extLst>
                    <a:ext uri="{FF2B5EF4-FFF2-40B4-BE49-F238E27FC236}">
                      <a16:creationId xmlns:a16="http://schemas.microsoft.com/office/drawing/2014/main" id="{333A732C-4310-4489-9FE7-0E345B7A3015}"/>
                    </a:ext>
                  </a:extLst>
                </p:cNvPr>
                <p:cNvPicPr/>
                <p:nvPr/>
              </p:nvPicPr>
              <p:blipFill>
                <a:blip r:embed="rId35"/>
                <a:stretch>
                  <a:fillRect/>
                </a:stretch>
              </p:blipFill>
              <p:spPr>
                <a:xfrm>
                  <a:off x="7259670" y="646890"/>
                  <a:ext cx="2311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墨迹 18">
                  <a:extLst>
                    <a:ext uri="{FF2B5EF4-FFF2-40B4-BE49-F238E27FC236}">
                      <a16:creationId xmlns:a16="http://schemas.microsoft.com/office/drawing/2014/main" id="{328EF291-6AC2-4A49-8E7F-690A6CB09D61}"/>
                    </a:ext>
                  </a:extLst>
                </p14:cNvPr>
                <p14:cNvContentPartPr/>
                <p14:nvPr/>
              </p14:nvContentPartPr>
              <p14:xfrm>
                <a:off x="7302510" y="860010"/>
                <a:ext cx="182520" cy="67320"/>
              </p14:xfrm>
            </p:contentPart>
          </mc:Choice>
          <mc:Fallback xmlns="">
            <p:pic>
              <p:nvPicPr>
                <p:cNvPr id="19" name="墨迹 18">
                  <a:extLst>
                    <a:ext uri="{FF2B5EF4-FFF2-40B4-BE49-F238E27FC236}">
                      <a16:creationId xmlns:a16="http://schemas.microsoft.com/office/drawing/2014/main" id="{328EF291-6AC2-4A49-8E7F-690A6CB09D61}"/>
                    </a:ext>
                  </a:extLst>
                </p:cNvPr>
                <p:cNvPicPr/>
                <p:nvPr/>
              </p:nvPicPr>
              <p:blipFill>
                <a:blip r:embed="rId37"/>
                <a:stretch>
                  <a:fillRect/>
                </a:stretch>
              </p:blipFill>
              <p:spPr>
                <a:xfrm>
                  <a:off x="7284870" y="842010"/>
                  <a:ext cx="2181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墨迹 19">
                  <a:extLst>
                    <a:ext uri="{FF2B5EF4-FFF2-40B4-BE49-F238E27FC236}">
                      <a16:creationId xmlns:a16="http://schemas.microsoft.com/office/drawing/2014/main" id="{7FCF7782-DA5D-4B1D-B2BD-CA6E5E6D6AC4}"/>
                    </a:ext>
                  </a:extLst>
                </p14:cNvPr>
                <p14:cNvContentPartPr/>
                <p14:nvPr/>
              </p14:nvContentPartPr>
              <p14:xfrm>
                <a:off x="7294950" y="813210"/>
                <a:ext cx="163440" cy="247320"/>
              </p14:xfrm>
            </p:contentPart>
          </mc:Choice>
          <mc:Fallback xmlns="">
            <p:pic>
              <p:nvPicPr>
                <p:cNvPr id="20" name="墨迹 19">
                  <a:extLst>
                    <a:ext uri="{FF2B5EF4-FFF2-40B4-BE49-F238E27FC236}">
                      <a16:creationId xmlns:a16="http://schemas.microsoft.com/office/drawing/2014/main" id="{7FCF7782-DA5D-4B1D-B2BD-CA6E5E6D6AC4}"/>
                    </a:ext>
                  </a:extLst>
                </p:cNvPr>
                <p:cNvPicPr/>
                <p:nvPr/>
              </p:nvPicPr>
              <p:blipFill>
                <a:blip r:embed="rId39"/>
                <a:stretch>
                  <a:fillRect/>
                </a:stretch>
              </p:blipFill>
              <p:spPr>
                <a:xfrm>
                  <a:off x="7276950" y="795570"/>
                  <a:ext cx="1990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 name="墨迹 20">
                  <a:extLst>
                    <a:ext uri="{FF2B5EF4-FFF2-40B4-BE49-F238E27FC236}">
                      <a16:creationId xmlns:a16="http://schemas.microsoft.com/office/drawing/2014/main" id="{4F09C754-AAB9-49C1-8E14-A0C7C49D37B6}"/>
                    </a:ext>
                  </a:extLst>
                </p14:cNvPr>
                <p14:cNvContentPartPr/>
                <p14:nvPr/>
              </p14:nvContentPartPr>
              <p14:xfrm>
                <a:off x="7558110" y="895290"/>
                <a:ext cx="17640" cy="147600"/>
              </p14:xfrm>
            </p:contentPart>
          </mc:Choice>
          <mc:Fallback xmlns="">
            <p:pic>
              <p:nvPicPr>
                <p:cNvPr id="21" name="墨迹 20">
                  <a:extLst>
                    <a:ext uri="{FF2B5EF4-FFF2-40B4-BE49-F238E27FC236}">
                      <a16:creationId xmlns:a16="http://schemas.microsoft.com/office/drawing/2014/main" id="{4F09C754-AAB9-49C1-8E14-A0C7C49D37B6}"/>
                    </a:ext>
                  </a:extLst>
                </p:cNvPr>
                <p:cNvPicPr/>
                <p:nvPr/>
              </p:nvPicPr>
              <p:blipFill>
                <a:blip r:embed="rId41"/>
                <a:stretch>
                  <a:fillRect/>
                </a:stretch>
              </p:blipFill>
              <p:spPr>
                <a:xfrm>
                  <a:off x="7540110" y="877650"/>
                  <a:ext cx="532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2" name="墨迹 21">
                  <a:extLst>
                    <a:ext uri="{FF2B5EF4-FFF2-40B4-BE49-F238E27FC236}">
                      <a16:creationId xmlns:a16="http://schemas.microsoft.com/office/drawing/2014/main" id="{3744580F-DC2C-481A-A940-63298FC8867C}"/>
                    </a:ext>
                  </a:extLst>
                </p14:cNvPr>
                <p14:cNvContentPartPr/>
                <p14:nvPr/>
              </p14:nvContentPartPr>
              <p14:xfrm>
                <a:off x="7626150" y="634650"/>
                <a:ext cx="147960" cy="158760"/>
              </p14:xfrm>
            </p:contentPart>
          </mc:Choice>
          <mc:Fallback xmlns="">
            <p:pic>
              <p:nvPicPr>
                <p:cNvPr id="22" name="墨迹 21">
                  <a:extLst>
                    <a:ext uri="{FF2B5EF4-FFF2-40B4-BE49-F238E27FC236}">
                      <a16:creationId xmlns:a16="http://schemas.microsoft.com/office/drawing/2014/main" id="{3744580F-DC2C-481A-A940-63298FC8867C}"/>
                    </a:ext>
                  </a:extLst>
                </p:cNvPr>
                <p:cNvPicPr/>
                <p:nvPr/>
              </p:nvPicPr>
              <p:blipFill>
                <a:blip r:embed="rId43"/>
                <a:stretch>
                  <a:fillRect/>
                </a:stretch>
              </p:blipFill>
              <p:spPr>
                <a:xfrm>
                  <a:off x="7608150" y="617010"/>
                  <a:ext cx="1836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 name="墨迹 22">
                  <a:extLst>
                    <a:ext uri="{FF2B5EF4-FFF2-40B4-BE49-F238E27FC236}">
                      <a16:creationId xmlns:a16="http://schemas.microsoft.com/office/drawing/2014/main" id="{D6E6CEE4-EFB0-4E96-8C54-02D4BC754C0C}"/>
                    </a:ext>
                  </a:extLst>
                </p14:cNvPr>
                <p14:cNvContentPartPr/>
                <p14:nvPr/>
              </p14:nvContentPartPr>
              <p14:xfrm>
                <a:off x="7715790" y="641130"/>
                <a:ext cx="35280" cy="433800"/>
              </p14:xfrm>
            </p:contentPart>
          </mc:Choice>
          <mc:Fallback xmlns="">
            <p:pic>
              <p:nvPicPr>
                <p:cNvPr id="23" name="墨迹 22">
                  <a:extLst>
                    <a:ext uri="{FF2B5EF4-FFF2-40B4-BE49-F238E27FC236}">
                      <a16:creationId xmlns:a16="http://schemas.microsoft.com/office/drawing/2014/main" id="{D6E6CEE4-EFB0-4E96-8C54-02D4BC754C0C}"/>
                    </a:ext>
                  </a:extLst>
                </p:cNvPr>
                <p:cNvPicPr/>
                <p:nvPr/>
              </p:nvPicPr>
              <p:blipFill>
                <a:blip r:embed="rId45"/>
                <a:stretch>
                  <a:fillRect/>
                </a:stretch>
              </p:blipFill>
              <p:spPr>
                <a:xfrm>
                  <a:off x="7698150" y="623490"/>
                  <a:ext cx="7092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4" name="墨迹 23">
                  <a:extLst>
                    <a:ext uri="{FF2B5EF4-FFF2-40B4-BE49-F238E27FC236}">
                      <a16:creationId xmlns:a16="http://schemas.microsoft.com/office/drawing/2014/main" id="{E7BB7940-D055-4282-8BE0-FC90AF57DC35}"/>
                    </a:ext>
                  </a:extLst>
                </p14:cNvPr>
                <p14:cNvContentPartPr/>
                <p14:nvPr/>
              </p14:nvContentPartPr>
              <p14:xfrm>
                <a:off x="7649550" y="795570"/>
                <a:ext cx="133920" cy="212040"/>
              </p14:xfrm>
            </p:contentPart>
          </mc:Choice>
          <mc:Fallback xmlns="">
            <p:pic>
              <p:nvPicPr>
                <p:cNvPr id="24" name="墨迹 23">
                  <a:extLst>
                    <a:ext uri="{FF2B5EF4-FFF2-40B4-BE49-F238E27FC236}">
                      <a16:creationId xmlns:a16="http://schemas.microsoft.com/office/drawing/2014/main" id="{E7BB7940-D055-4282-8BE0-FC90AF57DC35}"/>
                    </a:ext>
                  </a:extLst>
                </p:cNvPr>
                <p:cNvPicPr/>
                <p:nvPr/>
              </p:nvPicPr>
              <p:blipFill>
                <a:blip r:embed="rId47"/>
                <a:stretch>
                  <a:fillRect/>
                </a:stretch>
              </p:blipFill>
              <p:spPr>
                <a:xfrm>
                  <a:off x="7631910" y="777570"/>
                  <a:ext cx="1695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5" name="墨迹 24">
                  <a:extLst>
                    <a:ext uri="{FF2B5EF4-FFF2-40B4-BE49-F238E27FC236}">
                      <a16:creationId xmlns:a16="http://schemas.microsoft.com/office/drawing/2014/main" id="{A1FD986A-027D-4604-A509-105431CE112B}"/>
                    </a:ext>
                  </a:extLst>
                </p14:cNvPr>
                <p14:cNvContentPartPr/>
                <p14:nvPr/>
              </p14:nvContentPartPr>
              <p14:xfrm>
                <a:off x="7815150" y="735810"/>
                <a:ext cx="95760" cy="136800"/>
              </p14:xfrm>
            </p:contentPart>
          </mc:Choice>
          <mc:Fallback xmlns="">
            <p:pic>
              <p:nvPicPr>
                <p:cNvPr id="25" name="墨迹 24">
                  <a:extLst>
                    <a:ext uri="{FF2B5EF4-FFF2-40B4-BE49-F238E27FC236}">
                      <a16:creationId xmlns:a16="http://schemas.microsoft.com/office/drawing/2014/main" id="{A1FD986A-027D-4604-A509-105431CE112B}"/>
                    </a:ext>
                  </a:extLst>
                </p:cNvPr>
                <p:cNvPicPr/>
                <p:nvPr/>
              </p:nvPicPr>
              <p:blipFill>
                <a:blip r:embed="rId49"/>
                <a:stretch>
                  <a:fillRect/>
                </a:stretch>
              </p:blipFill>
              <p:spPr>
                <a:xfrm>
                  <a:off x="7797510" y="717810"/>
                  <a:ext cx="1314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6" name="墨迹 25">
                  <a:extLst>
                    <a:ext uri="{FF2B5EF4-FFF2-40B4-BE49-F238E27FC236}">
                      <a16:creationId xmlns:a16="http://schemas.microsoft.com/office/drawing/2014/main" id="{359DBFA2-8F53-4D23-82BF-ABC6DBD0E45A}"/>
                    </a:ext>
                  </a:extLst>
                </p14:cNvPr>
                <p14:cNvContentPartPr/>
                <p14:nvPr/>
              </p14:nvContentPartPr>
              <p14:xfrm>
                <a:off x="7936470" y="772890"/>
                <a:ext cx="108720" cy="9360"/>
              </p14:xfrm>
            </p:contentPart>
          </mc:Choice>
          <mc:Fallback xmlns="">
            <p:pic>
              <p:nvPicPr>
                <p:cNvPr id="26" name="墨迹 25">
                  <a:extLst>
                    <a:ext uri="{FF2B5EF4-FFF2-40B4-BE49-F238E27FC236}">
                      <a16:creationId xmlns:a16="http://schemas.microsoft.com/office/drawing/2014/main" id="{359DBFA2-8F53-4D23-82BF-ABC6DBD0E45A}"/>
                    </a:ext>
                  </a:extLst>
                </p:cNvPr>
                <p:cNvPicPr/>
                <p:nvPr/>
              </p:nvPicPr>
              <p:blipFill>
                <a:blip r:embed="rId51"/>
                <a:stretch>
                  <a:fillRect/>
                </a:stretch>
              </p:blipFill>
              <p:spPr>
                <a:xfrm>
                  <a:off x="7918470" y="755250"/>
                  <a:ext cx="1443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7" name="墨迹 26">
                  <a:extLst>
                    <a:ext uri="{FF2B5EF4-FFF2-40B4-BE49-F238E27FC236}">
                      <a16:creationId xmlns:a16="http://schemas.microsoft.com/office/drawing/2014/main" id="{1A7E4480-9A89-4065-91ED-D3A501EA2210}"/>
                    </a:ext>
                  </a:extLst>
                </p14:cNvPr>
                <p14:cNvContentPartPr/>
                <p14:nvPr/>
              </p14:nvContentPartPr>
              <p14:xfrm>
                <a:off x="7976430" y="579930"/>
                <a:ext cx="39960" cy="490320"/>
              </p14:xfrm>
            </p:contentPart>
          </mc:Choice>
          <mc:Fallback xmlns="">
            <p:pic>
              <p:nvPicPr>
                <p:cNvPr id="27" name="墨迹 26">
                  <a:extLst>
                    <a:ext uri="{FF2B5EF4-FFF2-40B4-BE49-F238E27FC236}">
                      <a16:creationId xmlns:a16="http://schemas.microsoft.com/office/drawing/2014/main" id="{1A7E4480-9A89-4065-91ED-D3A501EA2210}"/>
                    </a:ext>
                  </a:extLst>
                </p:cNvPr>
                <p:cNvPicPr/>
                <p:nvPr/>
              </p:nvPicPr>
              <p:blipFill>
                <a:blip r:embed="rId53"/>
                <a:stretch>
                  <a:fillRect/>
                </a:stretch>
              </p:blipFill>
              <p:spPr>
                <a:xfrm>
                  <a:off x="7958790" y="561930"/>
                  <a:ext cx="7560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8" name="墨迹 27">
                  <a:extLst>
                    <a:ext uri="{FF2B5EF4-FFF2-40B4-BE49-F238E27FC236}">
                      <a16:creationId xmlns:a16="http://schemas.microsoft.com/office/drawing/2014/main" id="{4C304256-F575-4287-BAA3-F3C7728EEEE5}"/>
                    </a:ext>
                  </a:extLst>
                </p14:cNvPr>
                <p14:cNvContentPartPr/>
                <p14:nvPr/>
              </p14:nvContentPartPr>
              <p14:xfrm>
                <a:off x="7865550" y="803130"/>
                <a:ext cx="135720" cy="207720"/>
              </p14:xfrm>
            </p:contentPart>
          </mc:Choice>
          <mc:Fallback xmlns="">
            <p:pic>
              <p:nvPicPr>
                <p:cNvPr id="28" name="墨迹 27">
                  <a:extLst>
                    <a:ext uri="{FF2B5EF4-FFF2-40B4-BE49-F238E27FC236}">
                      <a16:creationId xmlns:a16="http://schemas.microsoft.com/office/drawing/2014/main" id="{4C304256-F575-4287-BAA3-F3C7728EEEE5}"/>
                    </a:ext>
                  </a:extLst>
                </p:cNvPr>
                <p:cNvPicPr/>
                <p:nvPr/>
              </p:nvPicPr>
              <p:blipFill>
                <a:blip r:embed="rId55"/>
                <a:stretch>
                  <a:fillRect/>
                </a:stretch>
              </p:blipFill>
              <p:spPr>
                <a:xfrm>
                  <a:off x="7847550" y="785490"/>
                  <a:ext cx="1713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9" name="墨迹 28">
                  <a:extLst>
                    <a:ext uri="{FF2B5EF4-FFF2-40B4-BE49-F238E27FC236}">
                      <a16:creationId xmlns:a16="http://schemas.microsoft.com/office/drawing/2014/main" id="{321D1D4F-5AAD-420D-A4DB-F91BDEAD62DD}"/>
                    </a:ext>
                  </a:extLst>
                </p14:cNvPr>
                <p14:cNvContentPartPr/>
                <p14:nvPr/>
              </p14:nvContentPartPr>
              <p14:xfrm>
                <a:off x="8021430" y="696930"/>
                <a:ext cx="226080" cy="252720"/>
              </p14:xfrm>
            </p:contentPart>
          </mc:Choice>
          <mc:Fallback xmlns="">
            <p:pic>
              <p:nvPicPr>
                <p:cNvPr id="29" name="墨迹 28">
                  <a:extLst>
                    <a:ext uri="{FF2B5EF4-FFF2-40B4-BE49-F238E27FC236}">
                      <a16:creationId xmlns:a16="http://schemas.microsoft.com/office/drawing/2014/main" id="{321D1D4F-5AAD-420D-A4DB-F91BDEAD62DD}"/>
                    </a:ext>
                  </a:extLst>
                </p:cNvPr>
                <p:cNvPicPr/>
                <p:nvPr/>
              </p:nvPicPr>
              <p:blipFill>
                <a:blip r:embed="rId57"/>
                <a:stretch>
                  <a:fillRect/>
                </a:stretch>
              </p:blipFill>
              <p:spPr>
                <a:xfrm>
                  <a:off x="8003790" y="678930"/>
                  <a:ext cx="2617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0" name="墨迹 29">
                  <a:extLst>
                    <a:ext uri="{FF2B5EF4-FFF2-40B4-BE49-F238E27FC236}">
                      <a16:creationId xmlns:a16="http://schemas.microsoft.com/office/drawing/2014/main" id="{1EF526D7-BB8B-477A-976F-EA891E4C4C52}"/>
                    </a:ext>
                  </a:extLst>
                </p14:cNvPr>
                <p14:cNvContentPartPr/>
                <p14:nvPr/>
              </p14:nvContentPartPr>
              <p14:xfrm>
                <a:off x="8117190" y="782970"/>
                <a:ext cx="147600" cy="36000"/>
              </p14:xfrm>
            </p:contentPart>
          </mc:Choice>
          <mc:Fallback xmlns="">
            <p:pic>
              <p:nvPicPr>
                <p:cNvPr id="30" name="墨迹 29">
                  <a:extLst>
                    <a:ext uri="{FF2B5EF4-FFF2-40B4-BE49-F238E27FC236}">
                      <a16:creationId xmlns:a16="http://schemas.microsoft.com/office/drawing/2014/main" id="{1EF526D7-BB8B-477A-976F-EA891E4C4C52}"/>
                    </a:ext>
                  </a:extLst>
                </p:cNvPr>
                <p:cNvPicPr/>
                <p:nvPr/>
              </p:nvPicPr>
              <p:blipFill>
                <a:blip r:embed="rId59"/>
                <a:stretch>
                  <a:fillRect/>
                </a:stretch>
              </p:blipFill>
              <p:spPr>
                <a:xfrm>
                  <a:off x="8099550" y="765330"/>
                  <a:ext cx="1832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1" name="墨迹 30">
                  <a:extLst>
                    <a:ext uri="{FF2B5EF4-FFF2-40B4-BE49-F238E27FC236}">
                      <a16:creationId xmlns:a16="http://schemas.microsoft.com/office/drawing/2014/main" id="{9FCBD036-24B0-4130-8AEF-B50E4625E6BA}"/>
                    </a:ext>
                  </a:extLst>
                </p14:cNvPr>
                <p14:cNvContentPartPr/>
                <p14:nvPr/>
              </p14:nvContentPartPr>
              <p14:xfrm>
                <a:off x="8152830" y="803130"/>
                <a:ext cx="86040" cy="222840"/>
              </p14:xfrm>
            </p:contentPart>
          </mc:Choice>
          <mc:Fallback xmlns="">
            <p:pic>
              <p:nvPicPr>
                <p:cNvPr id="31" name="墨迹 30">
                  <a:extLst>
                    <a:ext uri="{FF2B5EF4-FFF2-40B4-BE49-F238E27FC236}">
                      <a16:creationId xmlns:a16="http://schemas.microsoft.com/office/drawing/2014/main" id="{9FCBD036-24B0-4130-8AEF-B50E4625E6BA}"/>
                    </a:ext>
                  </a:extLst>
                </p:cNvPr>
                <p:cNvPicPr/>
                <p:nvPr/>
              </p:nvPicPr>
              <p:blipFill>
                <a:blip r:embed="rId61"/>
                <a:stretch>
                  <a:fillRect/>
                </a:stretch>
              </p:blipFill>
              <p:spPr>
                <a:xfrm>
                  <a:off x="8134830" y="785490"/>
                  <a:ext cx="1216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2" name="墨迹 31">
                  <a:extLst>
                    <a:ext uri="{FF2B5EF4-FFF2-40B4-BE49-F238E27FC236}">
                      <a16:creationId xmlns:a16="http://schemas.microsoft.com/office/drawing/2014/main" id="{455A4702-7147-4E92-9FD7-D4951CDED8E0}"/>
                    </a:ext>
                  </a:extLst>
                </p14:cNvPr>
                <p14:cNvContentPartPr/>
                <p14:nvPr/>
              </p14:nvContentPartPr>
              <p14:xfrm>
                <a:off x="8113590" y="890250"/>
                <a:ext cx="159840" cy="110160"/>
              </p14:xfrm>
            </p:contentPart>
          </mc:Choice>
          <mc:Fallback xmlns="">
            <p:pic>
              <p:nvPicPr>
                <p:cNvPr id="32" name="墨迹 31">
                  <a:extLst>
                    <a:ext uri="{FF2B5EF4-FFF2-40B4-BE49-F238E27FC236}">
                      <a16:creationId xmlns:a16="http://schemas.microsoft.com/office/drawing/2014/main" id="{455A4702-7147-4E92-9FD7-D4951CDED8E0}"/>
                    </a:ext>
                  </a:extLst>
                </p:cNvPr>
                <p:cNvPicPr/>
                <p:nvPr/>
              </p:nvPicPr>
              <p:blipFill>
                <a:blip r:embed="rId63"/>
                <a:stretch>
                  <a:fillRect/>
                </a:stretch>
              </p:blipFill>
              <p:spPr>
                <a:xfrm>
                  <a:off x="8095950" y="872250"/>
                  <a:ext cx="1954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3" name="墨迹 32">
                  <a:extLst>
                    <a:ext uri="{FF2B5EF4-FFF2-40B4-BE49-F238E27FC236}">
                      <a16:creationId xmlns:a16="http://schemas.microsoft.com/office/drawing/2014/main" id="{60B5EBF0-FE69-4692-91FF-7D7199A68361}"/>
                    </a:ext>
                  </a:extLst>
                </p14:cNvPr>
                <p14:cNvContentPartPr/>
                <p14:nvPr/>
              </p14:nvContentPartPr>
              <p14:xfrm>
                <a:off x="8296470" y="582090"/>
                <a:ext cx="78480" cy="200880"/>
              </p14:xfrm>
            </p:contentPart>
          </mc:Choice>
          <mc:Fallback xmlns="">
            <p:pic>
              <p:nvPicPr>
                <p:cNvPr id="33" name="墨迹 32">
                  <a:extLst>
                    <a:ext uri="{FF2B5EF4-FFF2-40B4-BE49-F238E27FC236}">
                      <a16:creationId xmlns:a16="http://schemas.microsoft.com/office/drawing/2014/main" id="{60B5EBF0-FE69-4692-91FF-7D7199A68361}"/>
                    </a:ext>
                  </a:extLst>
                </p:cNvPr>
                <p:cNvPicPr/>
                <p:nvPr/>
              </p:nvPicPr>
              <p:blipFill>
                <a:blip r:embed="rId65"/>
                <a:stretch>
                  <a:fillRect/>
                </a:stretch>
              </p:blipFill>
              <p:spPr>
                <a:xfrm>
                  <a:off x="8278470" y="564450"/>
                  <a:ext cx="1141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4" name="墨迹 33">
                  <a:extLst>
                    <a:ext uri="{FF2B5EF4-FFF2-40B4-BE49-F238E27FC236}">
                      <a16:creationId xmlns:a16="http://schemas.microsoft.com/office/drawing/2014/main" id="{6E0C98E3-A9ED-4D76-867C-875692F7B1EE}"/>
                    </a:ext>
                  </a:extLst>
                </p14:cNvPr>
                <p14:cNvContentPartPr/>
                <p14:nvPr/>
              </p14:nvContentPartPr>
              <p14:xfrm>
                <a:off x="8376750" y="613410"/>
                <a:ext cx="55440" cy="117000"/>
              </p14:xfrm>
            </p:contentPart>
          </mc:Choice>
          <mc:Fallback xmlns="">
            <p:pic>
              <p:nvPicPr>
                <p:cNvPr id="34" name="墨迹 33">
                  <a:extLst>
                    <a:ext uri="{FF2B5EF4-FFF2-40B4-BE49-F238E27FC236}">
                      <a16:creationId xmlns:a16="http://schemas.microsoft.com/office/drawing/2014/main" id="{6E0C98E3-A9ED-4D76-867C-875692F7B1EE}"/>
                    </a:ext>
                  </a:extLst>
                </p:cNvPr>
                <p:cNvPicPr/>
                <p:nvPr/>
              </p:nvPicPr>
              <p:blipFill>
                <a:blip r:embed="rId67"/>
                <a:stretch>
                  <a:fillRect/>
                </a:stretch>
              </p:blipFill>
              <p:spPr>
                <a:xfrm>
                  <a:off x="8359110" y="595770"/>
                  <a:ext cx="910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5" name="墨迹 34">
                  <a:extLst>
                    <a:ext uri="{FF2B5EF4-FFF2-40B4-BE49-F238E27FC236}">
                      <a16:creationId xmlns:a16="http://schemas.microsoft.com/office/drawing/2014/main" id="{02CBBAB7-7316-490D-AA31-EA3B83666579}"/>
                    </a:ext>
                  </a:extLst>
                </p14:cNvPr>
                <p14:cNvContentPartPr/>
                <p14:nvPr/>
              </p14:nvContentPartPr>
              <p14:xfrm>
                <a:off x="8463870" y="520890"/>
                <a:ext cx="71280" cy="163800"/>
              </p14:xfrm>
            </p:contentPart>
          </mc:Choice>
          <mc:Fallback xmlns="">
            <p:pic>
              <p:nvPicPr>
                <p:cNvPr id="35" name="墨迹 34">
                  <a:extLst>
                    <a:ext uri="{FF2B5EF4-FFF2-40B4-BE49-F238E27FC236}">
                      <a16:creationId xmlns:a16="http://schemas.microsoft.com/office/drawing/2014/main" id="{02CBBAB7-7316-490D-AA31-EA3B83666579}"/>
                    </a:ext>
                  </a:extLst>
                </p:cNvPr>
                <p:cNvPicPr/>
                <p:nvPr/>
              </p:nvPicPr>
              <p:blipFill>
                <a:blip r:embed="rId69"/>
                <a:stretch>
                  <a:fillRect/>
                </a:stretch>
              </p:blipFill>
              <p:spPr>
                <a:xfrm>
                  <a:off x="8445870" y="503250"/>
                  <a:ext cx="1069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6" name="墨迹 35">
                  <a:extLst>
                    <a:ext uri="{FF2B5EF4-FFF2-40B4-BE49-F238E27FC236}">
                      <a16:creationId xmlns:a16="http://schemas.microsoft.com/office/drawing/2014/main" id="{3321910E-437A-41E4-A204-A6F51019E372}"/>
                    </a:ext>
                  </a:extLst>
                </p14:cNvPr>
                <p14:cNvContentPartPr/>
                <p14:nvPr/>
              </p14:nvContentPartPr>
              <p14:xfrm>
                <a:off x="8499870" y="572730"/>
                <a:ext cx="60120" cy="94320"/>
              </p14:xfrm>
            </p:contentPart>
          </mc:Choice>
          <mc:Fallback xmlns="">
            <p:pic>
              <p:nvPicPr>
                <p:cNvPr id="36" name="墨迹 35">
                  <a:extLst>
                    <a:ext uri="{FF2B5EF4-FFF2-40B4-BE49-F238E27FC236}">
                      <a16:creationId xmlns:a16="http://schemas.microsoft.com/office/drawing/2014/main" id="{3321910E-437A-41E4-A204-A6F51019E372}"/>
                    </a:ext>
                  </a:extLst>
                </p:cNvPr>
                <p:cNvPicPr/>
                <p:nvPr/>
              </p:nvPicPr>
              <p:blipFill>
                <a:blip r:embed="rId71"/>
                <a:stretch>
                  <a:fillRect/>
                </a:stretch>
              </p:blipFill>
              <p:spPr>
                <a:xfrm>
                  <a:off x="8481870" y="554730"/>
                  <a:ext cx="957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7" name="墨迹 36">
                  <a:extLst>
                    <a:ext uri="{FF2B5EF4-FFF2-40B4-BE49-F238E27FC236}">
                      <a16:creationId xmlns:a16="http://schemas.microsoft.com/office/drawing/2014/main" id="{AA8FD6EB-7462-47FD-A702-556FC5ADEBE6}"/>
                    </a:ext>
                  </a:extLst>
                </p14:cNvPr>
                <p14:cNvContentPartPr/>
                <p14:nvPr/>
              </p14:nvContentPartPr>
              <p14:xfrm>
                <a:off x="8292870" y="667770"/>
                <a:ext cx="265680" cy="231480"/>
              </p14:xfrm>
            </p:contentPart>
          </mc:Choice>
          <mc:Fallback xmlns="">
            <p:pic>
              <p:nvPicPr>
                <p:cNvPr id="37" name="墨迹 36">
                  <a:extLst>
                    <a:ext uri="{FF2B5EF4-FFF2-40B4-BE49-F238E27FC236}">
                      <a16:creationId xmlns:a16="http://schemas.microsoft.com/office/drawing/2014/main" id="{AA8FD6EB-7462-47FD-A702-556FC5ADEBE6}"/>
                    </a:ext>
                  </a:extLst>
                </p:cNvPr>
                <p:cNvPicPr/>
                <p:nvPr/>
              </p:nvPicPr>
              <p:blipFill>
                <a:blip r:embed="rId73"/>
                <a:stretch>
                  <a:fillRect/>
                </a:stretch>
              </p:blipFill>
              <p:spPr>
                <a:xfrm>
                  <a:off x="8274870" y="650130"/>
                  <a:ext cx="3013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8" name="墨迹 37">
                  <a:extLst>
                    <a:ext uri="{FF2B5EF4-FFF2-40B4-BE49-F238E27FC236}">
                      <a16:creationId xmlns:a16="http://schemas.microsoft.com/office/drawing/2014/main" id="{EBD99C14-A353-4ACD-8A90-3E05E5B03C15}"/>
                    </a:ext>
                  </a:extLst>
                </p14:cNvPr>
                <p14:cNvContentPartPr/>
                <p14:nvPr/>
              </p14:nvContentPartPr>
              <p14:xfrm>
                <a:off x="8379630" y="814290"/>
                <a:ext cx="154080" cy="45360"/>
              </p14:xfrm>
            </p:contentPart>
          </mc:Choice>
          <mc:Fallback xmlns="">
            <p:pic>
              <p:nvPicPr>
                <p:cNvPr id="38" name="墨迹 37">
                  <a:extLst>
                    <a:ext uri="{FF2B5EF4-FFF2-40B4-BE49-F238E27FC236}">
                      <a16:creationId xmlns:a16="http://schemas.microsoft.com/office/drawing/2014/main" id="{EBD99C14-A353-4ACD-8A90-3E05E5B03C15}"/>
                    </a:ext>
                  </a:extLst>
                </p:cNvPr>
                <p:cNvPicPr/>
                <p:nvPr/>
              </p:nvPicPr>
              <p:blipFill>
                <a:blip r:embed="rId75"/>
                <a:stretch>
                  <a:fillRect/>
                </a:stretch>
              </p:blipFill>
              <p:spPr>
                <a:xfrm>
                  <a:off x="8361990" y="796650"/>
                  <a:ext cx="1897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9" name="墨迹 38">
                  <a:extLst>
                    <a:ext uri="{FF2B5EF4-FFF2-40B4-BE49-F238E27FC236}">
                      <a16:creationId xmlns:a16="http://schemas.microsoft.com/office/drawing/2014/main" id="{3BFDECEF-4856-4A58-A4BB-9C8049DE2660}"/>
                    </a:ext>
                  </a:extLst>
                </p14:cNvPr>
                <p14:cNvContentPartPr/>
                <p14:nvPr/>
              </p14:nvContentPartPr>
              <p14:xfrm>
                <a:off x="8395470" y="865410"/>
                <a:ext cx="80280" cy="152280"/>
              </p14:xfrm>
            </p:contentPart>
          </mc:Choice>
          <mc:Fallback xmlns="">
            <p:pic>
              <p:nvPicPr>
                <p:cNvPr id="39" name="墨迹 38">
                  <a:extLst>
                    <a:ext uri="{FF2B5EF4-FFF2-40B4-BE49-F238E27FC236}">
                      <a16:creationId xmlns:a16="http://schemas.microsoft.com/office/drawing/2014/main" id="{3BFDECEF-4856-4A58-A4BB-9C8049DE2660}"/>
                    </a:ext>
                  </a:extLst>
                </p:cNvPr>
                <p:cNvPicPr/>
                <p:nvPr/>
              </p:nvPicPr>
              <p:blipFill>
                <a:blip r:embed="rId77"/>
                <a:stretch>
                  <a:fillRect/>
                </a:stretch>
              </p:blipFill>
              <p:spPr>
                <a:xfrm>
                  <a:off x="8377830" y="847410"/>
                  <a:ext cx="1159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0" name="墨迹 39">
                  <a:extLst>
                    <a:ext uri="{FF2B5EF4-FFF2-40B4-BE49-F238E27FC236}">
                      <a16:creationId xmlns:a16="http://schemas.microsoft.com/office/drawing/2014/main" id="{A7D05728-4A35-4346-8892-792204F52132}"/>
                    </a:ext>
                  </a:extLst>
                </p14:cNvPr>
                <p14:cNvContentPartPr/>
                <p14:nvPr/>
              </p14:nvContentPartPr>
              <p14:xfrm>
                <a:off x="8461350" y="827970"/>
                <a:ext cx="71280" cy="168840"/>
              </p14:xfrm>
            </p:contentPart>
          </mc:Choice>
          <mc:Fallback xmlns="">
            <p:pic>
              <p:nvPicPr>
                <p:cNvPr id="40" name="墨迹 39">
                  <a:extLst>
                    <a:ext uri="{FF2B5EF4-FFF2-40B4-BE49-F238E27FC236}">
                      <a16:creationId xmlns:a16="http://schemas.microsoft.com/office/drawing/2014/main" id="{A7D05728-4A35-4346-8892-792204F52132}"/>
                    </a:ext>
                  </a:extLst>
                </p:cNvPr>
                <p:cNvPicPr/>
                <p:nvPr/>
              </p:nvPicPr>
              <p:blipFill>
                <a:blip r:embed="rId79"/>
                <a:stretch>
                  <a:fillRect/>
                </a:stretch>
              </p:blipFill>
              <p:spPr>
                <a:xfrm>
                  <a:off x="8443350" y="810330"/>
                  <a:ext cx="1069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1" name="墨迹 40">
                  <a:extLst>
                    <a:ext uri="{FF2B5EF4-FFF2-40B4-BE49-F238E27FC236}">
                      <a16:creationId xmlns:a16="http://schemas.microsoft.com/office/drawing/2014/main" id="{012876AB-CFA8-4DF4-BB2F-A4B85E24A9EE}"/>
                    </a:ext>
                  </a:extLst>
                </p14:cNvPr>
                <p14:cNvContentPartPr/>
                <p14:nvPr/>
              </p14:nvContentPartPr>
              <p14:xfrm>
                <a:off x="8300070" y="1029570"/>
                <a:ext cx="339120" cy="8280"/>
              </p14:xfrm>
            </p:contentPart>
          </mc:Choice>
          <mc:Fallback xmlns="">
            <p:pic>
              <p:nvPicPr>
                <p:cNvPr id="41" name="墨迹 40">
                  <a:extLst>
                    <a:ext uri="{FF2B5EF4-FFF2-40B4-BE49-F238E27FC236}">
                      <a16:creationId xmlns:a16="http://schemas.microsoft.com/office/drawing/2014/main" id="{012876AB-CFA8-4DF4-BB2F-A4B85E24A9EE}"/>
                    </a:ext>
                  </a:extLst>
                </p:cNvPr>
                <p:cNvPicPr/>
                <p:nvPr/>
              </p:nvPicPr>
              <p:blipFill>
                <a:blip r:embed="rId81"/>
                <a:stretch>
                  <a:fillRect/>
                </a:stretch>
              </p:blipFill>
              <p:spPr>
                <a:xfrm>
                  <a:off x="8282070" y="1011570"/>
                  <a:ext cx="374760" cy="43920"/>
                </a:xfrm>
                <a:prstGeom prst="rect">
                  <a:avLst/>
                </a:prstGeom>
              </p:spPr>
            </p:pic>
          </mc:Fallback>
        </mc:AlternateContent>
      </p:grpSp>
      <p:grpSp>
        <p:nvGrpSpPr>
          <p:cNvPr id="78853" name="组合 78852">
            <a:extLst>
              <a:ext uri="{FF2B5EF4-FFF2-40B4-BE49-F238E27FC236}">
                <a16:creationId xmlns:a16="http://schemas.microsoft.com/office/drawing/2014/main" id="{4D0F6830-029B-468E-8D8B-2D55B6B8E1FA}"/>
              </a:ext>
            </a:extLst>
          </p:cNvPr>
          <p:cNvGrpSpPr/>
          <p:nvPr/>
        </p:nvGrpSpPr>
        <p:grpSpPr>
          <a:xfrm>
            <a:off x="1350630" y="4131330"/>
            <a:ext cx="1954080" cy="572760"/>
            <a:chOff x="1350630" y="4131330"/>
            <a:chExt cx="1954080" cy="572760"/>
          </a:xfrm>
        </p:grpSpPr>
        <mc:AlternateContent xmlns:mc="http://schemas.openxmlformats.org/markup-compatibility/2006" xmlns:p14="http://schemas.microsoft.com/office/powerpoint/2010/main">
          <mc:Choice Requires="p14">
            <p:contentPart p14:bwMode="auto" r:id="rId82">
              <p14:nvContentPartPr>
                <p14:cNvPr id="43" name="墨迹 42">
                  <a:extLst>
                    <a:ext uri="{FF2B5EF4-FFF2-40B4-BE49-F238E27FC236}">
                      <a16:creationId xmlns:a16="http://schemas.microsoft.com/office/drawing/2014/main" id="{83A86E39-DA02-4CDE-8469-66034C51EBDF}"/>
                    </a:ext>
                  </a:extLst>
                </p14:cNvPr>
                <p14:cNvContentPartPr/>
                <p14:nvPr/>
              </p14:nvContentPartPr>
              <p14:xfrm>
                <a:off x="1350630" y="4150770"/>
                <a:ext cx="183960" cy="359640"/>
              </p14:xfrm>
            </p:contentPart>
          </mc:Choice>
          <mc:Fallback xmlns="">
            <p:pic>
              <p:nvPicPr>
                <p:cNvPr id="43" name="墨迹 42">
                  <a:extLst>
                    <a:ext uri="{FF2B5EF4-FFF2-40B4-BE49-F238E27FC236}">
                      <a16:creationId xmlns:a16="http://schemas.microsoft.com/office/drawing/2014/main" id="{83A86E39-DA02-4CDE-8469-66034C51EBDF}"/>
                    </a:ext>
                  </a:extLst>
                </p:cNvPr>
                <p:cNvPicPr/>
                <p:nvPr/>
              </p:nvPicPr>
              <p:blipFill>
                <a:blip r:embed="rId83"/>
                <a:stretch>
                  <a:fillRect/>
                </a:stretch>
              </p:blipFill>
              <p:spPr>
                <a:xfrm>
                  <a:off x="1332990" y="4132770"/>
                  <a:ext cx="2196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4" name="墨迹 43">
                  <a:extLst>
                    <a:ext uri="{FF2B5EF4-FFF2-40B4-BE49-F238E27FC236}">
                      <a16:creationId xmlns:a16="http://schemas.microsoft.com/office/drawing/2014/main" id="{3D09149B-E2D9-4A04-9A5C-5052924F7006}"/>
                    </a:ext>
                  </a:extLst>
                </p14:cNvPr>
                <p14:cNvContentPartPr/>
                <p14:nvPr/>
              </p14:nvContentPartPr>
              <p14:xfrm>
                <a:off x="1546830" y="4193610"/>
                <a:ext cx="118440" cy="21600"/>
              </p14:xfrm>
            </p:contentPart>
          </mc:Choice>
          <mc:Fallback xmlns="">
            <p:pic>
              <p:nvPicPr>
                <p:cNvPr id="44" name="墨迹 43">
                  <a:extLst>
                    <a:ext uri="{FF2B5EF4-FFF2-40B4-BE49-F238E27FC236}">
                      <a16:creationId xmlns:a16="http://schemas.microsoft.com/office/drawing/2014/main" id="{3D09149B-E2D9-4A04-9A5C-5052924F7006}"/>
                    </a:ext>
                  </a:extLst>
                </p:cNvPr>
                <p:cNvPicPr/>
                <p:nvPr/>
              </p:nvPicPr>
              <p:blipFill>
                <a:blip r:embed="rId85"/>
                <a:stretch>
                  <a:fillRect/>
                </a:stretch>
              </p:blipFill>
              <p:spPr>
                <a:xfrm>
                  <a:off x="1529190" y="4175970"/>
                  <a:ext cx="1540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5" name="墨迹 44">
                  <a:extLst>
                    <a:ext uri="{FF2B5EF4-FFF2-40B4-BE49-F238E27FC236}">
                      <a16:creationId xmlns:a16="http://schemas.microsoft.com/office/drawing/2014/main" id="{BE38F06D-A6E6-4F1B-AE38-6744FC90ABCB}"/>
                    </a:ext>
                  </a:extLst>
                </p14:cNvPr>
                <p14:cNvContentPartPr/>
                <p14:nvPr/>
              </p14:nvContentPartPr>
              <p14:xfrm>
                <a:off x="1365390" y="4222770"/>
                <a:ext cx="248400" cy="451440"/>
              </p14:xfrm>
            </p:contentPart>
          </mc:Choice>
          <mc:Fallback xmlns="">
            <p:pic>
              <p:nvPicPr>
                <p:cNvPr id="45" name="墨迹 44">
                  <a:extLst>
                    <a:ext uri="{FF2B5EF4-FFF2-40B4-BE49-F238E27FC236}">
                      <a16:creationId xmlns:a16="http://schemas.microsoft.com/office/drawing/2014/main" id="{BE38F06D-A6E6-4F1B-AE38-6744FC90ABCB}"/>
                    </a:ext>
                  </a:extLst>
                </p:cNvPr>
                <p:cNvPicPr/>
                <p:nvPr/>
              </p:nvPicPr>
              <p:blipFill>
                <a:blip r:embed="rId87"/>
                <a:stretch>
                  <a:fillRect/>
                </a:stretch>
              </p:blipFill>
              <p:spPr>
                <a:xfrm>
                  <a:off x="1347750" y="4204770"/>
                  <a:ext cx="28404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6" name="墨迹 45">
                  <a:extLst>
                    <a:ext uri="{FF2B5EF4-FFF2-40B4-BE49-F238E27FC236}">
                      <a16:creationId xmlns:a16="http://schemas.microsoft.com/office/drawing/2014/main" id="{11974A90-B72C-4A46-BC40-2D2AC9CA9EE2}"/>
                    </a:ext>
                  </a:extLst>
                </p14:cNvPr>
                <p14:cNvContentPartPr/>
                <p14:nvPr/>
              </p14:nvContentPartPr>
              <p14:xfrm>
                <a:off x="1546110" y="4362810"/>
                <a:ext cx="248040" cy="76680"/>
              </p14:xfrm>
            </p:contentPart>
          </mc:Choice>
          <mc:Fallback xmlns="">
            <p:pic>
              <p:nvPicPr>
                <p:cNvPr id="46" name="墨迹 45">
                  <a:extLst>
                    <a:ext uri="{FF2B5EF4-FFF2-40B4-BE49-F238E27FC236}">
                      <a16:creationId xmlns:a16="http://schemas.microsoft.com/office/drawing/2014/main" id="{11974A90-B72C-4A46-BC40-2D2AC9CA9EE2}"/>
                    </a:ext>
                  </a:extLst>
                </p:cNvPr>
                <p:cNvPicPr/>
                <p:nvPr/>
              </p:nvPicPr>
              <p:blipFill>
                <a:blip r:embed="rId89"/>
                <a:stretch>
                  <a:fillRect/>
                </a:stretch>
              </p:blipFill>
              <p:spPr>
                <a:xfrm>
                  <a:off x="1528470" y="4345170"/>
                  <a:ext cx="2836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7" name="墨迹 46">
                  <a:extLst>
                    <a:ext uri="{FF2B5EF4-FFF2-40B4-BE49-F238E27FC236}">
                      <a16:creationId xmlns:a16="http://schemas.microsoft.com/office/drawing/2014/main" id="{22E50E18-96DD-4041-A910-B6B72D1001FB}"/>
                    </a:ext>
                  </a:extLst>
                </p14:cNvPr>
                <p14:cNvContentPartPr/>
                <p14:nvPr/>
              </p14:nvContentPartPr>
              <p14:xfrm>
                <a:off x="1556910" y="4503570"/>
                <a:ext cx="207720" cy="177120"/>
              </p14:xfrm>
            </p:contentPart>
          </mc:Choice>
          <mc:Fallback xmlns="">
            <p:pic>
              <p:nvPicPr>
                <p:cNvPr id="47" name="墨迹 46">
                  <a:extLst>
                    <a:ext uri="{FF2B5EF4-FFF2-40B4-BE49-F238E27FC236}">
                      <a16:creationId xmlns:a16="http://schemas.microsoft.com/office/drawing/2014/main" id="{22E50E18-96DD-4041-A910-B6B72D1001FB}"/>
                    </a:ext>
                  </a:extLst>
                </p:cNvPr>
                <p:cNvPicPr/>
                <p:nvPr/>
              </p:nvPicPr>
              <p:blipFill>
                <a:blip r:embed="rId91"/>
                <a:stretch>
                  <a:fillRect/>
                </a:stretch>
              </p:blipFill>
              <p:spPr>
                <a:xfrm>
                  <a:off x="1539270" y="4485930"/>
                  <a:ext cx="2433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8" name="墨迹 47">
                  <a:extLst>
                    <a:ext uri="{FF2B5EF4-FFF2-40B4-BE49-F238E27FC236}">
                      <a16:creationId xmlns:a16="http://schemas.microsoft.com/office/drawing/2014/main" id="{A4DD77C8-EC41-4ED2-BCCD-C4540B9FA0EE}"/>
                    </a:ext>
                  </a:extLst>
                </p14:cNvPr>
                <p14:cNvContentPartPr/>
                <p14:nvPr/>
              </p14:nvContentPartPr>
              <p14:xfrm>
                <a:off x="1832670" y="4195410"/>
                <a:ext cx="85680" cy="489960"/>
              </p14:xfrm>
            </p:contentPart>
          </mc:Choice>
          <mc:Fallback xmlns="">
            <p:pic>
              <p:nvPicPr>
                <p:cNvPr id="48" name="墨迹 47">
                  <a:extLst>
                    <a:ext uri="{FF2B5EF4-FFF2-40B4-BE49-F238E27FC236}">
                      <a16:creationId xmlns:a16="http://schemas.microsoft.com/office/drawing/2014/main" id="{A4DD77C8-EC41-4ED2-BCCD-C4540B9FA0EE}"/>
                    </a:ext>
                  </a:extLst>
                </p:cNvPr>
                <p:cNvPicPr/>
                <p:nvPr/>
              </p:nvPicPr>
              <p:blipFill>
                <a:blip r:embed="rId93"/>
                <a:stretch>
                  <a:fillRect/>
                </a:stretch>
              </p:blipFill>
              <p:spPr>
                <a:xfrm>
                  <a:off x="1814670" y="4177770"/>
                  <a:ext cx="12132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9" name="墨迹 48">
                  <a:extLst>
                    <a:ext uri="{FF2B5EF4-FFF2-40B4-BE49-F238E27FC236}">
                      <a16:creationId xmlns:a16="http://schemas.microsoft.com/office/drawing/2014/main" id="{7BBA3B46-6FDB-4E96-9951-02C564BC8B7A}"/>
                    </a:ext>
                  </a:extLst>
                </p14:cNvPr>
                <p14:cNvContentPartPr/>
                <p14:nvPr/>
              </p14:nvContentPartPr>
              <p14:xfrm>
                <a:off x="1931310" y="4159770"/>
                <a:ext cx="116280" cy="544320"/>
              </p14:xfrm>
            </p:contentPart>
          </mc:Choice>
          <mc:Fallback xmlns="">
            <p:pic>
              <p:nvPicPr>
                <p:cNvPr id="49" name="墨迹 48">
                  <a:extLst>
                    <a:ext uri="{FF2B5EF4-FFF2-40B4-BE49-F238E27FC236}">
                      <a16:creationId xmlns:a16="http://schemas.microsoft.com/office/drawing/2014/main" id="{7BBA3B46-6FDB-4E96-9951-02C564BC8B7A}"/>
                    </a:ext>
                  </a:extLst>
                </p:cNvPr>
                <p:cNvPicPr/>
                <p:nvPr/>
              </p:nvPicPr>
              <p:blipFill>
                <a:blip r:embed="rId95"/>
                <a:stretch>
                  <a:fillRect/>
                </a:stretch>
              </p:blipFill>
              <p:spPr>
                <a:xfrm>
                  <a:off x="1913310" y="4141770"/>
                  <a:ext cx="151920" cy="579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墨迹 49">
                  <a:extLst>
                    <a:ext uri="{FF2B5EF4-FFF2-40B4-BE49-F238E27FC236}">
                      <a16:creationId xmlns:a16="http://schemas.microsoft.com/office/drawing/2014/main" id="{99AF7A5B-D2C7-4456-ABD1-382CBCCCCC53}"/>
                    </a:ext>
                  </a:extLst>
                </p14:cNvPr>
                <p14:cNvContentPartPr/>
                <p14:nvPr/>
              </p14:nvContentPartPr>
              <p14:xfrm>
                <a:off x="1973070" y="4336170"/>
                <a:ext cx="69120" cy="31680"/>
              </p14:xfrm>
            </p:contentPart>
          </mc:Choice>
          <mc:Fallback xmlns="">
            <p:pic>
              <p:nvPicPr>
                <p:cNvPr id="50" name="墨迹 49">
                  <a:extLst>
                    <a:ext uri="{FF2B5EF4-FFF2-40B4-BE49-F238E27FC236}">
                      <a16:creationId xmlns:a16="http://schemas.microsoft.com/office/drawing/2014/main" id="{99AF7A5B-D2C7-4456-ABD1-382CBCCCCC53}"/>
                    </a:ext>
                  </a:extLst>
                </p:cNvPr>
                <p:cNvPicPr/>
                <p:nvPr/>
              </p:nvPicPr>
              <p:blipFill>
                <a:blip r:embed="rId97"/>
                <a:stretch>
                  <a:fillRect/>
                </a:stretch>
              </p:blipFill>
              <p:spPr>
                <a:xfrm>
                  <a:off x="1955430" y="4318530"/>
                  <a:ext cx="1047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1" name="墨迹 50">
                  <a:extLst>
                    <a:ext uri="{FF2B5EF4-FFF2-40B4-BE49-F238E27FC236}">
                      <a16:creationId xmlns:a16="http://schemas.microsoft.com/office/drawing/2014/main" id="{D631F32B-D977-4261-A3BE-323C9ADF0AAF}"/>
                    </a:ext>
                  </a:extLst>
                </p14:cNvPr>
                <p14:cNvContentPartPr/>
                <p14:nvPr/>
              </p14:nvContentPartPr>
              <p14:xfrm>
                <a:off x="1947870" y="4169490"/>
                <a:ext cx="248040" cy="351000"/>
              </p14:xfrm>
            </p:contentPart>
          </mc:Choice>
          <mc:Fallback xmlns="">
            <p:pic>
              <p:nvPicPr>
                <p:cNvPr id="51" name="墨迹 50">
                  <a:extLst>
                    <a:ext uri="{FF2B5EF4-FFF2-40B4-BE49-F238E27FC236}">
                      <a16:creationId xmlns:a16="http://schemas.microsoft.com/office/drawing/2014/main" id="{D631F32B-D977-4261-A3BE-323C9ADF0AAF}"/>
                    </a:ext>
                  </a:extLst>
                </p:cNvPr>
                <p:cNvPicPr/>
                <p:nvPr/>
              </p:nvPicPr>
              <p:blipFill>
                <a:blip r:embed="rId99"/>
                <a:stretch>
                  <a:fillRect/>
                </a:stretch>
              </p:blipFill>
              <p:spPr>
                <a:xfrm>
                  <a:off x="1929870" y="4151850"/>
                  <a:ext cx="28368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2" name="墨迹 51">
                  <a:extLst>
                    <a:ext uri="{FF2B5EF4-FFF2-40B4-BE49-F238E27FC236}">
                      <a16:creationId xmlns:a16="http://schemas.microsoft.com/office/drawing/2014/main" id="{122282F5-08CF-4D4D-A433-DF07EB054406}"/>
                    </a:ext>
                  </a:extLst>
                </p14:cNvPr>
                <p14:cNvContentPartPr/>
                <p14:nvPr/>
              </p14:nvContentPartPr>
              <p14:xfrm>
                <a:off x="2055870" y="4263450"/>
                <a:ext cx="83880" cy="74160"/>
              </p14:xfrm>
            </p:contentPart>
          </mc:Choice>
          <mc:Fallback xmlns="">
            <p:pic>
              <p:nvPicPr>
                <p:cNvPr id="52" name="墨迹 51">
                  <a:extLst>
                    <a:ext uri="{FF2B5EF4-FFF2-40B4-BE49-F238E27FC236}">
                      <a16:creationId xmlns:a16="http://schemas.microsoft.com/office/drawing/2014/main" id="{122282F5-08CF-4D4D-A433-DF07EB054406}"/>
                    </a:ext>
                  </a:extLst>
                </p:cNvPr>
                <p:cNvPicPr/>
                <p:nvPr/>
              </p:nvPicPr>
              <p:blipFill>
                <a:blip r:embed="rId101"/>
                <a:stretch>
                  <a:fillRect/>
                </a:stretch>
              </p:blipFill>
              <p:spPr>
                <a:xfrm>
                  <a:off x="2038230" y="4245810"/>
                  <a:ext cx="119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3" name="墨迹 52">
                  <a:extLst>
                    <a:ext uri="{FF2B5EF4-FFF2-40B4-BE49-F238E27FC236}">
                      <a16:creationId xmlns:a16="http://schemas.microsoft.com/office/drawing/2014/main" id="{ECAC6435-8F3E-4C8A-A0C7-A6CBD973C20D}"/>
                    </a:ext>
                  </a:extLst>
                </p14:cNvPr>
                <p14:cNvContentPartPr/>
                <p14:nvPr/>
              </p14:nvContentPartPr>
              <p14:xfrm>
                <a:off x="2044350" y="4220970"/>
                <a:ext cx="245520" cy="243360"/>
              </p14:xfrm>
            </p:contentPart>
          </mc:Choice>
          <mc:Fallback xmlns="">
            <p:pic>
              <p:nvPicPr>
                <p:cNvPr id="53" name="墨迹 52">
                  <a:extLst>
                    <a:ext uri="{FF2B5EF4-FFF2-40B4-BE49-F238E27FC236}">
                      <a16:creationId xmlns:a16="http://schemas.microsoft.com/office/drawing/2014/main" id="{ECAC6435-8F3E-4C8A-A0C7-A6CBD973C20D}"/>
                    </a:ext>
                  </a:extLst>
                </p:cNvPr>
                <p:cNvPicPr/>
                <p:nvPr/>
              </p:nvPicPr>
              <p:blipFill>
                <a:blip r:embed="rId103"/>
                <a:stretch>
                  <a:fillRect/>
                </a:stretch>
              </p:blipFill>
              <p:spPr>
                <a:xfrm>
                  <a:off x="2026710" y="4203330"/>
                  <a:ext cx="2811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4" name="墨迹 53">
                  <a:extLst>
                    <a:ext uri="{FF2B5EF4-FFF2-40B4-BE49-F238E27FC236}">
                      <a16:creationId xmlns:a16="http://schemas.microsoft.com/office/drawing/2014/main" id="{27645108-A701-481A-9A54-EE77B4D64A15}"/>
                    </a:ext>
                  </a:extLst>
                </p14:cNvPr>
                <p14:cNvContentPartPr/>
                <p14:nvPr/>
              </p14:nvContentPartPr>
              <p14:xfrm>
                <a:off x="2135790" y="4416090"/>
                <a:ext cx="30960" cy="213120"/>
              </p14:xfrm>
            </p:contentPart>
          </mc:Choice>
          <mc:Fallback xmlns="">
            <p:pic>
              <p:nvPicPr>
                <p:cNvPr id="54" name="墨迹 53">
                  <a:extLst>
                    <a:ext uri="{FF2B5EF4-FFF2-40B4-BE49-F238E27FC236}">
                      <a16:creationId xmlns:a16="http://schemas.microsoft.com/office/drawing/2014/main" id="{27645108-A701-481A-9A54-EE77B4D64A15}"/>
                    </a:ext>
                  </a:extLst>
                </p:cNvPr>
                <p:cNvPicPr/>
                <p:nvPr/>
              </p:nvPicPr>
              <p:blipFill>
                <a:blip r:embed="rId105"/>
                <a:stretch>
                  <a:fillRect/>
                </a:stretch>
              </p:blipFill>
              <p:spPr>
                <a:xfrm>
                  <a:off x="2117790" y="4398090"/>
                  <a:ext cx="666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5" name="墨迹 54">
                  <a:extLst>
                    <a:ext uri="{FF2B5EF4-FFF2-40B4-BE49-F238E27FC236}">
                      <a16:creationId xmlns:a16="http://schemas.microsoft.com/office/drawing/2014/main" id="{44C3C1DD-4989-4C81-93C3-7702FBE871F2}"/>
                    </a:ext>
                  </a:extLst>
                </p14:cNvPr>
                <p14:cNvContentPartPr/>
                <p14:nvPr/>
              </p14:nvContentPartPr>
              <p14:xfrm>
                <a:off x="2248830" y="4442730"/>
                <a:ext cx="155880" cy="181080"/>
              </p14:xfrm>
            </p:contentPart>
          </mc:Choice>
          <mc:Fallback xmlns="">
            <p:pic>
              <p:nvPicPr>
                <p:cNvPr id="55" name="墨迹 54">
                  <a:extLst>
                    <a:ext uri="{FF2B5EF4-FFF2-40B4-BE49-F238E27FC236}">
                      <a16:creationId xmlns:a16="http://schemas.microsoft.com/office/drawing/2014/main" id="{44C3C1DD-4989-4C81-93C3-7702FBE871F2}"/>
                    </a:ext>
                  </a:extLst>
                </p:cNvPr>
                <p:cNvPicPr/>
                <p:nvPr/>
              </p:nvPicPr>
              <p:blipFill>
                <a:blip r:embed="rId107"/>
                <a:stretch>
                  <a:fillRect/>
                </a:stretch>
              </p:blipFill>
              <p:spPr>
                <a:xfrm>
                  <a:off x="2230830" y="4424730"/>
                  <a:ext cx="1915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6" name="墨迹 55">
                  <a:extLst>
                    <a:ext uri="{FF2B5EF4-FFF2-40B4-BE49-F238E27FC236}">
                      <a16:creationId xmlns:a16="http://schemas.microsoft.com/office/drawing/2014/main" id="{F6FD661F-79C0-4984-84C0-4646024E2CFF}"/>
                    </a:ext>
                  </a:extLst>
                </p14:cNvPr>
                <p14:cNvContentPartPr/>
                <p14:nvPr/>
              </p14:nvContentPartPr>
              <p14:xfrm>
                <a:off x="2454390" y="4261290"/>
                <a:ext cx="204480" cy="27720"/>
              </p14:xfrm>
            </p:contentPart>
          </mc:Choice>
          <mc:Fallback xmlns="">
            <p:pic>
              <p:nvPicPr>
                <p:cNvPr id="56" name="墨迹 55">
                  <a:extLst>
                    <a:ext uri="{FF2B5EF4-FFF2-40B4-BE49-F238E27FC236}">
                      <a16:creationId xmlns:a16="http://schemas.microsoft.com/office/drawing/2014/main" id="{F6FD661F-79C0-4984-84C0-4646024E2CFF}"/>
                    </a:ext>
                  </a:extLst>
                </p:cNvPr>
                <p:cNvPicPr/>
                <p:nvPr/>
              </p:nvPicPr>
              <p:blipFill>
                <a:blip r:embed="rId109"/>
                <a:stretch>
                  <a:fillRect/>
                </a:stretch>
              </p:blipFill>
              <p:spPr>
                <a:xfrm>
                  <a:off x="2436750" y="4243290"/>
                  <a:ext cx="2401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7" name="墨迹 56">
                  <a:extLst>
                    <a:ext uri="{FF2B5EF4-FFF2-40B4-BE49-F238E27FC236}">
                      <a16:creationId xmlns:a16="http://schemas.microsoft.com/office/drawing/2014/main" id="{ED2D5BC0-9D64-4EAE-AF20-0780991E13B4}"/>
                    </a:ext>
                  </a:extLst>
                </p14:cNvPr>
                <p14:cNvContentPartPr/>
                <p14:nvPr/>
              </p14:nvContentPartPr>
              <p14:xfrm>
                <a:off x="2510190" y="4150050"/>
                <a:ext cx="25560" cy="373320"/>
              </p14:xfrm>
            </p:contentPart>
          </mc:Choice>
          <mc:Fallback xmlns="">
            <p:pic>
              <p:nvPicPr>
                <p:cNvPr id="57" name="墨迹 56">
                  <a:extLst>
                    <a:ext uri="{FF2B5EF4-FFF2-40B4-BE49-F238E27FC236}">
                      <a16:creationId xmlns:a16="http://schemas.microsoft.com/office/drawing/2014/main" id="{ED2D5BC0-9D64-4EAE-AF20-0780991E13B4}"/>
                    </a:ext>
                  </a:extLst>
                </p:cNvPr>
                <p:cNvPicPr/>
                <p:nvPr/>
              </p:nvPicPr>
              <p:blipFill>
                <a:blip r:embed="rId111"/>
                <a:stretch>
                  <a:fillRect/>
                </a:stretch>
              </p:blipFill>
              <p:spPr>
                <a:xfrm>
                  <a:off x="2492190" y="4132050"/>
                  <a:ext cx="6120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8" name="墨迹 57">
                  <a:extLst>
                    <a:ext uri="{FF2B5EF4-FFF2-40B4-BE49-F238E27FC236}">
                      <a16:creationId xmlns:a16="http://schemas.microsoft.com/office/drawing/2014/main" id="{6548ADA0-1F78-4D0B-9030-EF83A9EC1849}"/>
                    </a:ext>
                  </a:extLst>
                </p14:cNvPr>
                <p14:cNvContentPartPr/>
                <p14:nvPr/>
              </p14:nvContentPartPr>
              <p14:xfrm>
                <a:off x="2579670" y="4131330"/>
                <a:ext cx="86040" cy="456480"/>
              </p14:xfrm>
            </p:contentPart>
          </mc:Choice>
          <mc:Fallback xmlns="">
            <p:pic>
              <p:nvPicPr>
                <p:cNvPr id="58" name="墨迹 57">
                  <a:extLst>
                    <a:ext uri="{FF2B5EF4-FFF2-40B4-BE49-F238E27FC236}">
                      <a16:creationId xmlns:a16="http://schemas.microsoft.com/office/drawing/2014/main" id="{6548ADA0-1F78-4D0B-9030-EF83A9EC1849}"/>
                    </a:ext>
                  </a:extLst>
                </p:cNvPr>
                <p:cNvPicPr/>
                <p:nvPr/>
              </p:nvPicPr>
              <p:blipFill>
                <a:blip r:embed="rId113"/>
                <a:stretch>
                  <a:fillRect/>
                </a:stretch>
              </p:blipFill>
              <p:spPr>
                <a:xfrm>
                  <a:off x="2562030" y="4113690"/>
                  <a:ext cx="12168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9" name="墨迹 58">
                  <a:extLst>
                    <a:ext uri="{FF2B5EF4-FFF2-40B4-BE49-F238E27FC236}">
                      <a16:creationId xmlns:a16="http://schemas.microsoft.com/office/drawing/2014/main" id="{5AED049F-E1CE-4D95-8D06-C45599A763EB}"/>
                    </a:ext>
                  </a:extLst>
                </p14:cNvPr>
                <p14:cNvContentPartPr/>
                <p14:nvPr/>
              </p14:nvContentPartPr>
              <p14:xfrm>
                <a:off x="2543670" y="4434810"/>
                <a:ext cx="150480" cy="154080"/>
              </p14:xfrm>
            </p:contentPart>
          </mc:Choice>
          <mc:Fallback xmlns="">
            <p:pic>
              <p:nvPicPr>
                <p:cNvPr id="59" name="墨迹 58">
                  <a:extLst>
                    <a:ext uri="{FF2B5EF4-FFF2-40B4-BE49-F238E27FC236}">
                      <a16:creationId xmlns:a16="http://schemas.microsoft.com/office/drawing/2014/main" id="{5AED049F-E1CE-4D95-8D06-C45599A763EB}"/>
                    </a:ext>
                  </a:extLst>
                </p:cNvPr>
                <p:cNvPicPr/>
                <p:nvPr/>
              </p:nvPicPr>
              <p:blipFill>
                <a:blip r:embed="rId115"/>
                <a:stretch>
                  <a:fillRect/>
                </a:stretch>
              </p:blipFill>
              <p:spPr>
                <a:xfrm>
                  <a:off x="2526030" y="4417170"/>
                  <a:ext cx="186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0" name="墨迹 59">
                  <a:extLst>
                    <a:ext uri="{FF2B5EF4-FFF2-40B4-BE49-F238E27FC236}">
                      <a16:creationId xmlns:a16="http://schemas.microsoft.com/office/drawing/2014/main" id="{56EADC98-A9EF-40A6-A0D8-4F3C67535997}"/>
                    </a:ext>
                  </a:extLst>
                </p14:cNvPr>
                <p14:cNvContentPartPr/>
                <p14:nvPr/>
              </p14:nvContentPartPr>
              <p14:xfrm>
                <a:off x="2799270" y="4260570"/>
                <a:ext cx="37440" cy="336240"/>
              </p14:xfrm>
            </p:contentPart>
          </mc:Choice>
          <mc:Fallback xmlns="">
            <p:pic>
              <p:nvPicPr>
                <p:cNvPr id="60" name="墨迹 59">
                  <a:extLst>
                    <a:ext uri="{FF2B5EF4-FFF2-40B4-BE49-F238E27FC236}">
                      <a16:creationId xmlns:a16="http://schemas.microsoft.com/office/drawing/2014/main" id="{56EADC98-A9EF-40A6-A0D8-4F3C67535997}"/>
                    </a:ext>
                  </a:extLst>
                </p:cNvPr>
                <p:cNvPicPr/>
                <p:nvPr/>
              </p:nvPicPr>
              <p:blipFill>
                <a:blip r:embed="rId117"/>
                <a:stretch>
                  <a:fillRect/>
                </a:stretch>
              </p:blipFill>
              <p:spPr>
                <a:xfrm>
                  <a:off x="2781270" y="4242930"/>
                  <a:ext cx="730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1" name="墨迹 60">
                  <a:extLst>
                    <a:ext uri="{FF2B5EF4-FFF2-40B4-BE49-F238E27FC236}">
                      <a16:creationId xmlns:a16="http://schemas.microsoft.com/office/drawing/2014/main" id="{F3F8FA96-8D05-4EA6-A6FD-2CE95A2D3B89}"/>
                    </a:ext>
                  </a:extLst>
                </p14:cNvPr>
                <p14:cNvContentPartPr/>
                <p14:nvPr/>
              </p14:nvContentPartPr>
              <p14:xfrm>
                <a:off x="2807910" y="4163370"/>
                <a:ext cx="207360" cy="479880"/>
              </p14:xfrm>
            </p:contentPart>
          </mc:Choice>
          <mc:Fallback xmlns="">
            <p:pic>
              <p:nvPicPr>
                <p:cNvPr id="61" name="墨迹 60">
                  <a:extLst>
                    <a:ext uri="{FF2B5EF4-FFF2-40B4-BE49-F238E27FC236}">
                      <a16:creationId xmlns:a16="http://schemas.microsoft.com/office/drawing/2014/main" id="{F3F8FA96-8D05-4EA6-A6FD-2CE95A2D3B89}"/>
                    </a:ext>
                  </a:extLst>
                </p:cNvPr>
                <p:cNvPicPr/>
                <p:nvPr/>
              </p:nvPicPr>
              <p:blipFill>
                <a:blip r:embed="rId119"/>
                <a:stretch>
                  <a:fillRect/>
                </a:stretch>
              </p:blipFill>
              <p:spPr>
                <a:xfrm>
                  <a:off x="2790270" y="4145730"/>
                  <a:ext cx="24300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2" name="墨迹 61">
                  <a:extLst>
                    <a:ext uri="{FF2B5EF4-FFF2-40B4-BE49-F238E27FC236}">
                      <a16:creationId xmlns:a16="http://schemas.microsoft.com/office/drawing/2014/main" id="{5B13A774-0353-4111-8B48-4CA11EE1BFB1}"/>
                    </a:ext>
                  </a:extLst>
                </p14:cNvPr>
                <p14:cNvContentPartPr/>
                <p14:nvPr/>
              </p14:nvContentPartPr>
              <p14:xfrm>
                <a:off x="2827350" y="4314210"/>
                <a:ext cx="144720" cy="14400"/>
              </p14:xfrm>
            </p:contentPart>
          </mc:Choice>
          <mc:Fallback xmlns="">
            <p:pic>
              <p:nvPicPr>
                <p:cNvPr id="62" name="墨迹 61">
                  <a:extLst>
                    <a:ext uri="{FF2B5EF4-FFF2-40B4-BE49-F238E27FC236}">
                      <a16:creationId xmlns:a16="http://schemas.microsoft.com/office/drawing/2014/main" id="{5B13A774-0353-4111-8B48-4CA11EE1BFB1}"/>
                    </a:ext>
                  </a:extLst>
                </p:cNvPr>
                <p:cNvPicPr/>
                <p:nvPr/>
              </p:nvPicPr>
              <p:blipFill>
                <a:blip r:embed="rId121"/>
                <a:stretch>
                  <a:fillRect/>
                </a:stretch>
              </p:blipFill>
              <p:spPr>
                <a:xfrm>
                  <a:off x="2809710" y="4296570"/>
                  <a:ext cx="1803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3" name="墨迹 62">
                  <a:extLst>
                    <a:ext uri="{FF2B5EF4-FFF2-40B4-BE49-F238E27FC236}">
                      <a16:creationId xmlns:a16="http://schemas.microsoft.com/office/drawing/2014/main" id="{565704DE-9B89-47FD-A9C6-FCAAAD725E81}"/>
                    </a:ext>
                  </a:extLst>
                </p14:cNvPr>
                <p14:cNvContentPartPr/>
                <p14:nvPr/>
              </p14:nvContentPartPr>
              <p14:xfrm>
                <a:off x="2822310" y="4262370"/>
                <a:ext cx="304920" cy="210240"/>
              </p14:xfrm>
            </p:contentPart>
          </mc:Choice>
          <mc:Fallback xmlns="">
            <p:pic>
              <p:nvPicPr>
                <p:cNvPr id="63" name="墨迹 62">
                  <a:extLst>
                    <a:ext uri="{FF2B5EF4-FFF2-40B4-BE49-F238E27FC236}">
                      <a16:creationId xmlns:a16="http://schemas.microsoft.com/office/drawing/2014/main" id="{565704DE-9B89-47FD-A9C6-FCAAAD725E81}"/>
                    </a:ext>
                  </a:extLst>
                </p:cNvPr>
                <p:cNvPicPr/>
                <p:nvPr/>
              </p:nvPicPr>
              <p:blipFill>
                <a:blip r:embed="rId123"/>
                <a:stretch>
                  <a:fillRect/>
                </a:stretch>
              </p:blipFill>
              <p:spPr>
                <a:xfrm>
                  <a:off x="2804310" y="4244370"/>
                  <a:ext cx="3405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848" name="墨迹 78847">
                  <a:extLst>
                    <a:ext uri="{FF2B5EF4-FFF2-40B4-BE49-F238E27FC236}">
                      <a16:creationId xmlns:a16="http://schemas.microsoft.com/office/drawing/2014/main" id="{83FF2070-8522-418D-9A23-C71E35491BA4}"/>
                    </a:ext>
                  </a:extLst>
                </p14:cNvPr>
                <p14:cNvContentPartPr/>
                <p14:nvPr/>
              </p14:nvContentPartPr>
              <p14:xfrm>
                <a:off x="3018870" y="4163010"/>
                <a:ext cx="60840" cy="369720"/>
              </p14:xfrm>
            </p:contentPart>
          </mc:Choice>
          <mc:Fallback xmlns="">
            <p:pic>
              <p:nvPicPr>
                <p:cNvPr id="78848" name="墨迹 78847">
                  <a:extLst>
                    <a:ext uri="{FF2B5EF4-FFF2-40B4-BE49-F238E27FC236}">
                      <a16:creationId xmlns:a16="http://schemas.microsoft.com/office/drawing/2014/main" id="{83FF2070-8522-418D-9A23-C71E35491BA4}"/>
                    </a:ext>
                  </a:extLst>
                </p:cNvPr>
                <p:cNvPicPr/>
                <p:nvPr/>
              </p:nvPicPr>
              <p:blipFill>
                <a:blip r:embed="rId125"/>
                <a:stretch>
                  <a:fillRect/>
                </a:stretch>
              </p:blipFill>
              <p:spPr>
                <a:xfrm>
                  <a:off x="3000870" y="4145370"/>
                  <a:ext cx="9648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8849" name="墨迹 78848">
                  <a:extLst>
                    <a:ext uri="{FF2B5EF4-FFF2-40B4-BE49-F238E27FC236}">
                      <a16:creationId xmlns:a16="http://schemas.microsoft.com/office/drawing/2014/main" id="{393D166B-7EE1-4500-957E-D9C3C967594A}"/>
                    </a:ext>
                  </a:extLst>
                </p14:cNvPr>
                <p14:cNvContentPartPr/>
                <p14:nvPr/>
              </p14:nvContentPartPr>
              <p14:xfrm>
                <a:off x="3084750" y="4335090"/>
                <a:ext cx="219960" cy="228600"/>
              </p14:xfrm>
            </p:contentPart>
          </mc:Choice>
          <mc:Fallback xmlns="">
            <p:pic>
              <p:nvPicPr>
                <p:cNvPr id="78849" name="墨迹 78848">
                  <a:extLst>
                    <a:ext uri="{FF2B5EF4-FFF2-40B4-BE49-F238E27FC236}">
                      <a16:creationId xmlns:a16="http://schemas.microsoft.com/office/drawing/2014/main" id="{393D166B-7EE1-4500-957E-D9C3C967594A}"/>
                    </a:ext>
                  </a:extLst>
                </p:cNvPr>
                <p:cNvPicPr/>
                <p:nvPr/>
              </p:nvPicPr>
              <p:blipFill>
                <a:blip r:embed="rId127"/>
                <a:stretch>
                  <a:fillRect/>
                </a:stretch>
              </p:blipFill>
              <p:spPr>
                <a:xfrm>
                  <a:off x="3066750" y="4317090"/>
                  <a:ext cx="2556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8852" name="墨迹 78851">
                  <a:extLst>
                    <a:ext uri="{FF2B5EF4-FFF2-40B4-BE49-F238E27FC236}">
                      <a16:creationId xmlns:a16="http://schemas.microsoft.com/office/drawing/2014/main" id="{EAE86036-8718-4109-B931-91551821A21C}"/>
                    </a:ext>
                  </a:extLst>
                </p14:cNvPr>
                <p14:cNvContentPartPr/>
                <p14:nvPr/>
              </p14:nvContentPartPr>
              <p14:xfrm>
                <a:off x="3090150" y="4492770"/>
                <a:ext cx="62280" cy="56520"/>
              </p14:xfrm>
            </p:contentPart>
          </mc:Choice>
          <mc:Fallback xmlns="">
            <p:pic>
              <p:nvPicPr>
                <p:cNvPr id="78852" name="墨迹 78851">
                  <a:extLst>
                    <a:ext uri="{FF2B5EF4-FFF2-40B4-BE49-F238E27FC236}">
                      <a16:creationId xmlns:a16="http://schemas.microsoft.com/office/drawing/2014/main" id="{EAE86036-8718-4109-B931-91551821A21C}"/>
                    </a:ext>
                  </a:extLst>
                </p:cNvPr>
                <p:cNvPicPr/>
                <p:nvPr/>
              </p:nvPicPr>
              <p:blipFill>
                <a:blip r:embed="rId129"/>
                <a:stretch>
                  <a:fillRect/>
                </a:stretch>
              </p:blipFill>
              <p:spPr>
                <a:xfrm>
                  <a:off x="3072150" y="4475130"/>
                  <a:ext cx="97920" cy="92160"/>
                </a:xfrm>
                <a:prstGeom prst="rect">
                  <a:avLst/>
                </a:prstGeom>
              </p:spPr>
            </p:pic>
          </mc:Fallback>
        </mc:AlternateContent>
      </p:grpSp>
      <p:grpSp>
        <p:nvGrpSpPr>
          <p:cNvPr id="78894" name="组合 78893">
            <a:extLst>
              <a:ext uri="{FF2B5EF4-FFF2-40B4-BE49-F238E27FC236}">
                <a16:creationId xmlns:a16="http://schemas.microsoft.com/office/drawing/2014/main" id="{A6E8240C-A11C-4EAD-A04A-09B8257D73ED}"/>
              </a:ext>
            </a:extLst>
          </p:cNvPr>
          <p:cNvGrpSpPr/>
          <p:nvPr/>
        </p:nvGrpSpPr>
        <p:grpSpPr>
          <a:xfrm>
            <a:off x="1440270" y="2355810"/>
            <a:ext cx="2110320" cy="666000"/>
            <a:chOff x="1440270" y="2355810"/>
            <a:chExt cx="2110320" cy="666000"/>
          </a:xfrm>
        </p:grpSpPr>
        <mc:AlternateContent xmlns:mc="http://schemas.openxmlformats.org/markup-compatibility/2006" xmlns:p14="http://schemas.microsoft.com/office/powerpoint/2010/main">
          <mc:Choice Requires="p14">
            <p:contentPart p14:bwMode="auto" r:id="rId130">
              <p14:nvContentPartPr>
                <p14:cNvPr id="78854" name="墨迹 78853">
                  <a:extLst>
                    <a:ext uri="{FF2B5EF4-FFF2-40B4-BE49-F238E27FC236}">
                      <a16:creationId xmlns:a16="http://schemas.microsoft.com/office/drawing/2014/main" id="{4E519629-49E5-407F-ACBD-81735700749A}"/>
                    </a:ext>
                  </a:extLst>
                </p14:cNvPr>
                <p14:cNvContentPartPr/>
                <p14:nvPr/>
              </p14:nvContentPartPr>
              <p14:xfrm>
                <a:off x="1440270" y="2448690"/>
                <a:ext cx="106560" cy="257400"/>
              </p14:xfrm>
            </p:contentPart>
          </mc:Choice>
          <mc:Fallback xmlns="">
            <p:pic>
              <p:nvPicPr>
                <p:cNvPr id="78854" name="墨迹 78853">
                  <a:extLst>
                    <a:ext uri="{FF2B5EF4-FFF2-40B4-BE49-F238E27FC236}">
                      <a16:creationId xmlns:a16="http://schemas.microsoft.com/office/drawing/2014/main" id="{4E519629-49E5-407F-ACBD-81735700749A}"/>
                    </a:ext>
                  </a:extLst>
                </p:cNvPr>
                <p:cNvPicPr/>
                <p:nvPr/>
              </p:nvPicPr>
              <p:blipFill>
                <a:blip r:embed="rId131"/>
                <a:stretch>
                  <a:fillRect/>
                </a:stretch>
              </p:blipFill>
              <p:spPr>
                <a:xfrm>
                  <a:off x="1422270" y="2430690"/>
                  <a:ext cx="14220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8855" name="墨迹 78854">
                  <a:extLst>
                    <a:ext uri="{FF2B5EF4-FFF2-40B4-BE49-F238E27FC236}">
                      <a16:creationId xmlns:a16="http://schemas.microsoft.com/office/drawing/2014/main" id="{C84E9A2B-3A57-45C0-B957-F00112C1F476}"/>
                    </a:ext>
                  </a:extLst>
                </p14:cNvPr>
                <p14:cNvContentPartPr/>
                <p14:nvPr/>
              </p14:nvContentPartPr>
              <p14:xfrm>
                <a:off x="1460430" y="2714730"/>
                <a:ext cx="133920" cy="160560"/>
              </p14:xfrm>
            </p:contentPart>
          </mc:Choice>
          <mc:Fallback xmlns="">
            <p:pic>
              <p:nvPicPr>
                <p:cNvPr id="78855" name="墨迹 78854">
                  <a:extLst>
                    <a:ext uri="{FF2B5EF4-FFF2-40B4-BE49-F238E27FC236}">
                      <a16:creationId xmlns:a16="http://schemas.microsoft.com/office/drawing/2014/main" id="{C84E9A2B-3A57-45C0-B957-F00112C1F476}"/>
                    </a:ext>
                  </a:extLst>
                </p:cNvPr>
                <p:cNvPicPr/>
                <p:nvPr/>
              </p:nvPicPr>
              <p:blipFill>
                <a:blip r:embed="rId133"/>
                <a:stretch>
                  <a:fillRect/>
                </a:stretch>
              </p:blipFill>
              <p:spPr>
                <a:xfrm>
                  <a:off x="1442790" y="2696730"/>
                  <a:ext cx="169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856" name="墨迹 78855">
                  <a:extLst>
                    <a:ext uri="{FF2B5EF4-FFF2-40B4-BE49-F238E27FC236}">
                      <a16:creationId xmlns:a16="http://schemas.microsoft.com/office/drawing/2014/main" id="{52378F46-A074-4376-BDC4-88941B29968B}"/>
                    </a:ext>
                  </a:extLst>
                </p14:cNvPr>
                <p14:cNvContentPartPr/>
                <p14:nvPr/>
              </p14:nvContentPartPr>
              <p14:xfrm>
                <a:off x="1613430" y="2519610"/>
                <a:ext cx="17280" cy="326880"/>
              </p14:xfrm>
            </p:contentPart>
          </mc:Choice>
          <mc:Fallback xmlns="">
            <p:pic>
              <p:nvPicPr>
                <p:cNvPr id="78856" name="墨迹 78855">
                  <a:extLst>
                    <a:ext uri="{FF2B5EF4-FFF2-40B4-BE49-F238E27FC236}">
                      <a16:creationId xmlns:a16="http://schemas.microsoft.com/office/drawing/2014/main" id="{52378F46-A074-4376-BDC4-88941B29968B}"/>
                    </a:ext>
                  </a:extLst>
                </p:cNvPr>
                <p:cNvPicPr/>
                <p:nvPr/>
              </p:nvPicPr>
              <p:blipFill>
                <a:blip r:embed="rId135"/>
                <a:stretch>
                  <a:fillRect/>
                </a:stretch>
              </p:blipFill>
              <p:spPr>
                <a:xfrm>
                  <a:off x="1595430" y="2501610"/>
                  <a:ext cx="529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8857" name="墨迹 78856">
                  <a:extLst>
                    <a:ext uri="{FF2B5EF4-FFF2-40B4-BE49-F238E27FC236}">
                      <a16:creationId xmlns:a16="http://schemas.microsoft.com/office/drawing/2014/main" id="{466F2BC5-38C5-4997-8F5E-116171946040}"/>
                    </a:ext>
                  </a:extLst>
                </p14:cNvPr>
                <p14:cNvContentPartPr/>
                <p14:nvPr/>
              </p14:nvContentPartPr>
              <p14:xfrm>
                <a:off x="1621350" y="2471370"/>
                <a:ext cx="148320" cy="370080"/>
              </p14:xfrm>
            </p:contentPart>
          </mc:Choice>
          <mc:Fallback xmlns="">
            <p:pic>
              <p:nvPicPr>
                <p:cNvPr id="78857" name="墨迹 78856">
                  <a:extLst>
                    <a:ext uri="{FF2B5EF4-FFF2-40B4-BE49-F238E27FC236}">
                      <a16:creationId xmlns:a16="http://schemas.microsoft.com/office/drawing/2014/main" id="{466F2BC5-38C5-4997-8F5E-116171946040}"/>
                    </a:ext>
                  </a:extLst>
                </p:cNvPr>
                <p:cNvPicPr/>
                <p:nvPr/>
              </p:nvPicPr>
              <p:blipFill>
                <a:blip r:embed="rId137"/>
                <a:stretch>
                  <a:fillRect/>
                </a:stretch>
              </p:blipFill>
              <p:spPr>
                <a:xfrm>
                  <a:off x="1603710" y="2453730"/>
                  <a:ext cx="18396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8858" name="墨迹 78857">
                  <a:extLst>
                    <a:ext uri="{FF2B5EF4-FFF2-40B4-BE49-F238E27FC236}">
                      <a16:creationId xmlns:a16="http://schemas.microsoft.com/office/drawing/2014/main" id="{17622DCD-8C08-4473-9EF1-6D695BB2B3F2}"/>
                    </a:ext>
                  </a:extLst>
                </p14:cNvPr>
                <p14:cNvContentPartPr/>
                <p14:nvPr/>
              </p14:nvContentPartPr>
              <p14:xfrm>
                <a:off x="1639710" y="2609250"/>
                <a:ext cx="138600" cy="126720"/>
              </p14:xfrm>
            </p:contentPart>
          </mc:Choice>
          <mc:Fallback xmlns="">
            <p:pic>
              <p:nvPicPr>
                <p:cNvPr id="78858" name="墨迹 78857">
                  <a:extLst>
                    <a:ext uri="{FF2B5EF4-FFF2-40B4-BE49-F238E27FC236}">
                      <a16:creationId xmlns:a16="http://schemas.microsoft.com/office/drawing/2014/main" id="{17622DCD-8C08-4473-9EF1-6D695BB2B3F2}"/>
                    </a:ext>
                  </a:extLst>
                </p:cNvPr>
                <p:cNvPicPr/>
                <p:nvPr/>
              </p:nvPicPr>
              <p:blipFill>
                <a:blip r:embed="rId139"/>
                <a:stretch>
                  <a:fillRect/>
                </a:stretch>
              </p:blipFill>
              <p:spPr>
                <a:xfrm>
                  <a:off x="1621710" y="2591610"/>
                  <a:ext cx="1742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8859" name="墨迹 78858">
                  <a:extLst>
                    <a:ext uri="{FF2B5EF4-FFF2-40B4-BE49-F238E27FC236}">
                      <a16:creationId xmlns:a16="http://schemas.microsoft.com/office/drawing/2014/main" id="{DDA9F39B-B5B6-4CA9-85BE-1193D50C992E}"/>
                    </a:ext>
                  </a:extLst>
                </p14:cNvPr>
                <p14:cNvContentPartPr/>
                <p14:nvPr/>
              </p14:nvContentPartPr>
              <p14:xfrm>
                <a:off x="1530990" y="2807970"/>
                <a:ext cx="331200" cy="110880"/>
              </p14:xfrm>
            </p:contentPart>
          </mc:Choice>
          <mc:Fallback xmlns="">
            <p:pic>
              <p:nvPicPr>
                <p:cNvPr id="78859" name="墨迹 78858">
                  <a:extLst>
                    <a:ext uri="{FF2B5EF4-FFF2-40B4-BE49-F238E27FC236}">
                      <a16:creationId xmlns:a16="http://schemas.microsoft.com/office/drawing/2014/main" id="{DDA9F39B-B5B6-4CA9-85BE-1193D50C992E}"/>
                    </a:ext>
                  </a:extLst>
                </p:cNvPr>
                <p:cNvPicPr/>
                <p:nvPr/>
              </p:nvPicPr>
              <p:blipFill>
                <a:blip r:embed="rId141"/>
                <a:stretch>
                  <a:fillRect/>
                </a:stretch>
              </p:blipFill>
              <p:spPr>
                <a:xfrm>
                  <a:off x="1512990" y="2790330"/>
                  <a:ext cx="3668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8860" name="墨迹 78859">
                  <a:extLst>
                    <a:ext uri="{FF2B5EF4-FFF2-40B4-BE49-F238E27FC236}">
                      <a16:creationId xmlns:a16="http://schemas.microsoft.com/office/drawing/2014/main" id="{16B9BBD3-608F-4F63-9E84-CC7478151BD6}"/>
                    </a:ext>
                  </a:extLst>
                </p14:cNvPr>
                <p14:cNvContentPartPr/>
                <p14:nvPr/>
              </p14:nvContentPartPr>
              <p14:xfrm>
                <a:off x="1837710" y="2355810"/>
                <a:ext cx="108720" cy="338400"/>
              </p14:xfrm>
            </p:contentPart>
          </mc:Choice>
          <mc:Fallback xmlns="">
            <p:pic>
              <p:nvPicPr>
                <p:cNvPr id="78860" name="墨迹 78859">
                  <a:extLst>
                    <a:ext uri="{FF2B5EF4-FFF2-40B4-BE49-F238E27FC236}">
                      <a16:creationId xmlns:a16="http://schemas.microsoft.com/office/drawing/2014/main" id="{16B9BBD3-608F-4F63-9E84-CC7478151BD6}"/>
                    </a:ext>
                  </a:extLst>
                </p:cNvPr>
                <p:cNvPicPr/>
                <p:nvPr/>
              </p:nvPicPr>
              <p:blipFill>
                <a:blip r:embed="rId143"/>
                <a:stretch>
                  <a:fillRect/>
                </a:stretch>
              </p:blipFill>
              <p:spPr>
                <a:xfrm>
                  <a:off x="1820070" y="2337810"/>
                  <a:ext cx="14436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8861" name="墨迹 78860">
                  <a:extLst>
                    <a:ext uri="{FF2B5EF4-FFF2-40B4-BE49-F238E27FC236}">
                      <a16:creationId xmlns:a16="http://schemas.microsoft.com/office/drawing/2014/main" id="{AB13EF55-8D12-445B-B32A-D3DC42310DE0}"/>
                    </a:ext>
                  </a:extLst>
                </p14:cNvPr>
                <p14:cNvContentPartPr/>
                <p14:nvPr/>
              </p14:nvContentPartPr>
              <p14:xfrm>
                <a:off x="1962630" y="2427810"/>
                <a:ext cx="83880" cy="37080"/>
              </p14:xfrm>
            </p:contentPart>
          </mc:Choice>
          <mc:Fallback xmlns="">
            <p:pic>
              <p:nvPicPr>
                <p:cNvPr id="78861" name="墨迹 78860">
                  <a:extLst>
                    <a:ext uri="{FF2B5EF4-FFF2-40B4-BE49-F238E27FC236}">
                      <a16:creationId xmlns:a16="http://schemas.microsoft.com/office/drawing/2014/main" id="{AB13EF55-8D12-445B-B32A-D3DC42310DE0}"/>
                    </a:ext>
                  </a:extLst>
                </p:cNvPr>
                <p:cNvPicPr/>
                <p:nvPr/>
              </p:nvPicPr>
              <p:blipFill>
                <a:blip r:embed="rId145"/>
                <a:stretch>
                  <a:fillRect/>
                </a:stretch>
              </p:blipFill>
              <p:spPr>
                <a:xfrm>
                  <a:off x="1944630" y="2410170"/>
                  <a:ext cx="1195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8862" name="墨迹 78861">
                  <a:extLst>
                    <a:ext uri="{FF2B5EF4-FFF2-40B4-BE49-F238E27FC236}">
                      <a16:creationId xmlns:a16="http://schemas.microsoft.com/office/drawing/2014/main" id="{20A0CDF4-1195-40E6-BE4F-5C2563976704}"/>
                    </a:ext>
                  </a:extLst>
                </p14:cNvPr>
                <p14:cNvContentPartPr/>
                <p14:nvPr/>
              </p14:nvContentPartPr>
              <p14:xfrm>
                <a:off x="1884510" y="2577570"/>
                <a:ext cx="126720" cy="33480"/>
              </p14:xfrm>
            </p:contentPart>
          </mc:Choice>
          <mc:Fallback xmlns="">
            <p:pic>
              <p:nvPicPr>
                <p:cNvPr id="78862" name="墨迹 78861">
                  <a:extLst>
                    <a:ext uri="{FF2B5EF4-FFF2-40B4-BE49-F238E27FC236}">
                      <a16:creationId xmlns:a16="http://schemas.microsoft.com/office/drawing/2014/main" id="{20A0CDF4-1195-40E6-BE4F-5C2563976704}"/>
                    </a:ext>
                  </a:extLst>
                </p:cNvPr>
                <p:cNvPicPr/>
                <p:nvPr/>
              </p:nvPicPr>
              <p:blipFill>
                <a:blip r:embed="rId147"/>
                <a:stretch>
                  <a:fillRect/>
                </a:stretch>
              </p:blipFill>
              <p:spPr>
                <a:xfrm>
                  <a:off x="1866510" y="2559570"/>
                  <a:ext cx="1623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78863" name="墨迹 78862">
                  <a:extLst>
                    <a:ext uri="{FF2B5EF4-FFF2-40B4-BE49-F238E27FC236}">
                      <a16:creationId xmlns:a16="http://schemas.microsoft.com/office/drawing/2014/main" id="{18183A84-A332-40AB-8756-94CB834A325E}"/>
                    </a:ext>
                  </a:extLst>
                </p14:cNvPr>
                <p14:cNvContentPartPr/>
                <p14:nvPr/>
              </p14:nvContentPartPr>
              <p14:xfrm>
                <a:off x="1929510" y="2588730"/>
                <a:ext cx="298440" cy="281520"/>
              </p14:xfrm>
            </p:contentPart>
          </mc:Choice>
          <mc:Fallback xmlns="">
            <p:pic>
              <p:nvPicPr>
                <p:cNvPr id="78863" name="墨迹 78862">
                  <a:extLst>
                    <a:ext uri="{FF2B5EF4-FFF2-40B4-BE49-F238E27FC236}">
                      <a16:creationId xmlns:a16="http://schemas.microsoft.com/office/drawing/2014/main" id="{18183A84-A332-40AB-8756-94CB834A325E}"/>
                    </a:ext>
                  </a:extLst>
                </p:cNvPr>
                <p:cNvPicPr/>
                <p:nvPr/>
              </p:nvPicPr>
              <p:blipFill>
                <a:blip r:embed="rId149"/>
                <a:stretch>
                  <a:fillRect/>
                </a:stretch>
              </p:blipFill>
              <p:spPr>
                <a:xfrm>
                  <a:off x="1911870" y="2571090"/>
                  <a:ext cx="33408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78864" name="墨迹 78863">
                  <a:extLst>
                    <a:ext uri="{FF2B5EF4-FFF2-40B4-BE49-F238E27FC236}">
                      <a16:creationId xmlns:a16="http://schemas.microsoft.com/office/drawing/2014/main" id="{B9745C81-FB5F-4B5E-8819-3E6A840BB713}"/>
                    </a:ext>
                  </a:extLst>
                </p14:cNvPr>
                <p14:cNvContentPartPr/>
                <p14:nvPr/>
              </p14:nvContentPartPr>
              <p14:xfrm>
                <a:off x="1889190" y="2674410"/>
                <a:ext cx="136800" cy="151200"/>
              </p14:xfrm>
            </p:contentPart>
          </mc:Choice>
          <mc:Fallback xmlns="">
            <p:pic>
              <p:nvPicPr>
                <p:cNvPr id="78864" name="墨迹 78863">
                  <a:extLst>
                    <a:ext uri="{FF2B5EF4-FFF2-40B4-BE49-F238E27FC236}">
                      <a16:creationId xmlns:a16="http://schemas.microsoft.com/office/drawing/2014/main" id="{B9745C81-FB5F-4B5E-8819-3E6A840BB713}"/>
                    </a:ext>
                  </a:extLst>
                </p:cNvPr>
                <p:cNvPicPr/>
                <p:nvPr/>
              </p:nvPicPr>
              <p:blipFill>
                <a:blip r:embed="rId151"/>
                <a:stretch>
                  <a:fillRect/>
                </a:stretch>
              </p:blipFill>
              <p:spPr>
                <a:xfrm>
                  <a:off x="1871550" y="2656410"/>
                  <a:ext cx="1724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78865" name="墨迹 78864">
                  <a:extLst>
                    <a:ext uri="{FF2B5EF4-FFF2-40B4-BE49-F238E27FC236}">
                      <a16:creationId xmlns:a16="http://schemas.microsoft.com/office/drawing/2014/main" id="{98130FA1-0039-47B4-AE6C-773711F1E0B7}"/>
                    </a:ext>
                  </a:extLst>
                </p14:cNvPr>
                <p14:cNvContentPartPr/>
                <p14:nvPr/>
              </p14:nvContentPartPr>
              <p14:xfrm>
                <a:off x="1952550" y="2704650"/>
                <a:ext cx="97200" cy="101520"/>
              </p14:xfrm>
            </p:contentPart>
          </mc:Choice>
          <mc:Fallback xmlns="">
            <p:pic>
              <p:nvPicPr>
                <p:cNvPr id="78865" name="墨迹 78864">
                  <a:extLst>
                    <a:ext uri="{FF2B5EF4-FFF2-40B4-BE49-F238E27FC236}">
                      <a16:creationId xmlns:a16="http://schemas.microsoft.com/office/drawing/2014/main" id="{98130FA1-0039-47B4-AE6C-773711F1E0B7}"/>
                    </a:ext>
                  </a:extLst>
                </p:cNvPr>
                <p:cNvPicPr/>
                <p:nvPr/>
              </p:nvPicPr>
              <p:blipFill>
                <a:blip r:embed="rId153"/>
                <a:stretch>
                  <a:fillRect/>
                </a:stretch>
              </p:blipFill>
              <p:spPr>
                <a:xfrm>
                  <a:off x="1934550" y="2686650"/>
                  <a:ext cx="1328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78866" name="墨迹 78865">
                  <a:extLst>
                    <a:ext uri="{FF2B5EF4-FFF2-40B4-BE49-F238E27FC236}">
                      <a16:creationId xmlns:a16="http://schemas.microsoft.com/office/drawing/2014/main" id="{BE621EE4-9BF0-4FBE-90E1-BA11BDCB61B8}"/>
                    </a:ext>
                  </a:extLst>
                </p14:cNvPr>
                <p14:cNvContentPartPr/>
                <p14:nvPr/>
              </p14:nvContentPartPr>
              <p14:xfrm>
                <a:off x="1992150" y="2793930"/>
                <a:ext cx="113760" cy="147960"/>
              </p14:xfrm>
            </p:contentPart>
          </mc:Choice>
          <mc:Fallback xmlns="">
            <p:pic>
              <p:nvPicPr>
                <p:cNvPr id="78866" name="墨迹 78865">
                  <a:extLst>
                    <a:ext uri="{FF2B5EF4-FFF2-40B4-BE49-F238E27FC236}">
                      <a16:creationId xmlns:a16="http://schemas.microsoft.com/office/drawing/2014/main" id="{BE621EE4-9BF0-4FBE-90E1-BA11BDCB61B8}"/>
                    </a:ext>
                  </a:extLst>
                </p:cNvPr>
                <p:cNvPicPr/>
                <p:nvPr/>
              </p:nvPicPr>
              <p:blipFill>
                <a:blip r:embed="rId155"/>
                <a:stretch>
                  <a:fillRect/>
                </a:stretch>
              </p:blipFill>
              <p:spPr>
                <a:xfrm>
                  <a:off x="1974150" y="2775930"/>
                  <a:ext cx="1494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78867" name="墨迹 78866">
                  <a:extLst>
                    <a:ext uri="{FF2B5EF4-FFF2-40B4-BE49-F238E27FC236}">
                      <a16:creationId xmlns:a16="http://schemas.microsoft.com/office/drawing/2014/main" id="{EC8C3898-DA43-444D-8CC7-4C6593405802}"/>
                    </a:ext>
                  </a:extLst>
                </p14:cNvPr>
                <p14:cNvContentPartPr/>
                <p14:nvPr/>
              </p14:nvContentPartPr>
              <p14:xfrm>
                <a:off x="1905030" y="2784570"/>
                <a:ext cx="191880" cy="237240"/>
              </p14:xfrm>
            </p:contentPart>
          </mc:Choice>
          <mc:Fallback xmlns="">
            <p:pic>
              <p:nvPicPr>
                <p:cNvPr id="78867" name="墨迹 78866">
                  <a:extLst>
                    <a:ext uri="{FF2B5EF4-FFF2-40B4-BE49-F238E27FC236}">
                      <a16:creationId xmlns:a16="http://schemas.microsoft.com/office/drawing/2014/main" id="{EC8C3898-DA43-444D-8CC7-4C6593405802}"/>
                    </a:ext>
                  </a:extLst>
                </p:cNvPr>
                <p:cNvPicPr/>
                <p:nvPr/>
              </p:nvPicPr>
              <p:blipFill>
                <a:blip r:embed="rId157"/>
                <a:stretch>
                  <a:fillRect/>
                </a:stretch>
              </p:blipFill>
              <p:spPr>
                <a:xfrm>
                  <a:off x="1887390" y="2766570"/>
                  <a:ext cx="2275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8868" name="墨迹 78867">
                  <a:extLst>
                    <a:ext uri="{FF2B5EF4-FFF2-40B4-BE49-F238E27FC236}">
                      <a16:creationId xmlns:a16="http://schemas.microsoft.com/office/drawing/2014/main" id="{F5EE5FB7-5C8E-4876-BADA-C9C407A7B13C}"/>
                    </a:ext>
                  </a:extLst>
                </p14:cNvPr>
                <p14:cNvContentPartPr/>
                <p14:nvPr/>
              </p14:nvContentPartPr>
              <p14:xfrm>
                <a:off x="2292390" y="2513490"/>
                <a:ext cx="185400" cy="85320"/>
              </p14:xfrm>
            </p:contentPart>
          </mc:Choice>
          <mc:Fallback xmlns="">
            <p:pic>
              <p:nvPicPr>
                <p:cNvPr id="78868" name="墨迹 78867">
                  <a:extLst>
                    <a:ext uri="{FF2B5EF4-FFF2-40B4-BE49-F238E27FC236}">
                      <a16:creationId xmlns:a16="http://schemas.microsoft.com/office/drawing/2014/main" id="{F5EE5FB7-5C8E-4876-BADA-C9C407A7B13C}"/>
                    </a:ext>
                  </a:extLst>
                </p:cNvPr>
                <p:cNvPicPr/>
                <p:nvPr/>
              </p:nvPicPr>
              <p:blipFill>
                <a:blip r:embed="rId159"/>
                <a:stretch>
                  <a:fillRect/>
                </a:stretch>
              </p:blipFill>
              <p:spPr>
                <a:xfrm>
                  <a:off x="2274750" y="2495850"/>
                  <a:ext cx="2210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8869" name="墨迹 78868">
                  <a:extLst>
                    <a:ext uri="{FF2B5EF4-FFF2-40B4-BE49-F238E27FC236}">
                      <a16:creationId xmlns:a16="http://schemas.microsoft.com/office/drawing/2014/main" id="{77BB7F6D-CBA0-4A57-BABF-7AC3F94516B3}"/>
                    </a:ext>
                  </a:extLst>
                </p14:cNvPr>
                <p14:cNvContentPartPr/>
                <p14:nvPr/>
              </p14:nvContentPartPr>
              <p14:xfrm>
                <a:off x="2253870" y="2648850"/>
                <a:ext cx="84960" cy="267480"/>
              </p14:xfrm>
            </p:contentPart>
          </mc:Choice>
          <mc:Fallback xmlns="">
            <p:pic>
              <p:nvPicPr>
                <p:cNvPr id="78869" name="墨迹 78868">
                  <a:extLst>
                    <a:ext uri="{FF2B5EF4-FFF2-40B4-BE49-F238E27FC236}">
                      <a16:creationId xmlns:a16="http://schemas.microsoft.com/office/drawing/2014/main" id="{77BB7F6D-CBA0-4A57-BABF-7AC3F94516B3}"/>
                    </a:ext>
                  </a:extLst>
                </p:cNvPr>
                <p:cNvPicPr/>
                <p:nvPr/>
              </p:nvPicPr>
              <p:blipFill>
                <a:blip r:embed="rId161"/>
                <a:stretch>
                  <a:fillRect/>
                </a:stretch>
              </p:blipFill>
              <p:spPr>
                <a:xfrm>
                  <a:off x="2236230" y="2631210"/>
                  <a:ext cx="1206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78870" name="墨迹 78869">
                  <a:extLst>
                    <a:ext uri="{FF2B5EF4-FFF2-40B4-BE49-F238E27FC236}">
                      <a16:creationId xmlns:a16="http://schemas.microsoft.com/office/drawing/2014/main" id="{37CEBB1F-65C3-4910-A507-0CCB1F1AF77B}"/>
                    </a:ext>
                  </a:extLst>
                </p14:cNvPr>
                <p14:cNvContentPartPr/>
                <p14:nvPr/>
              </p14:nvContentPartPr>
              <p14:xfrm>
                <a:off x="2332710" y="2642370"/>
                <a:ext cx="187560" cy="231840"/>
              </p14:xfrm>
            </p:contentPart>
          </mc:Choice>
          <mc:Fallback xmlns="">
            <p:pic>
              <p:nvPicPr>
                <p:cNvPr id="78870" name="墨迹 78869">
                  <a:extLst>
                    <a:ext uri="{FF2B5EF4-FFF2-40B4-BE49-F238E27FC236}">
                      <a16:creationId xmlns:a16="http://schemas.microsoft.com/office/drawing/2014/main" id="{37CEBB1F-65C3-4910-A507-0CCB1F1AF77B}"/>
                    </a:ext>
                  </a:extLst>
                </p:cNvPr>
                <p:cNvPicPr/>
                <p:nvPr/>
              </p:nvPicPr>
              <p:blipFill>
                <a:blip r:embed="rId163"/>
                <a:stretch>
                  <a:fillRect/>
                </a:stretch>
              </p:blipFill>
              <p:spPr>
                <a:xfrm>
                  <a:off x="2314710" y="2624370"/>
                  <a:ext cx="22320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78871" name="墨迹 78870">
                  <a:extLst>
                    <a:ext uri="{FF2B5EF4-FFF2-40B4-BE49-F238E27FC236}">
                      <a16:creationId xmlns:a16="http://schemas.microsoft.com/office/drawing/2014/main" id="{0A69F1C0-AB67-4B87-8534-8DE104701299}"/>
                    </a:ext>
                  </a:extLst>
                </p14:cNvPr>
                <p14:cNvContentPartPr/>
                <p14:nvPr/>
              </p14:nvContentPartPr>
              <p14:xfrm>
                <a:off x="2322990" y="2620050"/>
                <a:ext cx="33480" cy="172440"/>
              </p14:xfrm>
            </p:contentPart>
          </mc:Choice>
          <mc:Fallback xmlns="">
            <p:pic>
              <p:nvPicPr>
                <p:cNvPr id="78871" name="墨迹 78870">
                  <a:extLst>
                    <a:ext uri="{FF2B5EF4-FFF2-40B4-BE49-F238E27FC236}">
                      <a16:creationId xmlns:a16="http://schemas.microsoft.com/office/drawing/2014/main" id="{0A69F1C0-AB67-4B87-8534-8DE104701299}"/>
                    </a:ext>
                  </a:extLst>
                </p:cNvPr>
                <p:cNvPicPr/>
                <p:nvPr/>
              </p:nvPicPr>
              <p:blipFill>
                <a:blip r:embed="rId165"/>
                <a:stretch>
                  <a:fillRect/>
                </a:stretch>
              </p:blipFill>
              <p:spPr>
                <a:xfrm>
                  <a:off x="2305350" y="2602050"/>
                  <a:ext cx="691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78872" name="墨迹 78871">
                  <a:extLst>
                    <a:ext uri="{FF2B5EF4-FFF2-40B4-BE49-F238E27FC236}">
                      <a16:creationId xmlns:a16="http://schemas.microsoft.com/office/drawing/2014/main" id="{540886FE-6CE6-4C03-9135-A03232695652}"/>
                    </a:ext>
                  </a:extLst>
                </p14:cNvPr>
                <p14:cNvContentPartPr/>
                <p14:nvPr/>
              </p14:nvContentPartPr>
              <p14:xfrm>
                <a:off x="2395710" y="2591970"/>
                <a:ext cx="89640" cy="235800"/>
              </p14:xfrm>
            </p:contentPart>
          </mc:Choice>
          <mc:Fallback xmlns="">
            <p:pic>
              <p:nvPicPr>
                <p:cNvPr id="78872" name="墨迹 78871">
                  <a:extLst>
                    <a:ext uri="{FF2B5EF4-FFF2-40B4-BE49-F238E27FC236}">
                      <a16:creationId xmlns:a16="http://schemas.microsoft.com/office/drawing/2014/main" id="{540886FE-6CE6-4C03-9135-A03232695652}"/>
                    </a:ext>
                  </a:extLst>
                </p:cNvPr>
                <p:cNvPicPr/>
                <p:nvPr/>
              </p:nvPicPr>
              <p:blipFill>
                <a:blip r:embed="rId167"/>
                <a:stretch>
                  <a:fillRect/>
                </a:stretch>
              </p:blipFill>
              <p:spPr>
                <a:xfrm>
                  <a:off x="2378070" y="2574330"/>
                  <a:ext cx="1252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78873" name="墨迹 78872">
                  <a:extLst>
                    <a:ext uri="{FF2B5EF4-FFF2-40B4-BE49-F238E27FC236}">
                      <a16:creationId xmlns:a16="http://schemas.microsoft.com/office/drawing/2014/main" id="{4183D0C3-F9C3-4475-A91C-45ECF4567D51}"/>
                    </a:ext>
                  </a:extLst>
                </p14:cNvPr>
                <p14:cNvContentPartPr/>
                <p14:nvPr/>
              </p14:nvContentPartPr>
              <p14:xfrm>
                <a:off x="2385990" y="2896170"/>
                <a:ext cx="101520" cy="23400"/>
              </p14:xfrm>
            </p:contentPart>
          </mc:Choice>
          <mc:Fallback xmlns="">
            <p:pic>
              <p:nvPicPr>
                <p:cNvPr id="78873" name="墨迹 78872">
                  <a:extLst>
                    <a:ext uri="{FF2B5EF4-FFF2-40B4-BE49-F238E27FC236}">
                      <a16:creationId xmlns:a16="http://schemas.microsoft.com/office/drawing/2014/main" id="{4183D0C3-F9C3-4475-A91C-45ECF4567D51}"/>
                    </a:ext>
                  </a:extLst>
                </p:cNvPr>
                <p:cNvPicPr/>
                <p:nvPr/>
              </p:nvPicPr>
              <p:blipFill>
                <a:blip r:embed="rId169"/>
                <a:stretch>
                  <a:fillRect/>
                </a:stretch>
              </p:blipFill>
              <p:spPr>
                <a:xfrm>
                  <a:off x="2367990" y="2878170"/>
                  <a:ext cx="1371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78874" name="墨迹 78873">
                  <a:extLst>
                    <a:ext uri="{FF2B5EF4-FFF2-40B4-BE49-F238E27FC236}">
                      <a16:creationId xmlns:a16="http://schemas.microsoft.com/office/drawing/2014/main" id="{F6028D46-A27A-4230-B191-9A22637D518C}"/>
                    </a:ext>
                  </a:extLst>
                </p14:cNvPr>
                <p14:cNvContentPartPr/>
                <p14:nvPr/>
              </p14:nvContentPartPr>
              <p14:xfrm>
                <a:off x="2526030" y="2434650"/>
                <a:ext cx="87120" cy="152640"/>
              </p14:xfrm>
            </p:contentPart>
          </mc:Choice>
          <mc:Fallback xmlns="">
            <p:pic>
              <p:nvPicPr>
                <p:cNvPr id="78874" name="墨迹 78873">
                  <a:extLst>
                    <a:ext uri="{FF2B5EF4-FFF2-40B4-BE49-F238E27FC236}">
                      <a16:creationId xmlns:a16="http://schemas.microsoft.com/office/drawing/2014/main" id="{F6028D46-A27A-4230-B191-9A22637D518C}"/>
                    </a:ext>
                  </a:extLst>
                </p:cNvPr>
                <p:cNvPicPr/>
                <p:nvPr/>
              </p:nvPicPr>
              <p:blipFill>
                <a:blip r:embed="rId171"/>
                <a:stretch>
                  <a:fillRect/>
                </a:stretch>
              </p:blipFill>
              <p:spPr>
                <a:xfrm>
                  <a:off x="2508390" y="2416650"/>
                  <a:ext cx="1227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78875" name="墨迹 78874">
                  <a:extLst>
                    <a:ext uri="{FF2B5EF4-FFF2-40B4-BE49-F238E27FC236}">
                      <a16:creationId xmlns:a16="http://schemas.microsoft.com/office/drawing/2014/main" id="{45FBA2BB-87F8-4FD7-A7A9-AE09E66C9C71}"/>
                    </a:ext>
                  </a:extLst>
                </p14:cNvPr>
                <p14:cNvContentPartPr/>
                <p14:nvPr/>
              </p14:nvContentPartPr>
              <p14:xfrm>
                <a:off x="2561310" y="2552010"/>
                <a:ext cx="19800" cy="114480"/>
              </p14:xfrm>
            </p:contentPart>
          </mc:Choice>
          <mc:Fallback xmlns="">
            <p:pic>
              <p:nvPicPr>
                <p:cNvPr id="78875" name="墨迹 78874">
                  <a:extLst>
                    <a:ext uri="{FF2B5EF4-FFF2-40B4-BE49-F238E27FC236}">
                      <a16:creationId xmlns:a16="http://schemas.microsoft.com/office/drawing/2014/main" id="{45FBA2BB-87F8-4FD7-A7A9-AE09E66C9C71}"/>
                    </a:ext>
                  </a:extLst>
                </p:cNvPr>
                <p:cNvPicPr/>
                <p:nvPr/>
              </p:nvPicPr>
              <p:blipFill>
                <a:blip r:embed="rId173"/>
                <a:stretch>
                  <a:fillRect/>
                </a:stretch>
              </p:blipFill>
              <p:spPr>
                <a:xfrm>
                  <a:off x="2543670" y="2534010"/>
                  <a:ext cx="5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78876" name="墨迹 78875">
                  <a:extLst>
                    <a:ext uri="{FF2B5EF4-FFF2-40B4-BE49-F238E27FC236}">
                      <a16:creationId xmlns:a16="http://schemas.microsoft.com/office/drawing/2014/main" id="{76C982FA-1AE4-44AB-BEA5-7D8269D34A45}"/>
                    </a:ext>
                  </a:extLst>
                </p14:cNvPr>
                <p14:cNvContentPartPr/>
                <p14:nvPr/>
              </p14:nvContentPartPr>
              <p14:xfrm>
                <a:off x="2578590" y="2575050"/>
                <a:ext cx="74160" cy="61920"/>
              </p14:xfrm>
            </p:contentPart>
          </mc:Choice>
          <mc:Fallback xmlns="">
            <p:pic>
              <p:nvPicPr>
                <p:cNvPr id="78876" name="墨迹 78875">
                  <a:extLst>
                    <a:ext uri="{FF2B5EF4-FFF2-40B4-BE49-F238E27FC236}">
                      <a16:creationId xmlns:a16="http://schemas.microsoft.com/office/drawing/2014/main" id="{76C982FA-1AE4-44AB-BEA5-7D8269D34A45}"/>
                    </a:ext>
                  </a:extLst>
                </p:cNvPr>
                <p:cNvPicPr/>
                <p:nvPr/>
              </p:nvPicPr>
              <p:blipFill>
                <a:blip r:embed="rId175"/>
                <a:stretch>
                  <a:fillRect/>
                </a:stretch>
              </p:blipFill>
              <p:spPr>
                <a:xfrm>
                  <a:off x="2560590" y="2557410"/>
                  <a:ext cx="1098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78877" name="墨迹 78876">
                  <a:extLst>
                    <a:ext uri="{FF2B5EF4-FFF2-40B4-BE49-F238E27FC236}">
                      <a16:creationId xmlns:a16="http://schemas.microsoft.com/office/drawing/2014/main" id="{0BE185A2-EAC2-4E0C-BD44-3FE7FE1DEFC6}"/>
                    </a:ext>
                  </a:extLst>
                </p14:cNvPr>
                <p14:cNvContentPartPr/>
                <p14:nvPr/>
              </p14:nvContentPartPr>
              <p14:xfrm>
                <a:off x="2550150" y="2589810"/>
                <a:ext cx="134640" cy="290160"/>
              </p14:xfrm>
            </p:contentPart>
          </mc:Choice>
          <mc:Fallback xmlns="">
            <p:pic>
              <p:nvPicPr>
                <p:cNvPr id="78877" name="墨迹 78876">
                  <a:extLst>
                    <a:ext uri="{FF2B5EF4-FFF2-40B4-BE49-F238E27FC236}">
                      <a16:creationId xmlns:a16="http://schemas.microsoft.com/office/drawing/2014/main" id="{0BE185A2-EAC2-4E0C-BD44-3FE7FE1DEFC6}"/>
                    </a:ext>
                  </a:extLst>
                </p:cNvPr>
                <p:cNvPicPr/>
                <p:nvPr/>
              </p:nvPicPr>
              <p:blipFill>
                <a:blip r:embed="rId177"/>
                <a:stretch>
                  <a:fillRect/>
                </a:stretch>
              </p:blipFill>
              <p:spPr>
                <a:xfrm>
                  <a:off x="2532510" y="2572170"/>
                  <a:ext cx="17028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78878" name="墨迹 78877">
                  <a:extLst>
                    <a:ext uri="{FF2B5EF4-FFF2-40B4-BE49-F238E27FC236}">
                      <a16:creationId xmlns:a16="http://schemas.microsoft.com/office/drawing/2014/main" id="{C6D7D507-9E17-4221-BB91-FA3A5A34B243}"/>
                    </a:ext>
                  </a:extLst>
                </p14:cNvPr>
                <p14:cNvContentPartPr/>
                <p14:nvPr/>
              </p14:nvContentPartPr>
              <p14:xfrm>
                <a:off x="2557710" y="2737770"/>
                <a:ext cx="275400" cy="142920"/>
              </p14:xfrm>
            </p:contentPart>
          </mc:Choice>
          <mc:Fallback xmlns="">
            <p:pic>
              <p:nvPicPr>
                <p:cNvPr id="78878" name="墨迹 78877">
                  <a:extLst>
                    <a:ext uri="{FF2B5EF4-FFF2-40B4-BE49-F238E27FC236}">
                      <a16:creationId xmlns:a16="http://schemas.microsoft.com/office/drawing/2014/main" id="{C6D7D507-9E17-4221-BB91-FA3A5A34B243}"/>
                    </a:ext>
                  </a:extLst>
                </p:cNvPr>
                <p:cNvPicPr/>
                <p:nvPr/>
              </p:nvPicPr>
              <p:blipFill>
                <a:blip r:embed="rId179"/>
                <a:stretch>
                  <a:fillRect/>
                </a:stretch>
              </p:blipFill>
              <p:spPr>
                <a:xfrm>
                  <a:off x="2540070" y="2719770"/>
                  <a:ext cx="3110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78879" name="墨迹 78878">
                  <a:extLst>
                    <a:ext uri="{FF2B5EF4-FFF2-40B4-BE49-F238E27FC236}">
                      <a16:creationId xmlns:a16="http://schemas.microsoft.com/office/drawing/2014/main" id="{D671DD7D-FF97-4C30-B091-1ADE5AE05471}"/>
                    </a:ext>
                  </a:extLst>
                </p14:cNvPr>
                <p14:cNvContentPartPr/>
                <p14:nvPr/>
              </p14:nvContentPartPr>
              <p14:xfrm>
                <a:off x="2796030" y="2527170"/>
                <a:ext cx="138600" cy="63000"/>
              </p14:xfrm>
            </p:contentPart>
          </mc:Choice>
          <mc:Fallback xmlns="">
            <p:pic>
              <p:nvPicPr>
                <p:cNvPr id="78879" name="墨迹 78878">
                  <a:extLst>
                    <a:ext uri="{FF2B5EF4-FFF2-40B4-BE49-F238E27FC236}">
                      <a16:creationId xmlns:a16="http://schemas.microsoft.com/office/drawing/2014/main" id="{D671DD7D-FF97-4C30-B091-1ADE5AE05471}"/>
                    </a:ext>
                  </a:extLst>
                </p:cNvPr>
                <p:cNvPicPr/>
                <p:nvPr/>
              </p:nvPicPr>
              <p:blipFill>
                <a:blip r:embed="rId181"/>
                <a:stretch>
                  <a:fillRect/>
                </a:stretch>
              </p:blipFill>
              <p:spPr>
                <a:xfrm>
                  <a:off x="2778390" y="2509170"/>
                  <a:ext cx="1742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78880" name="墨迹 78879">
                  <a:extLst>
                    <a:ext uri="{FF2B5EF4-FFF2-40B4-BE49-F238E27FC236}">
                      <a16:creationId xmlns:a16="http://schemas.microsoft.com/office/drawing/2014/main" id="{F26E5786-37E6-47BF-A1FB-48BF662FE34D}"/>
                    </a:ext>
                  </a:extLst>
                </p14:cNvPr>
                <p14:cNvContentPartPr/>
                <p14:nvPr/>
              </p14:nvContentPartPr>
              <p14:xfrm>
                <a:off x="2858670" y="2378490"/>
                <a:ext cx="40320" cy="543600"/>
              </p14:xfrm>
            </p:contentPart>
          </mc:Choice>
          <mc:Fallback xmlns="">
            <p:pic>
              <p:nvPicPr>
                <p:cNvPr id="78880" name="墨迹 78879">
                  <a:extLst>
                    <a:ext uri="{FF2B5EF4-FFF2-40B4-BE49-F238E27FC236}">
                      <a16:creationId xmlns:a16="http://schemas.microsoft.com/office/drawing/2014/main" id="{F26E5786-37E6-47BF-A1FB-48BF662FE34D}"/>
                    </a:ext>
                  </a:extLst>
                </p:cNvPr>
                <p:cNvPicPr/>
                <p:nvPr/>
              </p:nvPicPr>
              <p:blipFill>
                <a:blip r:embed="rId183"/>
                <a:stretch>
                  <a:fillRect/>
                </a:stretch>
              </p:blipFill>
              <p:spPr>
                <a:xfrm>
                  <a:off x="2840670" y="2360490"/>
                  <a:ext cx="75960" cy="5792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78881" name="墨迹 78880">
                  <a:extLst>
                    <a:ext uri="{FF2B5EF4-FFF2-40B4-BE49-F238E27FC236}">
                      <a16:creationId xmlns:a16="http://schemas.microsoft.com/office/drawing/2014/main" id="{A8B0DEA1-01E9-49CC-B900-B3E6C553B086}"/>
                    </a:ext>
                  </a:extLst>
                </p14:cNvPr>
                <p14:cNvContentPartPr/>
                <p14:nvPr/>
              </p14:nvContentPartPr>
              <p14:xfrm>
                <a:off x="2798550" y="2611770"/>
                <a:ext cx="182880" cy="260640"/>
              </p14:xfrm>
            </p:contentPart>
          </mc:Choice>
          <mc:Fallback xmlns="">
            <p:pic>
              <p:nvPicPr>
                <p:cNvPr id="78881" name="墨迹 78880">
                  <a:extLst>
                    <a:ext uri="{FF2B5EF4-FFF2-40B4-BE49-F238E27FC236}">
                      <a16:creationId xmlns:a16="http://schemas.microsoft.com/office/drawing/2014/main" id="{A8B0DEA1-01E9-49CC-B900-B3E6C553B086}"/>
                    </a:ext>
                  </a:extLst>
                </p:cNvPr>
                <p:cNvPicPr/>
                <p:nvPr/>
              </p:nvPicPr>
              <p:blipFill>
                <a:blip r:embed="rId185"/>
                <a:stretch>
                  <a:fillRect/>
                </a:stretch>
              </p:blipFill>
              <p:spPr>
                <a:xfrm>
                  <a:off x="2780550" y="2593770"/>
                  <a:ext cx="2185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78882" name="墨迹 78881">
                  <a:extLst>
                    <a:ext uri="{FF2B5EF4-FFF2-40B4-BE49-F238E27FC236}">
                      <a16:creationId xmlns:a16="http://schemas.microsoft.com/office/drawing/2014/main" id="{B4C62F28-5B2F-416C-9086-B5EFFEE2929E}"/>
                    </a:ext>
                  </a:extLst>
                </p14:cNvPr>
                <p14:cNvContentPartPr/>
                <p14:nvPr/>
              </p14:nvContentPartPr>
              <p14:xfrm>
                <a:off x="3023190" y="2498730"/>
                <a:ext cx="55800" cy="50760"/>
              </p14:xfrm>
            </p:contentPart>
          </mc:Choice>
          <mc:Fallback xmlns="">
            <p:pic>
              <p:nvPicPr>
                <p:cNvPr id="78882" name="墨迹 78881">
                  <a:extLst>
                    <a:ext uri="{FF2B5EF4-FFF2-40B4-BE49-F238E27FC236}">
                      <a16:creationId xmlns:a16="http://schemas.microsoft.com/office/drawing/2014/main" id="{B4C62F28-5B2F-416C-9086-B5EFFEE2929E}"/>
                    </a:ext>
                  </a:extLst>
                </p:cNvPr>
                <p:cNvPicPr/>
                <p:nvPr/>
              </p:nvPicPr>
              <p:blipFill>
                <a:blip r:embed="rId187"/>
                <a:stretch>
                  <a:fillRect/>
                </a:stretch>
              </p:blipFill>
              <p:spPr>
                <a:xfrm>
                  <a:off x="3005190" y="2481090"/>
                  <a:ext cx="914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78883" name="墨迹 78882">
                  <a:extLst>
                    <a:ext uri="{FF2B5EF4-FFF2-40B4-BE49-F238E27FC236}">
                      <a16:creationId xmlns:a16="http://schemas.microsoft.com/office/drawing/2014/main" id="{78DB9F34-2282-4F3F-A348-D4B5B64170AD}"/>
                    </a:ext>
                  </a:extLst>
                </p14:cNvPr>
                <p14:cNvContentPartPr/>
                <p14:nvPr/>
              </p14:nvContentPartPr>
              <p14:xfrm>
                <a:off x="2979990" y="2598810"/>
                <a:ext cx="103680" cy="29880"/>
              </p14:xfrm>
            </p:contentPart>
          </mc:Choice>
          <mc:Fallback xmlns="">
            <p:pic>
              <p:nvPicPr>
                <p:cNvPr id="78883" name="墨迹 78882">
                  <a:extLst>
                    <a:ext uri="{FF2B5EF4-FFF2-40B4-BE49-F238E27FC236}">
                      <a16:creationId xmlns:a16="http://schemas.microsoft.com/office/drawing/2014/main" id="{78DB9F34-2282-4F3F-A348-D4B5B64170AD}"/>
                    </a:ext>
                  </a:extLst>
                </p:cNvPr>
                <p:cNvPicPr/>
                <p:nvPr/>
              </p:nvPicPr>
              <p:blipFill>
                <a:blip r:embed="rId189"/>
                <a:stretch>
                  <a:fillRect/>
                </a:stretch>
              </p:blipFill>
              <p:spPr>
                <a:xfrm>
                  <a:off x="2962350" y="2580810"/>
                  <a:ext cx="1393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78884" name="墨迹 78883">
                  <a:extLst>
                    <a:ext uri="{FF2B5EF4-FFF2-40B4-BE49-F238E27FC236}">
                      <a16:creationId xmlns:a16="http://schemas.microsoft.com/office/drawing/2014/main" id="{21CC0438-BD63-471F-BDAA-B11EAC841FDC}"/>
                    </a:ext>
                  </a:extLst>
                </p14:cNvPr>
                <p14:cNvContentPartPr/>
                <p14:nvPr/>
              </p14:nvContentPartPr>
              <p14:xfrm>
                <a:off x="2993670" y="2612850"/>
                <a:ext cx="97560" cy="267480"/>
              </p14:xfrm>
            </p:contentPart>
          </mc:Choice>
          <mc:Fallback xmlns="">
            <p:pic>
              <p:nvPicPr>
                <p:cNvPr id="78884" name="墨迹 78883">
                  <a:extLst>
                    <a:ext uri="{FF2B5EF4-FFF2-40B4-BE49-F238E27FC236}">
                      <a16:creationId xmlns:a16="http://schemas.microsoft.com/office/drawing/2014/main" id="{21CC0438-BD63-471F-BDAA-B11EAC841FDC}"/>
                    </a:ext>
                  </a:extLst>
                </p:cNvPr>
                <p:cNvPicPr/>
                <p:nvPr/>
              </p:nvPicPr>
              <p:blipFill>
                <a:blip r:embed="rId191"/>
                <a:stretch>
                  <a:fillRect/>
                </a:stretch>
              </p:blipFill>
              <p:spPr>
                <a:xfrm>
                  <a:off x="2975670" y="2595210"/>
                  <a:ext cx="1332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78885" name="墨迹 78884">
                  <a:extLst>
                    <a:ext uri="{FF2B5EF4-FFF2-40B4-BE49-F238E27FC236}">
                      <a16:creationId xmlns:a16="http://schemas.microsoft.com/office/drawing/2014/main" id="{97518A39-C55C-4B69-A7D1-DC23D608AD65}"/>
                    </a:ext>
                  </a:extLst>
                </p14:cNvPr>
                <p14:cNvContentPartPr/>
                <p14:nvPr/>
              </p14:nvContentPartPr>
              <p14:xfrm>
                <a:off x="3136590" y="2744610"/>
                <a:ext cx="22680" cy="89640"/>
              </p14:xfrm>
            </p:contentPart>
          </mc:Choice>
          <mc:Fallback xmlns="">
            <p:pic>
              <p:nvPicPr>
                <p:cNvPr id="78885" name="墨迹 78884">
                  <a:extLst>
                    <a:ext uri="{FF2B5EF4-FFF2-40B4-BE49-F238E27FC236}">
                      <a16:creationId xmlns:a16="http://schemas.microsoft.com/office/drawing/2014/main" id="{97518A39-C55C-4B69-A7D1-DC23D608AD65}"/>
                    </a:ext>
                  </a:extLst>
                </p:cNvPr>
                <p:cNvPicPr/>
                <p:nvPr/>
              </p:nvPicPr>
              <p:blipFill>
                <a:blip r:embed="rId193"/>
                <a:stretch>
                  <a:fillRect/>
                </a:stretch>
              </p:blipFill>
              <p:spPr>
                <a:xfrm>
                  <a:off x="3118950" y="2726970"/>
                  <a:ext cx="58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78886" name="墨迹 78885">
                  <a:extLst>
                    <a:ext uri="{FF2B5EF4-FFF2-40B4-BE49-F238E27FC236}">
                      <a16:creationId xmlns:a16="http://schemas.microsoft.com/office/drawing/2014/main" id="{B836C5F3-ED45-44AF-A5F2-CB426034D548}"/>
                    </a:ext>
                  </a:extLst>
                </p14:cNvPr>
                <p14:cNvContentPartPr/>
                <p14:nvPr/>
              </p14:nvContentPartPr>
              <p14:xfrm>
                <a:off x="3192750" y="2414850"/>
                <a:ext cx="133920" cy="185400"/>
              </p14:xfrm>
            </p:contentPart>
          </mc:Choice>
          <mc:Fallback xmlns="">
            <p:pic>
              <p:nvPicPr>
                <p:cNvPr id="78886" name="墨迹 78885">
                  <a:extLst>
                    <a:ext uri="{FF2B5EF4-FFF2-40B4-BE49-F238E27FC236}">
                      <a16:creationId xmlns:a16="http://schemas.microsoft.com/office/drawing/2014/main" id="{B836C5F3-ED45-44AF-A5F2-CB426034D548}"/>
                    </a:ext>
                  </a:extLst>
                </p:cNvPr>
                <p:cNvPicPr/>
                <p:nvPr/>
              </p:nvPicPr>
              <p:blipFill>
                <a:blip r:embed="rId195"/>
                <a:stretch>
                  <a:fillRect/>
                </a:stretch>
              </p:blipFill>
              <p:spPr>
                <a:xfrm>
                  <a:off x="3175110" y="2396850"/>
                  <a:ext cx="169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78887" name="墨迹 78886">
                  <a:extLst>
                    <a:ext uri="{FF2B5EF4-FFF2-40B4-BE49-F238E27FC236}">
                      <a16:creationId xmlns:a16="http://schemas.microsoft.com/office/drawing/2014/main" id="{E17602FA-E46D-450F-AE75-469A9946F76E}"/>
                    </a:ext>
                  </a:extLst>
                </p14:cNvPr>
                <p14:cNvContentPartPr/>
                <p14:nvPr/>
              </p14:nvContentPartPr>
              <p14:xfrm>
                <a:off x="3265110" y="2473890"/>
                <a:ext cx="42480" cy="104400"/>
              </p14:xfrm>
            </p:contentPart>
          </mc:Choice>
          <mc:Fallback xmlns="">
            <p:pic>
              <p:nvPicPr>
                <p:cNvPr id="78887" name="墨迹 78886">
                  <a:extLst>
                    <a:ext uri="{FF2B5EF4-FFF2-40B4-BE49-F238E27FC236}">
                      <a16:creationId xmlns:a16="http://schemas.microsoft.com/office/drawing/2014/main" id="{E17602FA-E46D-450F-AE75-469A9946F76E}"/>
                    </a:ext>
                  </a:extLst>
                </p:cNvPr>
                <p:cNvPicPr/>
                <p:nvPr/>
              </p:nvPicPr>
              <p:blipFill>
                <a:blip r:embed="rId197"/>
                <a:stretch>
                  <a:fillRect/>
                </a:stretch>
              </p:blipFill>
              <p:spPr>
                <a:xfrm>
                  <a:off x="3247110" y="2456250"/>
                  <a:ext cx="781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78888" name="墨迹 78887">
                  <a:extLst>
                    <a:ext uri="{FF2B5EF4-FFF2-40B4-BE49-F238E27FC236}">
                      <a16:creationId xmlns:a16="http://schemas.microsoft.com/office/drawing/2014/main" id="{2E71BB90-5F8C-4B3E-9F79-24BEBF15D9E9}"/>
                    </a:ext>
                  </a:extLst>
                </p14:cNvPr>
                <p14:cNvContentPartPr/>
                <p14:nvPr/>
              </p14:nvContentPartPr>
              <p14:xfrm>
                <a:off x="3328110" y="2375970"/>
                <a:ext cx="134640" cy="149040"/>
              </p14:xfrm>
            </p:contentPart>
          </mc:Choice>
          <mc:Fallback xmlns="">
            <p:pic>
              <p:nvPicPr>
                <p:cNvPr id="78888" name="墨迹 78887">
                  <a:extLst>
                    <a:ext uri="{FF2B5EF4-FFF2-40B4-BE49-F238E27FC236}">
                      <a16:creationId xmlns:a16="http://schemas.microsoft.com/office/drawing/2014/main" id="{2E71BB90-5F8C-4B3E-9F79-24BEBF15D9E9}"/>
                    </a:ext>
                  </a:extLst>
                </p:cNvPr>
                <p:cNvPicPr/>
                <p:nvPr/>
              </p:nvPicPr>
              <p:blipFill>
                <a:blip r:embed="rId199"/>
                <a:stretch>
                  <a:fillRect/>
                </a:stretch>
              </p:blipFill>
              <p:spPr>
                <a:xfrm>
                  <a:off x="3310110" y="2357970"/>
                  <a:ext cx="1702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78889" name="墨迹 78888">
                  <a:extLst>
                    <a:ext uri="{FF2B5EF4-FFF2-40B4-BE49-F238E27FC236}">
                      <a16:creationId xmlns:a16="http://schemas.microsoft.com/office/drawing/2014/main" id="{76C4663E-E94E-4413-804D-D4092D5AF871}"/>
                    </a:ext>
                  </a:extLst>
                </p14:cNvPr>
                <p14:cNvContentPartPr/>
                <p14:nvPr/>
              </p14:nvContentPartPr>
              <p14:xfrm>
                <a:off x="3195990" y="2497650"/>
                <a:ext cx="201240" cy="285840"/>
              </p14:xfrm>
            </p:contentPart>
          </mc:Choice>
          <mc:Fallback xmlns="">
            <p:pic>
              <p:nvPicPr>
                <p:cNvPr id="78889" name="墨迹 78888">
                  <a:extLst>
                    <a:ext uri="{FF2B5EF4-FFF2-40B4-BE49-F238E27FC236}">
                      <a16:creationId xmlns:a16="http://schemas.microsoft.com/office/drawing/2014/main" id="{76C4663E-E94E-4413-804D-D4092D5AF871}"/>
                    </a:ext>
                  </a:extLst>
                </p:cNvPr>
                <p:cNvPicPr/>
                <p:nvPr/>
              </p:nvPicPr>
              <p:blipFill>
                <a:blip r:embed="rId201"/>
                <a:stretch>
                  <a:fillRect/>
                </a:stretch>
              </p:blipFill>
              <p:spPr>
                <a:xfrm>
                  <a:off x="3177990" y="2479650"/>
                  <a:ext cx="23688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78890" name="墨迹 78889">
                  <a:extLst>
                    <a:ext uri="{FF2B5EF4-FFF2-40B4-BE49-F238E27FC236}">
                      <a16:creationId xmlns:a16="http://schemas.microsoft.com/office/drawing/2014/main" id="{754A4D90-95CA-4953-A7A2-4265AF53800A}"/>
                    </a:ext>
                  </a:extLst>
                </p14:cNvPr>
                <p14:cNvContentPartPr/>
                <p14:nvPr/>
              </p14:nvContentPartPr>
              <p14:xfrm>
                <a:off x="3269070" y="2626530"/>
                <a:ext cx="156960" cy="63720"/>
              </p14:xfrm>
            </p:contentPart>
          </mc:Choice>
          <mc:Fallback xmlns="">
            <p:pic>
              <p:nvPicPr>
                <p:cNvPr id="78890" name="墨迹 78889">
                  <a:extLst>
                    <a:ext uri="{FF2B5EF4-FFF2-40B4-BE49-F238E27FC236}">
                      <a16:creationId xmlns:a16="http://schemas.microsoft.com/office/drawing/2014/main" id="{754A4D90-95CA-4953-A7A2-4265AF53800A}"/>
                    </a:ext>
                  </a:extLst>
                </p:cNvPr>
                <p:cNvPicPr/>
                <p:nvPr/>
              </p:nvPicPr>
              <p:blipFill>
                <a:blip r:embed="rId203"/>
                <a:stretch>
                  <a:fillRect/>
                </a:stretch>
              </p:blipFill>
              <p:spPr>
                <a:xfrm>
                  <a:off x="3251430" y="2608530"/>
                  <a:ext cx="192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78891" name="墨迹 78890">
                  <a:extLst>
                    <a:ext uri="{FF2B5EF4-FFF2-40B4-BE49-F238E27FC236}">
                      <a16:creationId xmlns:a16="http://schemas.microsoft.com/office/drawing/2014/main" id="{41CB5E8A-4386-4216-8309-6046991AF778}"/>
                    </a:ext>
                  </a:extLst>
                </p14:cNvPr>
                <p14:cNvContentPartPr/>
                <p14:nvPr/>
              </p14:nvContentPartPr>
              <p14:xfrm>
                <a:off x="3293910" y="2723010"/>
                <a:ext cx="74880" cy="90360"/>
              </p14:xfrm>
            </p:contentPart>
          </mc:Choice>
          <mc:Fallback xmlns="">
            <p:pic>
              <p:nvPicPr>
                <p:cNvPr id="78891" name="墨迹 78890">
                  <a:extLst>
                    <a:ext uri="{FF2B5EF4-FFF2-40B4-BE49-F238E27FC236}">
                      <a16:creationId xmlns:a16="http://schemas.microsoft.com/office/drawing/2014/main" id="{41CB5E8A-4386-4216-8309-6046991AF778}"/>
                    </a:ext>
                  </a:extLst>
                </p:cNvPr>
                <p:cNvPicPr/>
                <p:nvPr/>
              </p:nvPicPr>
              <p:blipFill>
                <a:blip r:embed="rId205"/>
                <a:stretch>
                  <a:fillRect/>
                </a:stretch>
              </p:blipFill>
              <p:spPr>
                <a:xfrm>
                  <a:off x="3276270" y="2705010"/>
                  <a:ext cx="1105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78892" name="墨迹 78891">
                  <a:extLst>
                    <a:ext uri="{FF2B5EF4-FFF2-40B4-BE49-F238E27FC236}">
                      <a16:creationId xmlns:a16="http://schemas.microsoft.com/office/drawing/2014/main" id="{27D4749F-4428-44E6-9D65-ED58D8A41D93}"/>
                    </a:ext>
                  </a:extLst>
                </p14:cNvPr>
                <p14:cNvContentPartPr/>
                <p14:nvPr/>
              </p14:nvContentPartPr>
              <p14:xfrm>
                <a:off x="3361230" y="2698170"/>
                <a:ext cx="54000" cy="120240"/>
              </p14:xfrm>
            </p:contentPart>
          </mc:Choice>
          <mc:Fallback xmlns="">
            <p:pic>
              <p:nvPicPr>
                <p:cNvPr id="78892" name="墨迹 78891">
                  <a:extLst>
                    <a:ext uri="{FF2B5EF4-FFF2-40B4-BE49-F238E27FC236}">
                      <a16:creationId xmlns:a16="http://schemas.microsoft.com/office/drawing/2014/main" id="{27D4749F-4428-44E6-9D65-ED58D8A41D93}"/>
                    </a:ext>
                  </a:extLst>
                </p:cNvPr>
                <p:cNvPicPr/>
                <p:nvPr/>
              </p:nvPicPr>
              <p:blipFill>
                <a:blip r:embed="rId207"/>
                <a:stretch>
                  <a:fillRect/>
                </a:stretch>
              </p:blipFill>
              <p:spPr>
                <a:xfrm>
                  <a:off x="3343590" y="2680170"/>
                  <a:ext cx="896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78893" name="墨迹 78892">
                  <a:extLst>
                    <a:ext uri="{FF2B5EF4-FFF2-40B4-BE49-F238E27FC236}">
                      <a16:creationId xmlns:a16="http://schemas.microsoft.com/office/drawing/2014/main" id="{549E948B-C6F9-49D8-9367-0148DDD2D70F}"/>
                    </a:ext>
                  </a:extLst>
                </p14:cNvPr>
                <p14:cNvContentPartPr/>
                <p14:nvPr/>
              </p14:nvContentPartPr>
              <p14:xfrm>
                <a:off x="3233790" y="2806170"/>
                <a:ext cx="316800" cy="59040"/>
              </p14:xfrm>
            </p:contentPart>
          </mc:Choice>
          <mc:Fallback xmlns="">
            <p:pic>
              <p:nvPicPr>
                <p:cNvPr id="78893" name="墨迹 78892">
                  <a:extLst>
                    <a:ext uri="{FF2B5EF4-FFF2-40B4-BE49-F238E27FC236}">
                      <a16:creationId xmlns:a16="http://schemas.microsoft.com/office/drawing/2014/main" id="{549E948B-C6F9-49D8-9367-0148DDD2D70F}"/>
                    </a:ext>
                  </a:extLst>
                </p:cNvPr>
                <p:cNvPicPr/>
                <p:nvPr/>
              </p:nvPicPr>
              <p:blipFill>
                <a:blip r:embed="rId209"/>
                <a:stretch>
                  <a:fillRect/>
                </a:stretch>
              </p:blipFill>
              <p:spPr>
                <a:xfrm>
                  <a:off x="3215790" y="2788530"/>
                  <a:ext cx="352440" cy="94680"/>
                </a:xfrm>
                <a:prstGeom prst="rect">
                  <a:avLst/>
                </a:prstGeom>
              </p:spPr>
            </p:pic>
          </mc:Fallback>
        </mc:AlternateContent>
      </p:gr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idx="4294967295"/>
          </p:nvPr>
        </p:nvSpPr>
        <p:spPr>
          <a:xfrm>
            <a:off x="1835150" y="328613"/>
            <a:ext cx="6851650" cy="560388"/>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1" i="0" u="none" strike="noStrike" kern="0" cap="none" spc="0" normalizeH="0" baseline="0" noProof="0">
                <a:ln>
                  <a:noFill/>
                </a:ln>
                <a:solidFill>
                  <a:schemeClr val="tx1"/>
                </a:solidFill>
                <a:effectLst>
                  <a:outerShdw blurRad="38100" dist="38100" dir="2700000" algn="tl">
                    <a:srgbClr val="C0C0C0"/>
                  </a:outerShdw>
                </a:effectLst>
                <a:uLnTx/>
                <a:uFillTx/>
                <a:ea typeface="+mj-ea"/>
                <a:cs typeface="Arial" panose="020B0604020202020204" pitchFamily="34" charset="0"/>
              </a:rPr>
              <a:t>Non Cys-specific ICATs</a:t>
            </a:r>
          </a:p>
        </p:txBody>
      </p:sp>
      <p:sp>
        <p:nvSpPr>
          <p:cNvPr id="79875" name="Rectangle 3"/>
          <p:cNvSpPr>
            <a:spLocks noGrp="1" noChangeArrowheads="1"/>
          </p:cNvSpPr>
          <p:nvPr>
            <p:ph type="body" idx="1"/>
          </p:nvPr>
        </p:nvSpPr>
        <p:spPr>
          <a:xfrm>
            <a:off x="1116013" y="1484313"/>
            <a:ext cx="7772400" cy="4495800"/>
          </a:xfrm>
        </p:spPr>
        <p:txBody>
          <a:bodyPr vert="horz" wrap="square" lIns="91440" tIns="45720" rIns="91440" bIns="45720" numCol="1" anchor="t" anchorCtr="0" compatLnSpc="1">
            <a:normAutofit fontScale="92500" lnSpcReduction="10000"/>
          </a:bodyPr>
          <a:lstStyle/>
          <a:p>
            <a:pPr marL="342900" marR="0" lvl="0" indent="-342900" algn="l" defTabSz="914400" rtl="0" eaLnBrk="1" fontAlgn="base" latinLnBrk="0" hangingPunct="1">
              <a:lnSpc>
                <a:spcPct val="115000"/>
              </a:lnSpc>
              <a:spcBef>
                <a:spcPct val="20000"/>
              </a:spcBef>
              <a:spcAft>
                <a:spcPct val="0"/>
              </a:spcAft>
              <a:buClrTx/>
              <a:buSzTx/>
              <a:buFont typeface="Wingdings" panose="05000000000000000000" pitchFamily="2" charset="2"/>
              <a:buChar char="l"/>
              <a:defRPr/>
            </a:pPr>
            <a:r>
              <a:rPr kumimoji="0" lang="en-US" sz="2800" b="1" i="0" u="none" strike="noStrike" kern="0" cap="none" spc="0" normalizeH="0" baseline="0" noProof="0">
                <a:ln>
                  <a:noFill/>
                </a:ln>
                <a:solidFill>
                  <a:schemeClr val="accent2"/>
                </a:solidFill>
                <a:effectLst>
                  <a:outerShdw blurRad="38100" dist="38100" dir="2700000" algn="tl">
                    <a:srgbClr val="C0C0C0"/>
                  </a:outerShdw>
                </a:effectLst>
                <a:uLnTx/>
                <a:uFillTx/>
                <a:ea typeface="+mn-ea"/>
                <a:cs typeface="Arial" panose="020B0604020202020204" pitchFamily="34" charset="0"/>
              </a:rPr>
              <a:t>MCAT—</a:t>
            </a:r>
            <a:r>
              <a:rPr kumimoji="0" lang="zh-CN" altLang="en-US" sz="2800" b="1" i="0" u="none" strike="noStrike" kern="0" cap="none" spc="0" normalizeH="0" baseline="0" noProof="0">
                <a:ln>
                  <a:noFill/>
                </a:ln>
                <a:solidFill>
                  <a:schemeClr val="accent2"/>
                </a:solidFill>
                <a:effectLst>
                  <a:outerShdw blurRad="38100" dist="38100" dir="2700000" algn="tl">
                    <a:srgbClr val="C0C0C0"/>
                  </a:outerShdw>
                </a:effectLst>
                <a:uLnTx/>
                <a:uFillTx/>
                <a:ea typeface="+mn-ea"/>
                <a:cs typeface="Arial" panose="020B0604020202020204" pitchFamily="34" charset="0"/>
              </a:rPr>
              <a:t>lysine labeling</a:t>
            </a:r>
          </a:p>
          <a:p>
            <a:pPr marL="914400" marR="0" lvl="1" indent="-457200" algn="l" defTabSz="914400" rtl="0" eaLnBrk="1" fontAlgn="base" latinLnBrk="0" hangingPunct="1">
              <a:lnSpc>
                <a:spcPct val="115000"/>
              </a:lnSpc>
              <a:spcBef>
                <a:spcPct val="20000"/>
              </a:spcBef>
              <a:spcAft>
                <a:spcPct val="0"/>
              </a:spcAft>
              <a:buClrTx/>
              <a:buSzPct val="70000"/>
              <a:buFont typeface="Wingdings" panose="05000000000000000000" charset="0"/>
              <a:buChar char="l"/>
              <a:defRPr/>
            </a:pPr>
            <a:r>
              <a:rPr kumimoji="0" sz="2800" b="1" i="0" u="none" strike="noStrike" kern="0" cap="none" spc="0" normalizeH="0" baseline="0" noProof="0">
                <a:ln>
                  <a:noFill/>
                </a:ln>
                <a:solidFill>
                  <a:schemeClr val="tx1"/>
                </a:solidFill>
                <a:effectLst>
                  <a:outerShdw blurRad="38100" dist="38100" dir="2700000" algn="tl">
                    <a:srgbClr val="C0C0C0"/>
                  </a:outerShdw>
                </a:effectLst>
                <a:uLnTx/>
                <a:uFillTx/>
                <a:ea typeface="黑体" panose="02010609060101010101" pitchFamily="2" charset="-122"/>
                <a:cs typeface="Arial" panose="020B0604020202020204" pitchFamily="34" charset="0"/>
              </a:rPr>
              <a:t>Modification of Lys Peptide by Oxymethyl Isourea Sulfate into High Arginine (MW+42)</a:t>
            </a:r>
          </a:p>
          <a:p>
            <a:pPr marL="914400" marR="0" lvl="1" indent="-457200" algn="l" defTabSz="914400" rtl="0" eaLnBrk="1" fontAlgn="base" latinLnBrk="0" hangingPunct="1">
              <a:lnSpc>
                <a:spcPct val="115000"/>
              </a:lnSpc>
              <a:spcBef>
                <a:spcPct val="20000"/>
              </a:spcBef>
              <a:spcAft>
                <a:spcPct val="0"/>
              </a:spcAft>
              <a:buClrTx/>
              <a:buSzPct val="70000"/>
              <a:buFont typeface="Wingdings" panose="05000000000000000000" charset="0"/>
              <a:buChar char="l"/>
              <a:defRPr/>
            </a:pPr>
            <a:r>
              <a:rPr kumimoji="0" sz="2800" b="1" i="0" u="none" strike="noStrike" kern="0" cap="none" spc="0" normalizeH="0" baseline="0" noProof="0">
                <a:ln>
                  <a:noFill/>
                </a:ln>
                <a:solidFill>
                  <a:schemeClr val="tx1"/>
                </a:solidFill>
                <a:effectLst>
                  <a:outerShdw blurRad="38100" dist="38100" dir="2700000" algn="tl">
                    <a:srgbClr val="C0C0C0"/>
                  </a:outerShdw>
                </a:effectLst>
                <a:uLnTx/>
                <a:uFillTx/>
                <a:ea typeface="黑体" panose="02010609060101010101" pitchFamily="2" charset="-122"/>
                <a:cs typeface="Arial" panose="020B0604020202020204" pitchFamily="34" charset="0"/>
              </a:rPr>
              <a:t>2-methoxy-4,5-dihydro-1-imidazole labeled epsilon-amino group of Lys peptide to make it 4,5-dihydro-1-hydro-1-imidazole-2-hydroxyl (labeled with hydrogen and deuterium respectively, with a difference of 4Da)</a:t>
            </a:r>
          </a:p>
        </p:txBody>
      </p:sp>
      <p:grpSp>
        <p:nvGrpSpPr>
          <p:cNvPr id="22" name="组合 21">
            <a:extLst>
              <a:ext uri="{FF2B5EF4-FFF2-40B4-BE49-F238E27FC236}">
                <a16:creationId xmlns:a16="http://schemas.microsoft.com/office/drawing/2014/main" id="{B54D534A-3223-4FC9-BD3D-24C3F20CB4B4}"/>
              </a:ext>
            </a:extLst>
          </p:cNvPr>
          <p:cNvGrpSpPr/>
          <p:nvPr/>
        </p:nvGrpSpPr>
        <p:grpSpPr>
          <a:xfrm>
            <a:off x="6691590" y="259890"/>
            <a:ext cx="1913760" cy="637920"/>
            <a:chOff x="6691590" y="259890"/>
            <a:chExt cx="1913760" cy="63792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A5146CCC-F4F4-4C54-B1FF-B3110BD04010}"/>
                    </a:ext>
                  </a:extLst>
                </p14:cNvPr>
                <p14:cNvContentPartPr/>
                <p14:nvPr/>
              </p14:nvContentPartPr>
              <p14:xfrm>
                <a:off x="6773310" y="330810"/>
                <a:ext cx="43920" cy="477000"/>
              </p14:xfrm>
            </p:contentPart>
          </mc:Choice>
          <mc:Fallback xmlns="">
            <p:pic>
              <p:nvPicPr>
                <p:cNvPr id="2" name="墨迹 1">
                  <a:extLst>
                    <a:ext uri="{FF2B5EF4-FFF2-40B4-BE49-F238E27FC236}">
                      <a16:creationId xmlns:a16="http://schemas.microsoft.com/office/drawing/2014/main" id="{A5146CCC-F4F4-4C54-B1FF-B3110BD04010}"/>
                    </a:ext>
                  </a:extLst>
                </p:cNvPr>
                <p:cNvPicPr/>
                <p:nvPr/>
              </p:nvPicPr>
              <p:blipFill>
                <a:blip r:embed="rId4"/>
                <a:stretch>
                  <a:fillRect/>
                </a:stretch>
              </p:blipFill>
              <p:spPr>
                <a:xfrm>
                  <a:off x="6755310" y="313170"/>
                  <a:ext cx="79560" cy="512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94667597-1A64-43C8-A584-0C2E4419BD62}"/>
                    </a:ext>
                  </a:extLst>
                </p14:cNvPr>
                <p14:cNvContentPartPr/>
                <p14:nvPr/>
              </p14:nvContentPartPr>
              <p14:xfrm>
                <a:off x="6691590" y="404610"/>
                <a:ext cx="91080" cy="222840"/>
              </p14:xfrm>
            </p:contentPart>
          </mc:Choice>
          <mc:Fallback xmlns="">
            <p:pic>
              <p:nvPicPr>
                <p:cNvPr id="3" name="墨迹 2">
                  <a:extLst>
                    <a:ext uri="{FF2B5EF4-FFF2-40B4-BE49-F238E27FC236}">
                      <a16:creationId xmlns:a16="http://schemas.microsoft.com/office/drawing/2014/main" id="{94667597-1A64-43C8-A584-0C2E4419BD62}"/>
                    </a:ext>
                  </a:extLst>
                </p:cNvPr>
                <p:cNvPicPr/>
                <p:nvPr/>
              </p:nvPicPr>
              <p:blipFill>
                <a:blip r:embed="rId6"/>
                <a:stretch>
                  <a:fillRect/>
                </a:stretch>
              </p:blipFill>
              <p:spPr>
                <a:xfrm>
                  <a:off x="6673590" y="386970"/>
                  <a:ext cx="1267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2130E971-4E98-47E9-898E-3C61C3E397A1}"/>
                    </a:ext>
                  </a:extLst>
                </p14:cNvPr>
                <p14:cNvContentPartPr/>
                <p14:nvPr/>
              </p14:nvContentPartPr>
              <p14:xfrm>
                <a:off x="6876990" y="259890"/>
                <a:ext cx="48600" cy="612000"/>
              </p14:xfrm>
            </p:contentPart>
          </mc:Choice>
          <mc:Fallback xmlns="">
            <p:pic>
              <p:nvPicPr>
                <p:cNvPr id="4" name="墨迹 3">
                  <a:extLst>
                    <a:ext uri="{FF2B5EF4-FFF2-40B4-BE49-F238E27FC236}">
                      <a16:creationId xmlns:a16="http://schemas.microsoft.com/office/drawing/2014/main" id="{2130E971-4E98-47E9-898E-3C61C3E397A1}"/>
                    </a:ext>
                  </a:extLst>
                </p:cNvPr>
                <p:cNvPicPr/>
                <p:nvPr/>
              </p:nvPicPr>
              <p:blipFill>
                <a:blip r:embed="rId8"/>
                <a:stretch>
                  <a:fillRect/>
                </a:stretch>
              </p:blipFill>
              <p:spPr>
                <a:xfrm>
                  <a:off x="6858990" y="242250"/>
                  <a:ext cx="84240" cy="647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3CC464E8-26BA-4140-B9E4-1664F00B41ED}"/>
                    </a:ext>
                  </a:extLst>
                </p14:cNvPr>
                <p14:cNvContentPartPr/>
                <p14:nvPr/>
              </p14:nvContentPartPr>
              <p14:xfrm>
                <a:off x="6941790" y="500010"/>
                <a:ext cx="191520" cy="194760"/>
              </p14:xfrm>
            </p:contentPart>
          </mc:Choice>
          <mc:Fallback xmlns="">
            <p:pic>
              <p:nvPicPr>
                <p:cNvPr id="5" name="墨迹 4">
                  <a:extLst>
                    <a:ext uri="{FF2B5EF4-FFF2-40B4-BE49-F238E27FC236}">
                      <a16:creationId xmlns:a16="http://schemas.microsoft.com/office/drawing/2014/main" id="{3CC464E8-26BA-4140-B9E4-1664F00B41ED}"/>
                    </a:ext>
                  </a:extLst>
                </p:cNvPr>
                <p:cNvPicPr/>
                <p:nvPr/>
              </p:nvPicPr>
              <p:blipFill>
                <a:blip r:embed="rId10"/>
                <a:stretch>
                  <a:fillRect/>
                </a:stretch>
              </p:blipFill>
              <p:spPr>
                <a:xfrm>
                  <a:off x="6923790" y="482010"/>
                  <a:ext cx="2271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C4A121DE-BEAA-4EE1-9280-657AD77C2B09}"/>
                    </a:ext>
                  </a:extLst>
                </p14:cNvPr>
                <p14:cNvContentPartPr/>
                <p14:nvPr/>
              </p14:nvContentPartPr>
              <p14:xfrm>
                <a:off x="7163190" y="379410"/>
                <a:ext cx="180720" cy="279000"/>
              </p14:xfrm>
            </p:contentPart>
          </mc:Choice>
          <mc:Fallback xmlns="">
            <p:pic>
              <p:nvPicPr>
                <p:cNvPr id="6" name="墨迹 5">
                  <a:extLst>
                    <a:ext uri="{FF2B5EF4-FFF2-40B4-BE49-F238E27FC236}">
                      <a16:creationId xmlns:a16="http://schemas.microsoft.com/office/drawing/2014/main" id="{C4A121DE-BEAA-4EE1-9280-657AD77C2B09}"/>
                    </a:ext>
                  </a:extLst>
                </p:cNvPr>
                <p:cNvPicPr/>
                <p:nvPr/>
              </p:nvPicPr>
              <p:blipFill>
                <a:blip r:embed="rId12"/>
                <a:stretch>
                  <a:fillRect/>
                </a:stretch>
              </p:blipFill>
              <p:spPr>
                <a:xfrm>
                  <a:off x="7145190" y="361410"/>
                  <a:ext cx="2163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AF67F23A-7FD6-416E-AC36-FB126609EA93}"/>
                    </a:ext>
                  </a:extLst>
                </p14:cNvPr>
                <p14:cNvContentPartPr/>
                <p14:nvPr/>
              </p14:nvContentPartPr>
              <p14:xfrm>
                <a:off x="7325550" y="518730"/>
                <a:ext cx="72000" cy="71280"/>
              </p14:xfrm>
            </p:contentPart>
          </mc:Choice>
          <mc:Fallback xmlns="">
            <p:pic>
              <p:nvPicPr>
                <p:cNvPr id="7" name="墨迹 6">
                  <a:extLst>
                    <a:ext uri="{FF2B5EF4-FFF2-40B4-BE49-F238E27FC236}">
                      <a16:creationId xmlns:a16="http://schemas.microsoft.com/office/drawing/2014/main" id="{AF67F23A-7FD6-416E-AC36-FB126609EA93}"/>
                    </a:ext>
                  </a:extLst>
                </p:cNvPr>
                <p:cNvPicPr/>
                <p:nvPr/>
              </p:nvPicPr>
              <p:blipFill>
                <a:blip r:embed="rId14"/>
                <a:stretch>
                  <a:fillRect/>
                </a:stretch>
              </p:blipFill>
              <p:spPr>
                <a:xfrm>
                  <a:off x="7307910" y="501090"/>
                  <a:ext cx="1076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7BE70EFB-5126-4E57-81C2-3F043F24B6D0}"/>
                    </a:ext>
                  </a:extLst>
                </p14:cNvPr>
                <p14:cNvContentPartPr/>
                <p14:nvPr/>
              </p14:nvContentPartPr>
              <p14:xfrm>
                <a:off x="7296750" y="501810"/>
                <a:ext cx="131040" cy="396000"/>
              </p14:xfrm>
            </p:contentPart>
          </mc:Choice>
          <mc:Fallback xmlns="">
            <p:pic>
              <p:nvPicPr>
                <p:cNvPr id="8" name="墨迹 7">
                  <a:extLst>
                    <a:ext uri="{FF2B5EF4-FFF2-40B4-BE49-F238E27FC236}">
                      <a16:creationId xmlns:a16="http://schemas.microsoft.com/office/drawing/2014/main" id="{7BE70EFB-5126-4E57-81C2-3F043F24B6D0}"/>
                    </a:ext>
                  </a:extLst>
                </p:cNvPr>
                <p:cNvPicPr/>
                <p:nvPr/>
              </p:nvPicPr>
              <p:blipFill>
                <a:blip r:embed="rId16"/>
                <a:stretch>
                  <a:fillRect/>
                </a:stretch>
              </p:blipFill>
              <p:spPr>
                <a:xfrm>
                  <a:off x="7278750" y="483810"/>
                  <a:ext cx="16668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9BD86100-C0E8-41E9-949E-A6DCB25429BE}"/>
                    </a:ext>
                  </a:extLst>
                </p14:cNvPr>
                <p14:cNvContentPartPr/>
                <p14:nvPr/>
              </p14:nvContentPartPr>
              <p14:xfrm>
                <a:off x="7499430" y="521250"/>
                <a:ext cx="114120" cy="176040"/>
              </p14:xfrm>
            </p:contentPart>
          </mc:Choice>
          <mc:Fallback xmlns="">
            <p:pic>
              <p:nvPicPr>
                <p:cNvPr id="9" name="墨迹 8">
                  <a:extLst>
                    <a:ext uri="{FF2B5EF4-FFF2-40B4-BE49-F238E27FC236}">
                      <a16:creationId xmlns:a16="http://schemas.microsoft.com/office/drawing/2014/main" id="{9BD86100-C0E8-41E9-949E-A6DCB25429BE}"/>
                    </a:ext>
                  </a:extLst>
                </p:cNvPr>
                <p:cNvPicPr/>
                <p:nvPr/>
              </p:nvPicPr>
              <p:blipFill>
                <a:blip r:embed="rId18"/>
                <a:stretch>
                  <a:fillRect/>
                </a:stretch>
              </p:blipFill>
              <p:spPr>
                <a:xfrm>
                  <a:off x="7481430" y="503250"/>
                  <a:ext cx="1497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C2A6BE82-E23D-475C-8A66-80E2950DAC7E}"/>
                    </a:ext>
                  </a:extLst>
                </p14:cNvPr>
                <p14:cNvContentPartPr/>
                <p14:nvPr/>
              </p14:nvContentPartPr>
              <p14:xfrm>
                <a:off x="7688070" y="493530"/>
                <a:ext cx="161640" cy="52560"/>
              </p14:xfrm>
            </p:contentPart>
          </mc:Choice>
          <mc:Fallback xmlns="">
            <p:pic>
              <p:nvPicPr>
                <p:cNvPr id="10" name="墨迹 9">
                  <a:extLst>
                    <a:ext uri="{FF2B5EF4-FFF2-40B4-BE49-F238E27FC236}">
                      <a16:creationId xmlns:a16="http://schemas.microsoft.com/office/drawing/2014/main" id="{C2A6BE82-E23D-475C-8A66-80E2950DAC7E}"/>
                    </a:ext>
                  </a:extLst>
                </p:cNvPr>
                <p:cNvPicPr/>
                <p:nvPr/>
              </p:nvPicPr>
              <p:blipFill>
                <a:blip r:embed="rId20"/>
                <a:stretch>
                  <a:fillRect/>
                </a:stretch>
              </p:blipFill>
              <p:spPr>
                <a:xfrm>
                  <a:off x="7670070" y="475530"/>
                  <a:ext cx="1972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F2A79A17-CB87-496F-8250-8C7BCE7966A7}"/>
                    </a:ext>
                  </a:extLst>
                </p14:cNvPr>
                <p14:cNvContentPartPr/>
                <p14:nvPr/>
              </p14:nvContentPartPr>
              <p14:xfrm>
                <a:off x="7765470" y="360330"/>
                <a:ext cx="25200" cy="463320"/>
              </p14:xfrm>
            </p:contentPart>
          </mc:Choice>
          <mc:Fallback xmlns="">
            <p:pic>
              <p:nvPicPr>
                <p:cNvPr id="11" name="墨迹 10">
                  <a:extLst>
                    <a:ext uri="{FF2B5EF4-FFF2-40B4-BE49-F238E27FC236}">
                      <a16:creationId xmlns:a16="http://schemas.microsoft.com/office/drawing/2014/main" id="{F2A79A17-CB87-496F-8250-8C7BCE7966A7}"/>
                    </a:ext>
                  </a:extLst>
                </p:cNvPr>
                <p:cNvPicPr/>
                <p:nvPr/>
              </p:nvPicPr>
              <p:blipFill>
                <a:blip r:embed="rId22"/>
                <a:stretch>
                  <a:fillRect/>
                </a:stretch>
              </p:blipFill>
              <p:spPr>
                <a:xfrm>
                  <a:off x="7747470" y="342690"/>
                  <a:ext cx="6084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BFA96558-36A1-410D-8A6B-2211E2543459}"/>
                    </a:ext>
                  </a:extLst>
                </p14:cNvPr>
                <p14:cNvContentPartPr/>
                <p14:nvPr/>
              </p14:nvContentPartPr>
              <p14:xfrm>
                <a:off x="7667190" y="518730"/>
                <a:ext cx="205920" cy="273960"/>
              </p14:xfrm>
            </p:contentPart>
          </mc:Choice>
          <mc:Fallback xmlns="">
            <p:pic>
              <p:nvPicPr>
                <p:cNvPr id="12" name="墨迹 11">
                  <a:extLst>
                    <a:ext uri="{FF2B5EF4-FFF2-40B4-BE49-F238E27FC236}">
                      <a16:creationId xmlns:a16="http://schemas.microsoft.com/office/drawing/2014/main" id="{BFA96558-36A1-410D-8A6B-2211E2543459}"/>
                    </a:ext>
                  </a:extLst>
                </p:cNvPr>
                <p:cNvPicPr/>
                <p:nvPr/>
              </p:nvPicPr>
              <p:blipFill>
                <a:blip r:embed="rId24"/>
                <a:stretch>
                  <a:fillRect/>
                </a:stretch>
              </p:blipFill>
              <p:spPr>
                <a:xfrm>
                  <a:off x="7649550" y="500730"/>
                  <a:ext cx="2415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3512567D-5448-42E1-9F56-A2004D9BFC7A}"/>
                    </a:ext>
                  </a:extLst>
                </p14:cNvPr>
                <p14:cNvContentPartPr/>
                <p14:nvPr/>
              </p14:nvContentPartPr>
              <p14:xfrm>
                <a:off x="7818030" y="493530"/>
                <a:ext cx="209520" cy="132120"/>
              </p14:xfrm>
            </p:contentPart>
          </mc:Choice>
          <mc:Fallback xmlns="">
            <p:pic>
              <p:nvPicPr>
                <p:cNvPr id="13" name="墨迹 12">
                  <a:extLst>
                    <a:ext uri="{FF2B5EF4-FFF2-40B4-BE49-F238E27FC236}">
                      <a16:creationId xmlns:a16="http://schemas.microsoft.com/office/drawing/2014/main" id="{3512567D-5448-42E1-9F56-A2004D9BFC7A}"/>
                    </a:ext>
                  </a:extLst>
                </p:cNvPr>
                <p:cNvPicPr/>
                <p:nvPr/>
              </p:nvPicPr>
              <p:blipFill>
                <a:blip r:embed="rId26"/>
                <a:stretch>
                  <a:fillRect/>
                </a:stretch>
              </p:blipFill>
              <p:spPr>
                <a:xfrm>
                  <a:off x="7800390" y="475530"/>
                  <a:ext cx="245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B05D90B4-8C9A-460F-A2A7-73C43DB0A3FE}"/>
                    </a:ext>
                  </a:extLst>
                </p14:cNvPr>
                <p14:cNvContentPartPr/>
                <p14:nvPr/>
              </p14:nvContentPartPr>
              <p14:xfrm>
                <a:off x="7938630" y="573810"/>
                <a:ext cx="59760" cy="215280"/>
              </p14:xfrm>
            </p:contentPart>
          </mc:Choice>
          <mc:Fallback xmlns="">
            <p:pic>
              <p:nvPicPr>
                <p:cNvPr id="14" name="墨迹 13">
                  <a:extLst>
                    <a:ext uri="{FF2B5EF4-FFF2-40B4-BE49-F238E27FC236}">
                      <a16:creationId xmlns:a16="http://schemas.microsoft.com/office/drawing/2014/main" id="{B05D90B4-8C9A-460F-A2A7-73C43DB0A3FE}"/>
                    </a:ext>
                  </a:extLst>
                </p:cNvPr>
                <p:cNvPicPr/>
                <p:nvPr/>
              </p:nvPicPr>
              <p:blipFill>
                <a:blip r:embed="rId28"/>
                <a:stretch>
                  <a:fillRect/>
                </a:stretch>
              </p:blipFill>
              <p:spPr>
                <a:xfrm>
                  <a:off x="7920990" y="556170"/>
                  <a:ext cx="954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90C4FA00-D92D-4E1A-A446-4089DCDD6124}"/>
                    </a:ext>
                  </a:extLst>
                </p14:cNvPr>
                <p14:cNvContentPartPr/>
                <p14:nvPr/>
              </p14:nvContentPartPr>
              <p14:xfrm>
                <a:off x="7877070" y="632850"/>
                <a:ext cx="222840" cy="160560"/>
              </p14:xfrm>
            </p:contentPart>
          </mc:Choice>
          <mc:Fallback xmlns="">
            <p:pic>
              <p:nvPicPr>
                <p:cNvPr id="15" name="墨迹 14">
                  <a:extLst>
                    <a:ext uri="{FF2B5EF4-FFF2-40B4-BE49-F238E27FC236}">
                      <a16:creationId xmlns:a16="http://schemas.microsoft.com/office/drawing/2014/main" id="{90C4FA00-D92D-4E1A-A446-4089DCDD6124}"/>
                    </a:ext>
                  </a:extLst>
                </p:cNvPr>
                <p:cNvPicPr/>
                <p:nvPr/>
              </p:nvPicPr>
              <p:blipFill>
                <a:blip r:embed="rId30"/>
                <a:stretch>
                  <a:fillRect/>
                </a:stretch>
              </p:blipFill>
              <p:spPr>
                <a:xfrm>
                  <a:off x="7859430" y="615210"/>
                  <a:ext cx="2584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墨迹 16">
                  <a:extLst>
                    <a:ext uri="{FF2B5EF4-FFF2-40B4-BE49-F238E27FC236}">
                      <a16:creationId xmlns:a16="http://schemas.microsoft.com/office/drawing/2014/main" id="{038E2D55-0B35-4DC8-B5EC-5537707A52CD}"/>
                    </a:ext>
                  </a:extLst>
                </p14:cNvPr>
                <p14:cNvContentPartPr/>
                <p14:nvPr/>
              </p14:nvContentPartPr>
              <p14:xfrm>
                <a:off x="8199270" y="509370"/>
                <a:ext cx="86040" cy="6120"/>
              </p14:xfrm>
            </p:contentPart>
          </mc:Choice>
          <mc:Fallback xmlns="">
            <p:pic>
              <p:nvPicPr>
                <p:cNvPr id="17" name="墨迹 16">
                  <a:extLst>
                    <a:ext uri="{FF2B5EF4-FFF2-40B4-BE49-F238E27FC236}">
                      <a16:creationId xmlns:a16="http://schemas.microsoft.com/office/drawing/2014/main" id="{038E2D55-0B35-4DC8-B5EC-5537707A52CD}"/>
                    </a:ext>
                  </a:extLst>
                </p:cNvPr>
                <p:cNvPicPr/>
                <p:nvPr/>
              </p:nvPicPr>
              <p:blipFill>
                <a:blip r:embed="rId32"/>
                <a:stretch>
                  <a:fillRect/>
                </a:stretch>
              </p:blipFill>
              <p:spPr>
                <a:xfrm>
                  <a:off x="8181630" y="491730"/>
                  <a:ext cx="1216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墨迹 17">
                  <a:extLst>
                    <a:ext uri="{FF2B5EF4-FFF2-40B4-BE49-F238E27FC236}">
                      <a16:creationId xmlns:a16="http://schemas.microsoft.com/office/drawing/2014/main" id="{B01D0D3A-E0EA-4E81-986F-58AEEB48B1F2}"/>
                    </a:ext>
                  </a:extLst>
                </p14:cNvPr>
                <p14:cNvContentPartPr/>
                <p14:nvPr/>
              </p14:nvContentPartPr>
              <p14:xfrm>
                <a:off x="8271630" y="363930"/>
                <a:ext cx="15120" cy="117000"/>
              </p14:xfrm>
            </p:contentPart>
          </mc:Choice>
          <mc:Fallback xmlns="">
            <p:pic>
              <p:nvPicPr>
                <p:cNvPr id="18" name="墨迹 17">
                  <a:extLst>
                    <a:ext uri="{FF2B5EF4-FFF2-40B4-BE49-F238E27FC236}">
                      <a16:creationId xmlns:a16="http://schemas.microsoft.com/office/drawing/2014/main" id="{B01D0D3A-E0EA-4E81-986F-58AEEB48B1F2}"/>
                    </a:ext>
                  </a:extLst>
                </p:cNvPr>
                <p:cNvPicPr/>
                <p:nvPr/>
              </p:nvPicPr>
              <p:blipFill>
                <a:blip r:embed="rId34"/>
                <a:stretch>
                  <a:fillRect/>
                </a:stretch>
              </p:blipFill>
              <p:spPr>
                <a:xfrm>
                  <a:off x="8253630" y="346290"/>
                  <a:ext cx="507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墨迹 18">
                  <a:extLst>
                    <a:ext uri="{FF2B5EF4-FFF2-40B4-BE49-F238E27FC236}">
                      <a16:creationId xmlns:a16="http://schemas.microsoft.com/office/drawing/2014/main" id="{D4A61D06-D3AA-4D5C-95AA-2D9EB3B749C3}"/>
                    </a:ext>
                  </a:extLst>
                </p14:cNvPr>
                <p14:cNvContentPartPr/>
                <p14:nvPr/>
              </p14:nvContentPartPr>
              <p14:xfrm>
                <a:off x="8190990" y="516570"/>
                <a:ext cx="171720" cy="279000"/>
              </p14:xfrm>
            </p:contentPart>
          </mc:Choice>
          <mc:Fallback xmlns="">
            <p:pic>
              <p:nvPicPr>
                <p:cNvPr id="19" name="墨迹 18">
                  <a:extLst>
                    <a:ext uri="{FF2B5EF4-FFF2-40B4-BE49-F238E27FC236}">
                      <a16:creationId xmlns:a16="http://schemas.microsoft.com/office/drawing/2014/main" id="{D4A61D06-D3AA-4D5C-95AA-2D9EB3B749C3}"/>
                    </a:ext>
                  </a:extLst>
                </p:cNvPr>
                <p:cNvPicPr/>
                <p:nvPr/>
              </p:nvPicPr>
              <p:blipFill>
                <a:blip r:embed="rId36"/>
                <a:stretch>
                  <a:fillRect/>
                </a:stretch>
              </p:blipFill>
              <p:spPr>
                <a:xfrm>
                  <a:off x="8173350" y="498570"/>
                  <a:ext cx="2073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墨迹 19">
                  <a:extLst>
                    <a:ext uri="{FF2B5EF4-FFF2-40B4-BE49-F238E27FC236}">
                      <a16:creationId xmlns:a16="http://schemas.microsoft.com/office/drawing/2014/main" id="{B170E207-198A-4AF0-9361-09F03CA138F7}"/>
                    </a:ext>
                  </a:extLst>
                </p14:cNvPr>
                <p14:cNvContentPartPr/>
                <p14:nvPr/>
              </p14:nvContentPartPr>
              <p14:xfrm>
                <a:off x="8355870" y="437730"/>
                <a:ext cx="110880" cy="143640"/>
              </p14:xfrm>
            </p:contentPart>
          </mc:Choice>
          <mc:Fallback xmlns="">
            <p:pic>
              <p:nvPicPr>
                <p:cNvPr id="20" name="墨迹 19">
                  <a:extLst>
                    <a:ext uri="{FF2B5EF4-FFF2-40B4-BE49-F238E27FC236}">
                      <a16:creationId xmlns:a16="http://schemas.microsoft.com/office/drawing/2014/main" id="{B170E207-198A-4AF0-9361-09F03CA138F7}"/>
                    </a:ext>
                  </a:extLst>
                </p:cNvPr>
                <p:cNvPicPr/>
                <p:nvPr/>
              </p:nvPicPr>
              <p:blipFill>
                <a:blip r:embed="rId38"/>
                <a:stretch>
                  <a:fillRect/>
                </a:stretch>
              </p:blipFill>
              <p:spPr>
                <a:xfrm>
                  <a:off x="8338230" y="420090"/>
                  <a:ext cx="1465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墨迹 20">
                  <a:extLst>
                    <a:ext uri="{FF2B5EF4-FFF2-40B4-BE49-F238E27FC236}">
                      <a16:creationId xmlns:a16="http://schemas.microsoft.com/office/drawing/2014/main" id="{CC2D3736-2A6C-4A19-ABF1-81F5E5183558}"/>
                    </a:ext>
                  </a:extLst>
                </p14:cNvPr>
                <p14:cNvContentPartPr/>
                <p14:nvPr/>
              </p14:nvContentPartPr>
              <p14:xfrm>
                <a:off x="8379630" y="546450"/>
                <a:ext cx="225720" cy="238680"/>
              </p14:xfrm>
            </p:contentPart>
          </mc:Choice>
          <mc:Fallback xmlns="">
            <p:pic>
              <p:nvPicPr>
                <p:cNvPr id="21" name="墨迹 20">
                  <a:extLst>
                    <a:ext uri="{FF2B5EF4-FFF2-40B4-BE49-F238E27FC236}">
                      <a16:creationId xmlns:a16="http://schemas.microsoft.com/office/drawing/2014/main" id="{CC2D3736-2A6C-4A19-ABF1-81F5E5183558}"/>
                    </a:ext>
                  </a:extLst>
                </p:cNvPr>
                <p:cNvPicPr/>
                <p:nvPr/>
              </p:nvPicPr>
              <p:blipFill>
                <a:blip r:embed="rId40"/>
                <a:stretch>
                  <a:fillRect/>
                </a:stretch>
              </p:blipFill>
              <p:spPr>
                <a:xfrm>
                  <a:off x="8361990" y="528810"/>
                  <a:ext cx="261360" cy="27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23" name="墨迹 22">
                <a:extLst>
                  <a:ext uri="{FF2B5EF4-FFF2-40B4-BE49-F238E27FC236}">
                    <a16:creationId xmlns:a16="http://schemas.microsoft.com/office/drawing/2014/main" id="{DCA8C715-C944-48D2-9B6F-A72AD0445EEE}"/>
                  </a:ext>
                </a:extLst>
              </p14:cNvPr>
              <p14:cNvContentPartPr/>
              <p14:nvPr/>
            </p14:nvContentPartPr>
            <p14:xfrm>
              <a:off x="-736290" y="1504770"/>
              <a:ext cx="360" cy="360"/>
            </p14:xfrm>
          </p:contentPart>
        </mc:Choice>
        <mc:Fallback xmlns="">
          <p:pic>
            <p:nvPicPr>
              <p:cNvPr id="23" name="墨迹 22">
                <a:extLst>
                  <a:ext uri="{FF2B5EF4-FFF2-40B4-BE49-F238E27FC236}">
                    <a16:creationId xmlns:a16="http://schemas.microsoft.com/office/drawing/2014/main" id="{DCA8C715-C944-48D2-9B6F-A72AD0445EEE}"/>
                  </a:ext>
                </a:extLst>
              </p:cNvPr>
              <p:cNvPicPr/>
              <p:nvPr/>
            </p:nvPicPr>
            <p:blipFill>
              <a:blip r:embed="rId42"/>
              <a:stretch>
                <a:fillRect/>
              </a:stretch>
            </p:blipFill>
            <p:spPr>
              <a:xfrm>
                <a:off x="-754290" y="1486770"/>
                <a:ext cx="36000" cy="36000"/>
              </a:xfrm>
              <a:prstGeom prst="rect">
                <a:avLst/>
              </a:prstGeom>
            </p:spPr>
          </p:pic>
        </mc:Fallback>
      </mc:AlternateContent>
      <p:grpSp>
        <p:nvGrpSpPr>
          <p:cNvPr id="59" name="组合 58">
            <a:extLst>
              <a:ext uri="{FF2B5EF4-FFF2-40B4-BE49-F238E27FC236}">
                <a16:creationId xmlns:a16="http://schemas.microsoft.com/office/drawing/2014/main" id="{4FD97BB5-F705-40F3-97C6-D072995EEA81}"/>
              </a:ext>
            </a:extLst>
          </p:cNvPr>
          <p:cNvGrpSpPr/>
          <p:nvPr/>
        </p:nvGrpSpPr>
        <p:grpSpPr>
          <a:xfrm>
            <a:off x="5453190" y="1439970"/>
            <a:ext cx="2321640" cy="670680"/>
            <a:chOff x="5453190" y="1439970"/>
            <a:chExt cx="2321640" cy="670680"/>
          </a:xfrm>
        </p:grpSpPr>
        <mc:AlternateContent xmlns:mc="http://schemas.openxmlformats.org/markup-compatibility/2006" xmlns:p14="http://schemas.microsoft.com/office/powerpoint/2010/main">
          <mc:Choice Requires="p14">
            <p:contentPart p14:bwMode="auto" r:id="rId43">
              <p14:nvContentPartPr>
                <p14:cNvPr id="24" name="墨迹 23">
                  <a:extLst>
                    <a:ext uri="{FF2B5EF4-FFF2-40B4-BE49-F238E27FC236}">
                      <a16:creationId xmlns:a16="http://schemas.microsoft.com/office/drawing/2014/main" id="{308C925F-E144-43C9-8184-83C305EB11C2}"/>
                    </a:ext>
                  </a:extLst>
                </p14:cNvPr>
                <p14:cNvContentPartPr/>
                <p14:nvPr/>
              </p14:nvContentPartPr>
              <p14:xfrm>
                <a:off x="5463270" y="1525650"/>
                <a:ext cx="178200" cy="45720"/>
              </p14:xfrm>
            </p:contentPart>
          </mc:Choice>
          <mc:Fallback xmlns="">
            <p:pic>
              <p:nvPicPr>
                <p:cNvPr id="24" name="墨迹 23">
                  <a:extLst>
                    <a:ext uri="{FF2B5EF4-FFF2-40B4-BE49-F238E27FC236}">
                      <a16:creationId xmlns:a16="http://schemas.microsoft.com/office/drawing/2014/main" id="{308C925F-E144-43C9-8184-83C305EB11C2}"/>
                    </a:ext>
                  </a:extLst>
                </p:cNvPr>
                <p:cNvPicPr/>
                <p:nvPr/>
              </p:nvPicPr>
              <p:blipFill>
                <a:blip r:embed="rId44"/>
                <a:stretch>
                  <a:fillRect/>
                </a:stretch>
              </p:blipFill>
              <p:spPr>
                <a:xfrm>
                  <a:off x="5445630" y="1508010"/>
                  <a:ext cx="2138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墨迹 24">
                  <a:extLst>
                    <a:ext uri="{FF2B5EF4-FFF2-40B4-BE49-F238E27FC236}">
                      <a16:creationId xmlns:a16="http://schemas.microsoft.com/office/drawing/2014/main" id="{CE6B0E93-F769-4C26-A086-284836DE5D79}"/>
                    </a:ext>
                  </a:extLst>
                </p14:cNvPr>
                <p14:cNvContentPartPr/>
                <p14:nvPr/>
              </p14:nvContentPartPr>
              <p14:xfrm>
                <a:off x="5453190" y="1610250"/>
                <a:ext cx="188640" cy="147960"/>
              </p14:xfrm>
            </p:contentPart>
          </mc:Choice>
          <mc:Fallback xmlns="">
            <p:pic>
              <p:nvPicPr>
                <p:cNvPr id="25" name="墨迹 24">
                  <a:extLst>
                    <a:ext uri="{FF2B5EF4-FFF2-40B4-BE49-F238E27FC236}">
                      <a16:creationId xmlns:a16="http://schemas.microsoft.com/office/drawing/2014/main" id="{CE6B0E93-F769-4C26-A086-284836DE5D79}"/>
                    </a:ext>
                  </a:extLst>
                </p:cNvPr>
                <p:cNvPicPr/>
                <p:nvPr/>
              </p:nvPicPr>
              <p:blipFill>
                <a:blip r:embed="rId46"/>
                <a:stretch>
                  <a:fillRect/>
                </a:stretch>
              </p:blipFill>
              <p:spPr>
                <a:xfrm>
                  <a:off x="5435190" y="1592250"/>
                  <a:ext cx="2242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 name="墨迹 25">
                  <a:extLst>
                    <a:ext uri="{FF2B5EF4-FFF2-40B4-BE49-F238E27FC236}">
                      <a16:creationId xmlns:a16="http://schemas.microsoft.com/office/drawing/2014/main" id="{C9B4C094-5481-49F1-A5E7-5911820B7624}"/>
                    </a:ext>
                  </a:extLst>
                </p14:cNvPr>
                <p14:cNvContentPartPr/>
                <p14:nvPr/>
              </p14:nvContentPartPr>
              <p14:xfrm>
                <a:off x="5587830" y="1470570"/>
                <a:ext cx="23400" cy="522360"/>
              </p14:xfrm>
            </p:contentPart>
          </mc:Choice>
          <mc:Fallback xmlns="">
            <p:pic>
              <p:nvPicPr>
                <p:cNvPr id="26" name="墨迹 25">
                  <a:extLst>
                    <a:ext uri="{FF2B5EF4-FFF2-40B4-BE49-F238E27FC236}">
                      <a16:creationId xmlns:a16="http://schemas.microsoft.com/office/drawing/2014/main" id="{C9B4C094-5481-49F1-A5E7-5911820B7624}"/>
                    </a:ext>
                  </a:extLst>
                </p:cNvPr>
                <p:cNvPicPr/>
                <p:nvPr/>
              </p:nvPicPr>
              <p:blipFill>
                <a:blip r:embed="rId48"/>
                <a:stretch>
                  <a:fillRect/>
                </a:stretch>
              </p:blipFill>
              <p:spPr>
                <a:xfrm>
                  <a:off x="5570190" y="1452930"/>
                  <a:ext cx="59040"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 name="墨迹 26">
                  <a:extLst>
                    <a:ext uri="{FF2B5EF4-FFF2-40B4-BE49-F238E27FC236}">
                      <a16:creationId xmlns:a16="http://schemas.microsoft.com/office/drawing/2014/main" id="{789EAA1E-D2E5-4DE2-9C67-6EB7B90982C2}"/>
                    </a:ext>
                  </a:extLst>
                </p14:cNvPr>
                <p14:cNvContentPartPr/>
                <p14:nvPr/>
              </p14:nvContentPartPr>
              <p14:xfrm>
                <a:off x="5499630" y="1746330"/>
                <a:ext cx="92880" cy="255240"/>
              </p14:xfrm>
            </p:contentPart>
          </mc:Choice>
          <mc:Fallback xmlns="">
            <p:pic>
              <p:nvPicPr>
                <p:cNvPr id="27" name="墨迹 26">
                  <a:extLst>
                    <a:ext uri="{FF2B5EF4-FFF2-40B4-BE49-F238E27FC236}">
                      <a16:creationId xmlns:a16="http://schemas.microsoft.com/office/drawing/2014/main" id="{789EAA1E-D2E5-4DE2-9C67-6EB7B90982C2}"/>
                    </a:ext>
                  </a:extLst>
                </p:cNvPr>
                <p:cNvPicPr/>
                <p:nvPr/>
              </p:nvPicPr>
              <p:blipFill>
                <a:blip r:embed="rId50"/>
                <a:stretch>
                  <a:fillRect/>
                </a:stretch>
              </p:blipFill>
              <p:spPr>
                <a:xfrm>
                  <a:off x="5481990" y="1728330"/>
                  <a:ext cx="12852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8" name="墨迹 27">
                  <a:extLst>
                    <a:ext uri="{FF2B5EF4-FFF2-40B4-BE49-F238E27FC236}">
                      <a16:creationId xmlns:a16="http://schemas.microsoft.com/office/drawing/2014/main" id="{171632D5-E139-4273-B54A-31A7B93E239B}"/>
                    </a:ext>
                  </a:extLst>
                </p14:cNvPr>
                <p14:cNvContentPartPr/>
                <p14:nvPr/>
              </p14:nvContentPartPr>
              <p14:xfrm>
                <a:off x="5619150" y="1766850"/>
                <a:ext cx="39960" cy="113760"/>
              </p14:xfrm>
            </p:contentPart>
          </mc:Choice>
          <mc:Fallback xmlns="">
            <p:pic>
              <p:nvPicPr>
                <p:cNvPr id="28" name="墨迹 27">
                  <a:extLst>
                    <a:ext uri="{FF2B5EF4-FFF2-40B4-BE49-F238E27FC236}">
                      <a16:creationId xmlns:a16="http://schemas.microsoft.com/office/drawing/2014/main" id="{171632D5-E139-4273-B54A-31A7B93E239B}"/>
                    </a:ext>
                  </a:extLst>
                </p:cNvPr>
                <p:cNvPicPr/>
                <p:nvPr/>
              </p:nvPicPr>
              <p:blipFill>
                <a:blip r:embed="rId52"/>
                <a:stretch>
                  <a:fillRect/>
                </a:stretch>
              </p:blipFill>
              <p:spPr>
                <a:xfrm>
                  <a:off x="5601510" y="1749210"/>
                  <a:ext cx="756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9" name="墨迹 28">
                  <a:extLst>
                    <a:ext uri="{FF2B5EF4-FFF2-40B4-BE49-F238E27FC236}">
                      <a16:creationId xmlns:a16="http://schemas.microsoft.com/office/drawing/2014/main" id="{228D8070-5F24-48BE-90F8-61FDDE216BF4}"/>
                    </a:ext>
                  </a:extLst>
                </p14:cNvPr>
                <p14:cNvContentPartPr/>
                <p14:nvPr/>
              </p14:nvContentPartPr>
              <p14:xfrm>
                <a:off x="5661990" y="1461930"/>
                <a:ext cx="163440" cy="282240"/>
              </p14:xfrm>
            </p:contentPart>
          </mc:Choice>
          <mc:Fallback xmlns="">
            <p:pic>
              <p:nvPicPr>
                <p:cNvPr id="29" name="墨迹 28">
                  <a:extLst>
                    <a:ext uri="{FF2B5EF4-FFF2-40B4-BE49-F238E27FC236}">
                      <a16:creationId xmlns:a16="http://schemas.microsoft.com/office/drawing/2014/main" id="{228D8070-5F24-48BE-90F8-61FDDE216BF4}"/>
                    </a:ext>
                  </a:extLst>
                </p:cNvPr>
                <p:cNvPicPr/>
                <p:nvPr/>
              </p:nvPicPr>
              <p:blipFill>
                <a:blip r:embed="rId54"/>
                <a:stretch>
                  <a:fillRect/>
                </a:stretch>
              </p:blipFill>
              <p:spPr>
                <a:xfrm>
                  <a:off x="5643990" y="1443930"/>
                  <a:ext cx="1990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0" name="墨迹 29">
                  <a:extLst>
                    <a:ext uri="{FF2B5EF4-FFF2-40B4-BE49-F238E27FC236}">
                      <a16:creationId xmlns:a16="http://schemas.microsoft.com/office/drawing/2014/main" id="{B064202F-47C8-4229-AFAC-EAC33B501C49}"/>
                    </a:ext>
                  </a:extLst>
                </p14:cNvPr>
                <p14:cNvContentPartPr/>
                <p14:nvPr/>
              </p14:nvContentPartPr>
              <p14:xfrm>
                <a:off x="5685030" y="1673610"/>
                <a:ext cx="147600" cy="199800"/>
              </p14:xfrm>
            </p:contentPart>
          </mc:Choice>
          <mc:Fallback xmlns="">
            <p:pic>
              <p:nvPicPr>
                <p:cNvPr id="30" name="墨迹 29">
                  <a:extLst>
                    <a:ext uri="{FF2B5EF4-FFF2-40B4-BE49-F238E27FC236}">
                      <a16:creationId xmlns:a16="http://schemas.microsoft.com/office/drawing/2014/main" id="{B064202F-47C8-4229-AFAC-EAC33B501C49}"/>
                    </a:ext>
                  </a:extLst>
                </p:cNvPr>
                <p:cNvPicPr/>
                <p:nvPr/>
              </p:nvPicPr>
              <p:blipFill>
                <a:blip r:embed="rId56"/>
                <a:stretch>
                  <a:fillRect/>
                </a:stretch>
              </p:blipFill>
              <p:spPr>
                <a:xfrm>
                  <a:off x="5667030" y="1655970"/>
                  <a:ext cx="1832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墨迹 30">
                  <a:extLst>
                    <a:ext uri="{FF2B5EF4-FFF2-40B4-BE49-F238E27FC236}">
                      <a16:creationId xmlns:a16="http://schemas.microsoft.com/office/drawing/2014/main" id="{F8149CA0-B189-4CDA-805A-D5BDACE9354D}"/>
                    </a:ext>
                  </a:extLst>
                </p14:cNvPr>
                <p14:cNvContentPartPr/>
                <p14:nvPr/>
              </p14:nvContentPartPr>
              <p14:xfrm>
                <a:off x="5675310" y="1704930"/>
                <a:ext cx="86040" cy="317160"/>
              </p14:xfrm>
            </p:contentPart>
          </mc:Choice>
          <mc:Fallback xmlns="">
            <p:pic>
              <p:nvPicPr>
                <p:cNvPr id="31" name="墨迹 30">
                  <a:extLst>
                    <a:ext uri="{FF2B5EF4-FFF2-40B4-BE49-F238E27FC236}">
                      <a16:creationId xmlns:a16="http://schemas.microsoft.com/office/drawing/2014/main" id="{F8149CA0-B189-4CDA-805A-D5BDACE9354D}"/>
                    </a:ext>
                  </a:extLst>
                </p:cNvPr>
                <p:cNvPicPr/>
                <p:nvPr/>
              </p:nvPicPr>
              <p:blipFill>
                <a:blip r:embed="rId58"/>
                <a:stretch>
                  <a:fillRect/>
                </a:stretch>
              </p:blipFill>
              <p:spPr>
                <a:xfrm>
                  <a:off x="5657670" y="1686930"/>
                  <a:ext cx="12168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墨迹 31">
                  <a:extLst>
                    <a:ext uri="{FF2B5EF4-FFF2-40B4-BE49-F238E27FC236}">
                      <a16:creationId xmlns:a16="http://schemas.microsoft.com/office/drawing/2014/main" id="{11DCC5BE-DF87-4DB9-B499-97DCEA728EA6}"/>
                    </a:ext>
                  </a:extLst>
                </p14:cNvPr>
                <p14:cNvContentPartPr/>
                <p14:nvPr/>
              </p14:nvContentPartPr>
              <p14:xfrm>
                <a:off x="5695110" y="1886370"/>
                <a:ext cx="224280" cy="188280"/>
              </p14:xfrm>
            </p:contentPart>
          </mc:Choice>
          <mc:Fallback xmlns="">
            <p:pic>
              <p:nvPicPr>
                <p:cNvPr id="32" name="墨迹 31">
                  <a:extLst>
                    <a:ext uri="{FF2B5EF4-FFF2-40B4-BE49-F238E27FC236}">
                      <a16:creationId xmlns:a16="http://schemas.microsoft.com/office/drawing/2014/main" id="{11DCC5BE-DF87-4DB9-B499-97DCEA728EA6}"/>
                    </a:ext>
                  </a:extLst>
                </p:cNvPr>
                <p:cNvPicPr/>
                <p:nvPr/>
              </p:nvPicPr>
              <p:blipFill>
                <a:blip r:embed="rId60"/>
                <a:stretch>
                  <a:fillRect/>
                </a:stretch>
              </p:blipFill>
              <p:spPr>
                <a:xfrm>
                  <a:off x="5677110" y="1868370"/>
                  <a:ext cx="2599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墨迹 32">
                  <a:extLst>
                    <a:ext uri="{FF2B5EF4-FFF2-40B4-BE49-F238E27FC236}">
                      <a16:creationId xmlns:a16="http://schemas.microsoft.com/office/drawing/2014/main" id="{9CE2F772-C4CF-4037-A1E7-405CFB2FBEED}"/>
                    </a:ext>
                  </a:extLst>
                </p14:cNvPr>
                <p14:cNvContentPartPr/>
                <p14:nvPr/>
              </p14:nvContentPartPr>
              <p14:xfrm>
                <a:off x="5936310" y="1439970"/>
                <a:ext cx="210240" cy="282240"/>
              </p14:xfrm>
            </p:contentPart>
          </mc:Choice>
          <mc:Fallback xmlns="">
            <p:pic>
              <p:nvPicPr>
                <p:cNvPr id="33" name="墨迹 32">
                  <a:extLst>
                    <a:ext uri="{FF2B5EF4-FFF2-40B4-BE49-F238E27FC236}">
                      <a16:creationId xmlns:a16="http://schemas.microsoft.com/office/drawing/2014/main" id="{9CE2F772-C4CF-4037-A1E7-405CFB2FBEED}"/>
                    </a:ext>
                  </a:extLst>
                </p:cNvPr>
                <p:cNvPicPr/>
                <p:nvPr/>
              </p:nvPicPr>
              <p:blipFill>
                <a:blip r:embed="rId62"/>
                <a:stretch>
                  <a:fillRect/>
                </a:stretch>
              </p:blipFill>
              <p:spPr>
                <a:xfrm>
                  <a:off x="5918310" y="1421970"/>
                  <a:ext cx="2458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4" name="墨迹 33">
                  <a:extLst>
                    <a:ext uri="{FF2B5EF4-FFF2-40B4-BE49-F238E27FC236}">
                      <a16:creationId xmlns:a16="http://schemas.microsoft.com/office/drawing/2014/main" id="{A5C89CA5-312C-45A0-B0F4-641E0CAA4B9F}"/>
                    </a:ext>
                  </a:extLst>
                </p14:cNvPr>
                <p14:cNvContentPartPr/>
                <p14:nvPr/>
              </p14:nvContentPartPr>
              <p14:xfrm>
                <a:off x="6028470" y="1577850"/>
                <a:ext cx="123840" cy="54000"/>
              </p14:xfrm>
            </p:contentPart>
          </mc:Choice>
          <mc:Fallback xmlns="">
            <p:pic>
              <p:nvPicPr>
                <p:cNvPr id="34" name="墨迹 33">
                  <a:extLst>
                    <a:ext uri="{FF2B5EF4-FFF2-40B4-BE49-F238E27FC236}">
                      <a16:creationId xmlns:a16="http://schemas.microsoft.com/office/drawing/2014/main" id="{A5C89CA5-312C-45A0-B0F4-641E0CAA4B9F}"/>
                    </a:ext>
                  </a:extLst>
                </p:cNvPr>
                <p:cNvPicPr/>
                <p:nvPr/>
              </p:nvPicPr>
              <p:blipFill>
                <a:blip r:embed="rId64"/>
                <a:stretch>
                  <a:fillRect/>
                </a:stretch>
              </p:blipFill>
              <p:spPr>
                <a:xfrm>
                  <a:off x="6010470" y="1559850"/>
                  <a:ext cx="1594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5" name="墨迹 34">
                  <a:extLst>
                    <a:ext uri="{FF2B5EF4-FFF2-40B4-BE49-F238E27FC236}">
                      <a16:creationId xmlns:a16="http://schemas.microsoft.com/office/drawing/2014/main" id="{37674F8A-01BF-4F24-937E-A15A9789F97D}"/>
                    </a:ext>
                  </a:extLst>
                </p14:cNvPr>
                <p14:cNvContentPartPr/>
                <p14:nvPr/>
              </p14:nvContentPartPr>
              <p14:xfrm>
                <a:off x="5978790" y="1654890"/>
                <a:ext cx="254160" cy="349200"/>
              </p14:xfrm>
            </p:contentPart>
          </mc:Choice>
          <mc:Fallback xmlns="">
            <p:pic>
              <p:nvPicPr>
                <p:cNvPr id="35" name="墨迹 34">
                  <a:extLst>
                    <a:ext uri="{FF2B5EF4-FFF2-40B4-BE49-F238E27FC236}">
                      <a16:creationId xmlns:a16="http://schemas.microsoft.com/office/drawing/2014/main" id="{37674F8A-01BF-4F24-937E-A15A9789F97D}"/>
                    </a:ext>
                  </a:extLst>
                </p:cNvPr>
                <p:cNvPicPr/>
                <p:nvPr/>
              </p:nvPicPr>
              <p:blipFill>
                <a:blip r:embed="rId66"/>
                <a:stretch>
                  <a:fillRect/>
                </a:stretch>
              </p:blipFill>
              <p:spPr>
                <a:xfrm>
                  <a:off x="5960790" y="1637250"/>
                  <a:ext cx="28980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6" name="墨迹 35">
                  <a:extLst>
                    <a:ext uri="{FF2B5EF4-FFF2-40B4-BE49-F238E27FC236}">
                      <a16:creationId xmlns:a16="http://schemas.microsoft.com/office/drawing/2014/main" id="{46EDF3D6-36FE-47FF-9B0B-BCFBA250958E}"/>
                    </a:ext>
                  </a:extLst>
                </p14:cNvPr>
                <p14:cNvContentPartPr/>
                <p14:nvPr/>
              </p14:nvContentPartPr>
              <p14:xfrm>
                <a:off x="6045390" y="1758570"/>
                <a:ext cx="25200" cy="113760"/>
              </p14:xfrm>
            </p:contentPart>
          </mc:Choice>
          <mc:Fallback xmlns="">
            <p:pic>
              <p:nvPicPr>
                <p:cNvPr id="36" name="墨迹 35">
                  <a:extLst>
                    <a:ext uri="{FF2B5EF4-FFF2-40B4-BE49-F238E27FC236}">
                      <a16:creationId xmlns:a16="http://schemas.microsoft.com/office/drawing/2014/main" id="{46EDF3D6-36FE-47FF-9B0B-BCFBA250958E}"/>
                    </a:ext>
                  </a:extLst>
                </p:cNvPr>
                <p:cNvPicPr/>
                <p:nvPr/>
              </p:nvPicPr>
              <p:blipFill>
                <a:blip r:embed="rId68"/>
                <a:stretch>
                  <a:fillRect/>
                </a:stretch>
              </p:blipFill>
              <p:spPr>
                <a:xfrm>
                  <a:off x="6027750" y="1740930"/>
                  <a:ext cx="60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7" name="墨迹 36">
                  <a:extLst>
                    <a:ext uri="{FF2B5EF4-FFF2-40B4-BE49-F238E27FC236}">
                      <a16:creationId xmlns:a16="http://schemas.microsoft.com/office/drawing/2014/main" id="{A59B7F41-715F-4298-A91A-23FA42A02B0B}"/>
                    </a:ext>
                  </a:extLst>
                </p14:cNvPr>
                <p14:cNvContentPartPr/>
                <p14:nvPr/>
              </p14:nvContentPartPr>
              <p14:xfrm>
                <a:off x="5951790" y="1836330"/>
                <a:ext cx="206280" cy="240120"/>
              </p14:xfrm>
            </p:contentPart>
          </mc:Choice>
          <mc:Fallback xmlns="">
            <p:pic>
              <p:nvPicPr>
                <p:cNvPr id="37" name="墨迹 36">
                  <a:extLst>
                    <a:ext uri="{FF2B5EF4-FFF2-40B4-BE49-F238E27FC236}">
                      <a16:creationId xmlns:a16="http://schemas.microsoft.com/office/drawing/2014/main" id="{A59B7F41-715F-4298-A91A-23FA42A02B0B}"/>
                    </a:ext>
                  </a:extLst>
                </p:cNvPr>
                <p:cNvPicPr/>
                <p:nvPr/>
              </p:nvPicPr>
              <p:blipFill>
                <a:blip r:embed="rId70"/>
                <a:stretch>
                  <a:fillRect/>
                </a:stretch>
              </p:blipFill>
              <p:spPr>
                <a:xfrm>
                  <a:off x="5934150" y="1818690"/>
                  <a:ext cx="24192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8" name="墨迹 37">
                  <a:extLst>
                    <a:ext uri="{FF2B5EF4-FFF2-40B4-BE49-F238E27FC236}">
                      <a16:creationId xmlns:a16="http://schemas.microsoft.com/office/drawing/2014/main" id="{A0ED5A64-457C-4AF6-9521-67738484F290}"/>
                    </a:ext>
                  </a:extLst>
                </p14:cNvPr>
                <p14:cNvContentPartPr/>
                <p14:nvPr/>
              </p14:nvContentPartPr>
              <p14:xfrm>
                <a:off x="6066270" y="1903290"/>
                <a:ext cx="81360" cy="207360"/>
              </p14:xfrm>
            </p:contentPart>
          </mc:Choice>
          <mc:Fallback xmlns="">
            <p:pic>
              <p:nvPicPr>
                <p:cNvPr id="38" name="墨迹 37">
                  <a:extLst>
                    <a:ext uri="{FF2B5EF4-FFF2-40B4-BE49-F238E27FC236}">
                      <a16:creationId xmlns:a16="http://schemas.microsoft.com/office/drawing/2014/main" id="{A0ED5A64-457C-4AF6-9521-67738484F290}"/>
                    </a:ext>
                  </a:extLst>
                </p:cNvPr>
                <p:cNvPicPr/>
                <p:nvPr/>
              </p:nvPicPr>
              <p:blipFill>
                <a:blip r:embed="rId72"/>
                <a:stretch>
                  <a:fillRect/>
                </a:stretch>
              </p:blipFill>
              <p:spPr>
                <a:xfrm>
                  <a:off x="6048270" y="1885650"/>
                  <a:ext cx="1170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9" name="墨迹 38">
                  <a:extLst>
                    <a:ext uri="{FF2B5EF4-FFF2-40B4-BE49-F238E27FC236}">
                      <a16:creationId xmlns:a16="http://schemas.microsoft.com/office/drawing/2014/main" id="{F11768CF-A995-456D-838B-B8E4FB233CE2}"/>
                    </a:ext>
                  </a:extLst>
                </p14:cNvPr>
                <p14:cNvContentPartPr/>
                <p14:nvPr/>
              </p14:nvContentPartPr>
              <p14:xfrm>
                <a:off x="5972670" y="1891770"/>
                <a:ext cx="209520" cy="70560"/>
              </p14:xfrm>
            </p:contentPart>
          </mc:Choice>
          <mc:Fallback xmlns="">
            <p:pic>
              <p:nvPicPr>
                <p:cNvPr id="39" name="墨迹 38">
                  <a:extLst>
                    <a:ext uri="{FF2B5EF4-FFF2-40B4-BE49-F238E27FC236}">
                      <a16:creationId xmlns:a16="http://schemas.microsoft.com/office/drawing/2014/main" id="{F11768CF-A995-456D-838B-B8E4FB233CE2}"/>
                    </a:ext>
                  </a:extLst>
                </p:cNvPr>
                <p:cNvPicPr/>
                <p:nvPr/>
              </p:nvPicPr>
              <p:blipFill>
                <a:blip r:embed="rId74"/>
                <a:stretch>
                  <a:fillRect/>
                </a:stretch>
              </p:blipFill>
              <p:spPr>
                <a:xfrm>
                  <a:off x="5955030" y="1873770"/>
                  <a:ext cx="2451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0" name="墨迹 39">
                  <a:extLst>
                    <a:ext uri="{FF2B5EF4-FFF2-40B4-BE49-F238E27FC236}">
                      <a16:creationId xmlns:a16="http://schemas.microsoft.com/office/drawing/2014/main" id="{916BB630-62D7-459A-BD54-772881ACDD7D}"/>
                    </a:ext>
                  </a:extLst>
                </p14:cNvPr>
                <p14:cNvContentPartPr/>
                <p14:nvPr/>
              </p14:nvContentPartPr>
              <p14:xfrm>
                <a:off x="6390270" y="1544730"/>
                <a:ext cx="143280" cy="32760"/>
              </p14:xfrm>
            </p:contentPart>
          </mc:Choice>
          <mc:Fallback xmlns="">
            <p:pic>
              <p:nvPicPr>
                <p:cNvPr id="40" name="墨迹 39">
                  <a:extLst>
                    <a:ext uri="{FF2B5EF4-FFF2-40B4-BE49-F238E27FC236}">
                      <a16:creationId xmlns:a16="http://schemas.microsoft.com/office/drawing/2014/main" id="{916BB630-62D7-459A-BD54-772881ACDD7D}"/>
                    </a:ext>
                  </a:extLst>
                </p:cNvPr>
                <p:cNvPicPr/>
                <p:nvPr/>
              </p:nvPicPr>
              <p:blipFill>
                <a:blip r:embed="rId76"/>
                <a:stretch>
                  <a:fillRect/>
                </a:stretch>
              </p:blipFill>
              <p:spPr>
                <a:xfrm>
                  <a:off x="6372270" y="1526730"/>
                  <a:ext cx="1789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1" name="墨迹 40">
                  <a:extLst>
                    <a:ext uri="{FF2B5EF4-FFF2-40B4-BE49-F238E27FC236}">
                      <a16:creationId xmlns:a16="http://schemas.microsoft.com/office/drawing/2014/main" id="{1379495F-1FDD-4DA7-AFB8-715842046057}"/>
                    </a:ext>
                  </a:extLst>
                </p14:cNvPr>
                <p14:cNvContentPartPr/>
                <p14:nvPr/>
              </p14:nvContentPartPr>
              <p14:xfrm>
                <a:off x="6294150" y="1689450"/>
                <a:ext cx="93600" cy="383040"/>
              </p14:xfrm>
            </p:contentPart>
          </mc:Choice>
          <mc:Fallback xmlns="">
            <p:pic>
              <p:nvPicPr>
                <p:cNvPr id="41" name="墨迹 40">
                  <a:extLst>
                    <a:ext uri="{FF2B5EF4-FFF2-40B4-BE49-F238E27FC236}">
                      <a16:creationId xmlns:a16="http://schemas.microsoft.com/office/drawing/2014/main" id="{1379495F-1FDD-4DA7-AFB8-715842046057}"/>
                    </a:ext>
                  </a:extLst>
                </p:cNvPr>
                <p:cNvPicPr/>
                <p:nvPr/>
              </p:nvPicPr>
              <p:blipFill>
                <a:blip r:embed="rId78"/>
                <a:stretch>
                  <a:fillRect/>
                </a:stretch>
              </p:blipFill>
              <p:spPr>
                <a:xfrm>
                  <a:off x="6276510" y="1671450"/>
                  <a:ext cx="12924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2" name="墨迹 41">
                  <a:extLst>
                    <a:ext uri="{FF2B5EF4-FFF2-40B4-BE49-F238E27FC236}">
                      <a16:creationId xmlns:a16="http://schemas.microsoft.com/office/drawing/2014/main" id="{B7CFEC12-87D8-4791-9BAA-A27628EA98BB}"/>
                    </a:ext>
                  </a:extLst>
                </p14:cNvPr>
                <p14:cNvContentPartPr/>
                <p14:nvPr/>
              </p14:nvContentPartPr>
              <p14:xfrm>
                <a:off x="6407910" y="1640130"/>
                <a:ext cx="195120" cy="447840"/>
              </p14:xfrm>
            </p:contentPart>
          </mc:Choice>
          <mc:Fallback xmlns="">
            <p:pic>
              <p:nvPicPr>
                <p:cNvPr id="42" name="墨迹 41">
                  <a:extLst>
                    <a:ext uri="{FF2B5EF4-FFF2-40B4-BE49-F238E27FC236}">
                      <a16:creationId xmlns:a16="http://schemas.microsoft.com/office/drawing/2014/main" id="{B7CFEC12-87D8-4791-9BAA-A27628EA98BB}"/>
                    </a:ext>
                  </a:extLst>
                </p:cNvPr>
                <p:cNvPicPr/>
                <p:nvPr/>
              </p:nvPicPr>
              <p:blipFill>
                <a:blip r:embed="rId80"/>
                <a:stretch>
                  <a:fillRect/>
                </a:stretch>
              </p:blipFill>
              <p:spPr>
                <a:xfrm>
                  <a:off x="6390270" y="1622130"/>
                  <a:ext cx="23076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3" name="墨迹 42">
                  <a:extLst>
                    <a:ext uri="{FF2B5EF4-FFF2-40B4-BE49-F238E27FC236}">
                      <a16:creationId xmlns:a16="http://schemas.microsoft.com/office/drawing/2014/main" id="{82C384AC-66AA-4529-8242-E4369E901BA0}"/>
                    </a:ext>
                  </a:extLst>
                </p14:cNvPr>
                <p14:cNvContentPartPr/>
                <p14:nvPr/>
              </p14:nvContentPartPr>
              <p14:xfrm>
                <a:off x="6428790" y="1662090"/>
                <a:ext cx="2880" cy="229320"/>
              </p14:xfrm>
            </p:contentPart>
          </mc:Choice>
          <mc:Fallback xmlns="">
            <p:pic>
              <p:nvPicPr>
                <p:cNvPr id="43" name="墨迹 42">
                  <a:extLst>
                    <a:ext uri="{FF2B5EF4-FFF2-40B4-BE49-F238E27FC236}">
                      <a16:creationId xmlns:a16="http://schemas.microsoft.com/office/drawing/2014/main" id="{82C384AC-66AA-4529-8242-E4369E901BA0}"/>
                    </a:ext>
                  </a:extLst>
                </p:cNvPr>
                <p:cNvPicPr/>
                <p:nvPr/>
              </p:nvPicPr>
              <p:blipFill>
                <a:blip r:embed="rId82"/>
                <a:stretch>
                  <a:fillRect/>
                </a:stretch>
              </p:blipFill>
              <p:spPr>
                <a:xfrm>
                  <a:off x="6410790" y="1644450"/>
                  <a:ext cx="385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4" name="墨迹 43">
                  <a:extLst>
                    <a:ext uri="{FF2B5EF4-FFF2-40B4-BE49-F238E27FC236}">
                      <a16:creationId xmlns:a16="http://schemas.microsoft.com/office/drawing/2014/main" id="{EE7D2A8D-3558-4D3E-84F4-9239206CB2B1}"/>
                    </a:ext>
                  </a:extLst>
                </p14:cNvPr>
                <p14:cNvContentPartPr/>
                <p14:nvPr/>
              </p14:nvContentPartPr>
              <p14:xfrm>
                <a:off x="6420870" y="1576050"/>
                <a:ext cx="195120" cy="389520"/>
              </p14:xfrm>
            </p:contentPart>
          </mc:Choice>
          <mc:Fallback xmlns="">
            <p:pic>
              <p:nvPicPr>
                <p:cNvPr id="44" name="墨迹 43">
                  <a:extLst>
                    <a:ext uri="{FF2B5EF4-FFF2-40B4-BE49-F238E27FC236}">
                      <a16:creationId xmlns:a16="http://schemas.microsoft.com/office/drawing/2014/main" id="{EE7D2A8D-3558-4D3E-84F4-9239206CB2B1}"/>
                    </a:ext>
                  </a:extLst>
                </p:cNvPr>
                <p:cNvPicPr/>
                <p:nvPr/>
              </p:nvPicPr>
              <p:blipFill>
                <a:blip r:embed="rId84"/>
                <a:stretch>
                  <a:fillRect/>
                </a:stretch>
              </p:blipFill>
              <p:spPr>
                <a:xfrm>
                  <a:off x="6403230" y="1558050"/>
                  <a:ext cx="23076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5" name="墨迹 44">
                  <a:extLst>
                    <a:ext uri="{FF2B5EF4-FFF2-40B4-BE49-F238E27FC236}">
                      <a16:creationId xmlns:a16="http://schemas.microsoft.com/office/drawing/2014/main" id="{1586C5DA-74DD-43EE-A055-A443B5585A66}"/>
                    </a:ext>
                  </a:extLst>
                </p14:cNvPr>
                <p14:cNvContentPartPr/>
                <p14:nvPr/>
              </p14:nvContentPartPr>
              <p14:xfrm>
                <a:off x="6436350" y="1902930"/>
                <a:ext cx="178920" cy="172440"/>
              </p14:xfrm>
            </p:contentPart>
          </mc:Choice>
          <mc:Fallback xmlns="">
            <p:pic>
              <p:nvPicPr>
                <p:cNvPr id="45" name="墨迹 44">
                  <a:extLst>
                    <a:ext uri="{FF2B5EF4-FFF2-40B4-BE49-F238E27FC236}">
                      <a16:creationId xmlns:a16="http://schemas.microsoft.com/office/drawing/2014/main" id="{1586C5DA-74DD-43EE-A055-A443B5585A66}"/>
                    </a:ext>
                  </a:extLst>
                </p:cNvPr>
                <p:cNvPicPr/>
                <p:nvPr/>
              </p:nvPicPr>
              <p:blipFill>
                <a:blip r:embed="rId86"/>
                <a:stretch>
                  <a:fillRect/>
                </a:stretch>
              </p:blipFill>
              <p:spPr>
                <a:xfrm>
                  <a:off x="6418710" y="1884930"/>
                  <a:ext cx="2145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6" name="墨迹 45">
                  <a:extLst>
                    <a:ext uri="{FF2B5EF4-FFF2-40B4-BE49-F238E27FC236}">
                      <a16:creationId xmlns:a16="http://schemas.microsoft.com/office/drawing/2014/main" id="{A126044F-0711-4E78-9B38-EF1D677919DD}"/>
                    </a:ext>
                  </a:extLst>
                </p14:cNvPr>
                <p14:cNvContentPartPr/>
                <p14:nvPr/>
              </p14:nvContentPartPr>
              <p14:xfrm>
                <a:off x="6643350" y="1499370"/>
                <a:ext cx="103680" cy="325800"/>
              </p14:xfrm>
            </p:contentPart>
          </mc:Choice>
          <mc:Fallback xmlns="">
            <p:pic>
              <p:nvPicPr>
                <p:cNvPr id="46" name="墨迹 45">
                  <a:extLst>
                    <a:ext uri="{FF2B5EF4-FFF2-40B4-BE49-F238E27FC236}">
                      <a16:creationId xmlns:a16="http://schemas.microsoft.com/office/drawing/2014/main" id="{A126044F-0711-4E78-9B38-EF1D677919DD}"/>
                    </a:ext>
                  </a:extLst>
                </p:cNvPr>
                <p:cNvPicPr/>
                <p:nvPr/>
              </p:nvPicPr>
              <p:blipFill>
                <a:blip r:embed="rId88"/>
                <a:stretch>
                  <a:fillRect/>
                </a:stretch>
              </p:blipFill>
              <p:spPr>
                <a:xfrm>
                  <a:off x="6625350" y="1481370"/>
                  <a:ext cx="13932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7" name="墨迹 46">
                  <a:extLst>
                    <a:ext uri="{FF2B5EF4-FFF2-40B4-BE49-F238E27FC236}">
                      <a16:creationId xmlns:a16="http://schemas.microsoft.com/office/drawing/2014/main" id="{39FC4342-7C39-4E6F-9B6B-170BD3078994}"/>
                    </a:ext>
                  </a:extLst>
                </p14:cNvPr>
                <p14:cNvContentPartPr/>
                <p14:nvPr/>
              </p14:nvContentPartPr>
              <p14:xfrm>
                <a:off x="6709950" y="1639050"/>
                <a:ext cx="42480" cy="45720"/>
              </p14:xfrm>
            </p:contentPart>
          </mc:Choice>
          <mc:Fallback xmlns="">
            <p:pic>
              <p:nvPicPr>
                <p:cNvPr id="47" name="墨迹 46">
                  <a:extLst>
                    <a:ext uri="{FF2B5EF4-FFF2-40B4-BE49-F238E27FC236}">
                      <a16:creationId xmlns:a16="http://schemas.microsoft.com/office/drawing/2014/main" id="{39FC4342-7C39-4E6F-9B6B-170BD3078994}"/>
                    </a:ext>
                  </a:extLst>
                </p:cNvPr>
                <p:cNvPicPr/>
                <p:nvPr/>
              </p:nvPicPr>
              <p:blipFill>
                <a:blip r:embed="rId90"/>
                <a:stretch>
                  <a:fillRect/>
                </a:stretch>
              </p:blipFill>
              <p:spPr>
                <a:xfrm>
                  <a:off x="6692310" y="1621410"/>
                  <a:ext cx="781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8" name="墨迹 47">
                  <a:extLst>
                    <a:ext uri="{FF2B5EF4-FFF2-40B4-BE49-F238E27FC236}">
                      <a16:creationId xmlns:a16="http://schemas.microsoft.com/office/drawing/2014/main" id="{BD382741-5636-4174-B3A4-6D8046B83B8A}"/>
                    </a:ext>
                  </a:extLst>
                </p14:cNvPr>
                <p14:cNvContentPartPr/>
                <p14:nvPr/>
              </p14:nvContentPartPr>
              <p14:xfrm>
                <a:off x="6628590" y="1646250"/>
                <a:ext cx="140760" cy="375120"/>
              </p14:xfrm>
            </p:contentPart>
          </mc:Choice>
          <mc:Fallback xmlns="">
            <p:pic>
              <p:nvPicPr>
                <p:cNvPr id="48" name="墨迹 47">
                  <a:extLst>
                    <a:ext uri="{FF2B5EF4-FFF2-40B4-BE49-F238E27FC236}">
                      <a16:creationId xmlns:a16="http://schemas.microsoft.com/office/drawing/2014/main" id="{BD382741-5636-4174-B3A4-6D8046B83B8A}"/>
                    </a:ext>
                  </a:extLst>
                </p:cNvPr>
                <p:cNvPicPr/>
                <p:nvPr/>
              </p:nvPicPr>
              <p:blipFill>
                <a:blip r:embed="rId92"/>
                <a:stretch>
                  <a:fillRect/>
                </a:stretch>
              </p:blipFill>
              <p:spPr>
                <a:xfrm>
                  <a:off x="6610590" y="1628610"/>
                  <a:ext cx="17640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9" name="墨迹 48">
                  <a:extLst>
                    <a:ext uri="{FF2B5EF4-FFF2-40B4-BE49-F238E27FC236}">
                      <a16:creationId xmlns:a16="http://schemas.microsoft.com/office/drawing/2014/main" id="{547D4073-970D-4449-9427-8EFCBADD3305}"/>
                    </a:ext>
                  </a:extLst>
                </p14:cNvPr>
                <p14:cNvContentPartPr/>
                <p14:nvPr/>
              </p14:nvContentPartPr>
              <p14:xfrm>
                <a:off x="6668190" y="1870170"/>
                <a:ext cx="230400" cy="142200"/>
              </p14:xfrm>
            </p:contentPart>
          </mc:Choice>
          <mc:Fallback xmlns="">
            <p:pic>
              <p:nvPicPr>
                <p:cNvPr id="49" name="墨迹 48">
                  <a:extLst>
                    <a:ext uri="{FF2B5EF4-FFF2-40B4-BE49-F238E27FC236}">
                      <a16:creationId xmlns:a16="http://schemas.microsoft.com/office/drawing/2014/main" id="{547D4073-970D-4449-9427-8EFCBADD3305}"/>
                    </a:ext>
                  </a:extLst>
                </p:cNvPr>
                <p:cNvPicPr/>
                <p:nvPr/>
              </p:nvPicPr>
              <p:blipFill>
                <a:blip r:embed="rId94"/>
                <a:stretch>
                  <a:fillRect/>
                </a:stretch>
              </p:blipFill>
              <p:spPr>
                <a:xfrm>
                  <a:off x="6650190" y="1852530"/>
                  <a:ext cx="2660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 name="墨迹 49">
                  <a:extLst>
                    <a:ext uri="{FF2B5EF4-FFF2-40B4-BE49-F238E27FC236}">
                      <a16:creationId xmlns:a16="http://schemas.microsoft.com/office/drawing/2014/main" id="{2FBF1521-65CF-411F-8BC5-452457F9BA7A}"/>
                    </a:ext>
                  </a:extLst>
                </p14:cNvPr>
                <p14:cNvContentPartPr/>
                <p14:nvPr/>
              </p14:nvContentPartPr>
              <p14:xfrm>
                <a:off x="6916950" y="1599090"/>
                <a:ext cx="149400" cy="84960"/>
              </p14:xfrm>
            </p:contentPart>
          </mc:Choice>
          <mc:Fallback xmlns="">
            <p:pic>
              <p:nvPicPr>
                <p:cNvPr id="50" name="墨迹 49">
                  <a:extLst>
                    <a:ext uri="{FF2B5EF4-FFF2-40B4-BE49-F238E27FC236}">
                      <a16:creationId xmlns:a16="http://schemas.microsoft.com/office/drawing/2014/main" id="{2FBF1521-65CF-411F-8BC5-452457F9BA7A}"/>
                    </a:ext>
                  </a:extLst>
                </p:cNvPr>
                <p:cNvPicPr/>
                <p:nvPr/>
              </p:nvPicPr>
              <p:blipFill>
                <a:blip r:embed="rId96"/>
                <a:stretch>
                  <a:fillRect/>
                </a:stretch>
              </p:blipFill>
              <p:spPr>
                <a:xfrm>
                  <a:off x="6899310" y="1581090"/>
                  <a:ext cx="1850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墨迹 50">
                  <a:extLst>
                    <a:ext uri="{FF2B5EF4-FFF2-40B4-BE49-F238E27FC236}">
                      <a16:creationId xmlns:a16="http://schemas.microsoft.com/office/drawing/2014/main" id="{38A2B822-F409-4045-B123-52AC66BE73BC}"/>
                    </a:ext>
                  </a:extLst>
                </p14:cNvPr>
                <p14:cNvContentPartPr/>
                <p14:nvPr/>
              </p14:nvContentPartPr>
              <p14:xfrm>
                <a:off x="6868350" y="1514850"/>
                <a:ext cx="158040" cy="502920"/>
              </p14:xfrm>
            </p:contentPart>
          </mc:Choice>
          <mc:Fallback xmlns="">
            <p:pic>
              <p:nvPicPr>
                <p:cNvPr id="51" name="墨迹 50">
                  <a:extLst>
                    <a:ext uri="{FF2B5EF4-FFF2-40B4-BE49-F238E27FC236}">
                      <a16:creationId xmlns:a16="http://schemas.microsoft.com/office/drawing/2014/main" id="{38A2B822-F409-4045-B123-52AC66BE73BC}"/>
                    </a:ext>
                  </a:extLst>
                </p:cNvPr>
                <p:cNvPicPr/>
                <p:nvPr/>
              </p:nvPicPr>
              <p:blipFill>
                <a:blip r:embed="rId98"/>
                <a:stretch>
                  <a:fillRect/>
                </a:stretch>
              </p:blipFill>
              <p:spPr>
                <a:xfrm>
                  <a:off x="6850350" y="1496850"/>
                  <a:ext cx="19368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2" name="墨迹 51">
                  <a:extLst>
                    <a:ext uri="{FF2B5EF4-FFF2-40B4-BE49-F238E27FC236}">
                      <a16:creationId xmlns:a16="http://schemas.microsoft.com/office/drawing/2014/main" id="{4B884B69-C605-43EF-A5CC-FF5D2C8FBE9B}"/>
                    </a:ext>
                  </a:extLst>
                </p14:cNvPr>
                <p14:cNvContentPartPr/>
                <p14:nvPr/>
              </p14:nvContentPartPr>
              <p14:xfrm>
                <a:off x="6997950" y="1726530"/>
                <a:ext cx="97920" cy="175320"/>
              </p14:xfrm>
            </p:contentPart>
          </mc:Choice>
          <mc:Fallback xmlns="">
            <p:pic>
              <p:nvPicPr>
                <p:cNvPr id="52" name="墨迹 51">
                  <a:extLst>
                    <a:ext uri="{FF2B5EF4-FFF2-40B4-BE49-F238E27FC236}">
                      <a16:creationId xmlns:a16="http://schemas.microsoft.com/office/drawing/2014/main" id="{4B884B69-C605-43EF-A5CC-FF5D2C8FBE9B}"/>
                    </a:ext>
                  </a:extLst>
                </p:cNvPr>
                <p:cNvPicPr/>
                <p:nvPr/>
              </p:nvPicPr>
              <p:blipFill>
                <a:blip r:embed="rId100"/>
                <a:stretch>
                  <a:fillRect/>
                </a:stretch>
              </p:blipFill>
              <p:spPr>
                <a:xfrm>
                  <a:off x="6980310" y="1708890"/>
                  <a:ext cx="1335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3" name="墨迹 52">
                  <a:extLst>
                    <a:ext uri="{FF2B5EF4-FFF2-40B4-BE49-F238E27FC236}">
                      <a16:creationId xmlns:a16="http://schemas.microsoft.com/office/drawing/2014/main" id="{6A866999-22C5-4D79-AC6D-85FBBD2AB27A}"/>
                    </a:ext>
                  </a:extLst>
                </p14:cNvPr>
                <p14:cNvContentPartPr/>
                <p14:nvPr/>
              </p14:nvContentPartPr>
              <p14:xfrm>
                <a:off x="7101990" y="1610970"/>
                <a:ext cx="135000" cy="140400"/>
              </p14:xfrm>
            </p:contentPart>
          </mc:Choice>
          <mc:Fallback xmlns="">
            <p:pic>
              <p:nvPicPr>
                <p:cNvPr id="53" name="墨迹 52">
                  <a:extLst>
                    <a:ext uri="{FF2B5EF4-FFF2-40B4-BE49-F238E27FC236}">
                      <a16:creationId xmlns:a16="http://schemas.microsoft.com/office/drawing/2014/main" id="{6A866999-22C5-4D79-AC6D-85FBBD2AB27A}"/>
                    </a:ext>
                  </a:extLst>
                </p:cNvPr>
                <p:cNvPicPr/>
                <p:nvPr/>
              </p:nvPicPr>
              <p:blipFill>
                <a:blip r:embed="rId102"/>
                <a:stretch>
                  <a:fillRect/>
                </a:stretch>
              </p:blipFill>
              <p:spPr>
                <a:xfrm>
                  <a:off x="7084350" y="1592970"/>
                  <a:ext cx="1706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4" name="墨迹 53">
                  <a:extLst>
                    <a:ext uri="{FF2B5EF4-FFF2-40B4-BE49-F238E27FC236}">
                      <a16:creationId xmlns:a16="http://schemas.microsoft.com/office/drawing/2014/main" id="{F0C43B1B-AABB-45B5-B7D4-05435ECE1323}"/>
                    </a:ext>
                  </a:extLst>
                </p14:cNvPr>
                <p14:cNvContentPartPr/>
                <p14:nvPr/>
              </p14:nvContentPartPr>
              <p14:xfrm>
                <a:off x="7126830" y="1706010"/>
                <a:ext cx="99720" cy="297000"/>
              </p14:xfrm>
            </p:contentPart>
          </mc:Choice>
          <mc:Fallback xmlns="">
            <p:pic>
              <p:nvPicPr>
                <p:cNvPr id="54" name="墨迹 53">
                  <a:extLst>
                    <a:ext uri="{FF2B5EF4-FFF2-40B4-BE49-F238E27FC236}">
                      <a16:creationId xmlns:a16="http://schemas.microsoft.com/office/drawing/2014/main" id="{F0C43B1B-AABB-45B5-B7D4-05435ECE1323}"/>
                    </a:ext>
                  </a:extLst>
                </p:cNvPr>
                <p:cNvPicPr/>
                <p:nvPr/>
              </p:nvPicPr>
              <p:blipFill>
                <a:blip r:embed="rId104"/>
                <a:stretch>
                  <a:fillRect/>
                </a:stretch>
              </p:blipFill>
              <p:spPr>
                <a:xfrm>
                  <a:off x="7109190" y="1688010"/>
                  <a:ext cx="13536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5" name="墨迹 54">
                  <a:extLst>
                    <a:ext uri="{FF2B5EF4-FFF2-40B4-BE49-F238E27FC236}">
                      <a16:creationId xmlns:a16="http://schemas.microsoft.com/office/drawing/2014/main" id="{4C21F75B-C886-426B-86CA-EFF071D06962}"/>
                    </a:ext>
                  </a:extLst>
                </p14:cNvPr>
                <p14:cNvContentPartPr/>
                <p14:nvPr/>
              </p14:nvContentPartPr>
              <p14:xfrm>
                <a:off x="7233390" y="1802490"/>
                <a:ext cx="40680" cy="118080"/>
              </p14:xfrm>
            </p:contentPart>
          </mc:Choice>
          <mc:Fallback xmlns="">
            <p:pic>
              <p:nvPicPr>
                <p:cNvPr id="55" name="墨迹 54">
                  <a:extLst>
                    <a:ext uri="{FF2B5EF4-FFF2-40B4-BE49-F238E27FC236}">
                      <a16:creationId xmlns:a16="http://schemas.microsoft.com/office/drawing/2014/main" id="{4C21F75B-C886-426B-86CA-EFF071D06962}"/>
                    </a:ext>
                  </a:extLst>
                </p:cNvPr>
                <p:cNvPicPr/>
                <p:nvPr/>
              </p:nvPicPr>
              <p:blipFill>
                <a:blip r:embed="rId106"/>
                <a:stretch>
                  <a:fillRect/>
                </a:stretch>
              </p:blipFill>
              <p:spPr>
                <a:xfrm>
                  <a:off x="7215390" y="1784490"/>
                  <a:ext cx="763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6" name="墨迹 55">
                  <a:extLst>
                    <a:ext uri="{FF2B5EF4-FFF2-40B4-BE49-F238E27FC236}">
                      <a16:creationId xmlns:a16="http://schemas.microsoft.com/office/drawing/2014/main" id="{0989159F-4B9F-459E-9EE1-B51FC1A6F3F2}"/>
                    </a:ext>
                  </a:extLst>
                </p14:cNvPr>
                <p14:cNvContentPartPr/>
                <p14:nvPr/>
              </p14:nvContentPartPr>
              <p14:xfrm>
                <a:off x="7394310" y="1623210"/>
                <a:ext cx="28800" cy="48240"/>
              </p14:xfrm>
            </p:contentPart>
          </mc:Choice>
          <mc:Fallback xmlns="">
            <p:pic>
              <p:nvPicPr>
                <p:cNvPr id="56" name="墨迹 55">
                  <a:extLst>
                    <a:ext uri="{FF2B5EF4-FFF2-40B4-BE49-F238E27FC236}">
                      <a16:creationId xmlns:a16="http://schemas.microsoft.com/office/drawing/2014/main" id="{0989159F-4B9F-459E-9EE1-B51FC1A6F3F2}"/>
                    </a:ext>
                  </a:extLst>
                </p:cNvPr>
                <p:cNvPicPr/>
                <p:nvPr/>
              </p:nvPicPr>
              <p:blipFill>
                <a:blip r:embed="rId108"/>
                <a:stretch>
                  <a:fillRect/>
                </a:stretch>
              </p:blipFill>
              <p:spPr>
                <a:xfrm>
                  <a:off x="7376310" y="1605210"/>
                  <a:ext cx="644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7" name="墨迹 56">
                  <a:extLst>
                    <a:ext uri="{FF2B5EF4-FFF2-40B4-BE49-F238E27FC236}">
                      <a16:creationId xmlns:a16="http://schemas.microsoft.com/office/drawing/2014/main" id="{EC99AACC-CFB9-4137-BEDD-5851AEC44126}"/>
                    </a:ext>
                  </a:extLst>
                </p14:cNvPr>
                <p14:cNvContentPartPr/>
                <p14:nvPr/>
              </p14:nvContentPartPr>
              <p14:xfrm>
                <a:off x="7296750" y="1733370"/>
                <a:ext cx="174240" cy="255240"/>
              </p14:xfrm>
            </p:contentPart>
          </mc:Choice>
          <mc:Fallback xmlns="">
            <p:pic>
              <p:nvPicPr>
                <p:cNvPr id="57" name="墨迹 56">
                  <a:extLst>
                    <a:ext uri="{FF2B5EF4-FFF2-40B4-BE49-F238E27FC236}">
                      <a16:creationId xmlns:a16="http://schemas.microsoft.com/office/drawing/2014/main" id="{EC99AACC-CFB9-4137-BEDD-5851AEC44126}"/>
                    </a:ext>
                  </a:extLst>
                </p:cNvPr>
                <p:cNvPicPr/>
                <p:nvPr/>
              </p:nvPicPr>
              <p:blipFill>
                <a:blip r:embed="rId110"/>
                <a:stretch>
                  <a:fillRect/>
                </a:stretch>
              </p:blipFill>
              <p:spPr>
                <a:xfrm>
                  <a:off x="7278750" y="1715730"/>
                  <a:ext cx="2098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8" name="墨迹 57">
                  <a:extLst>
                    <a:ext uri="{FF2B5EF4-FFF2-40B4-BE49-F238E27FC236}">
                      <a16:creationId xmlns:a16="http://schemas.microsoft.com/office/drawing/2014/main" id="{AC1A3B46-C3E0-43E4-A4EA-4F8F687F2344}"/>
                    </a:ext>
                  </a:extLst>
                </p14:cNvPr>
                <p14:cNvContentPartPr/>
                <p14:nvPr/>
              </p14:nvContentPartPr>
              <p14:xfrm>
                <a:off x="7510590" y="1626810"/>
                <a:ext cx="264240" cy="402480"/>
              </p14:xfrm>
            </p:contentPart>
          </mc:Choice>
          <mc:Fallback xmlns="">
            <p:pic>
              <p:nvPicPr>
                <p:cNvPr id="58" name="墨迹 57">
                  <a:extLst>
                    <a:ext uri="{FF2B5EF4-FFF2-40B4-BE49-F238E27FC236}">
                      <a16:creationId xmlns:a16="http://schemas.microsoft.com/office/drawing/2014/main" id="{AC1A3B46-C3E0-43E4-A4EA-4F8F687F2344}"/>
                    </a:ext>
                  </a:extLst>
                </p:cNvPr>
                <p:cNvPicPr/>
                <p:nvPr/>
              </p:nvPicPr>
              <p:blipFill>
                <a:blip r:embed="rId112"/>
                <a:stretch>
                  <a:fillRect/>
                </a:stretch>
              </p:blipFill>
              <p:spPr>
                <a:xfrm>
                  <a:off x="7492950" y="1609170"/>
                  <a:ext cx="299880" cy="438120"/>
                </a:xfrm>
                <a:prstGeom prst="rect">
                  <a:avLst/>
                </a:prstGeom>
              </p:spPr>
            </p:pic>
          </mc:Fallback>
        </mc:AlternateContent>
      </p:grpSp>
    </p:spTree>
  </p:cSld>
  <p:clrMapOvr>
    <a:masterClrMapping/>
  </p:clrMapOvr>
  <p:transition>
    <p:randomBar dir="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1835150" y="328613"/>
            <a:ext cx="6851650" cy="560388"/>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1" i="0" u="none" strike="noStrike" kern="0" cap="none" spc="0" normalizeH="0" baseline="0" noProof="0">
                <a:ln>
                  <a:noFill/>
                </a:ln>
                <a:solidFill>
                  <a:schemeClr val="tx1"/>
                </a:solidFill>
                <a:effectLst>
                  <a:outerShdw blurRad="38100" dist="38100" dir="2700000" algn="tl">
                    <a:srgbClr val="C0C0C0"/>
                  </a:outerShdw>
                </a:effectLst>
                <a:uLnTx/>
                <a:uFillTx/>
                <a:ea typeface="+mj-ea"/>
                <a:cs typeface="Arial" panose="020B0604020202020204" pitchFamily="34" charset="0"/>
              </a:rPr>
              <a:t>Non Cys-specific ICATs</a:t>
            </a:r>
          </a:p>
        </p:txBody>
      </p:sp>
      <p:sp>
        <p:nvSpPr>
          <p:cNvPr id="81923" name="Rectangle 3"/>
          <p:cNvSpPr>
            <a:spLocks noGrp="1" noChangeArrowheads="1"/>
          </p:cNvSpPr>
          <p:nvPr>
            <p:ph type="body" idx="1"/>
          </p:nvPr>
        </p:nvSpPr>
        <p:spPr>
          <a:xfrm>
            <a:off x="685800" y="1600200"/>
            <a:ext cx="7772400" cy="4495800"/>
          </a:xfrm>
        </p:spPr>
        <p:txBody>
          <a:bodyPr vert="horz" wrap="square" lIns="91440" tIns="45720" rIns="91440" bIns="45720" numCol="1" anchor="t" anchorCtr="0" compatLnSpc="1">
            <a:normAutofit fontScale="90000" lnSpcReduction="10000"/>
          </a:bodyPr>
          <a:lstStyle/>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Tryptophan labeling 色氨酸标记</a:t>
            </a:r>
          </a:p>
          <a:p>
            <a:pPr marL="914400" marR="0" lvl="1" indent="-457200" algn="l" defTabSz="914400" rtl="0" eaLnBrk="1" fontAlgn="base" latinLnBrk="0" hangingPunct="1">
              <a:lnSpc>
                <a:spcPct val="90000"/>
              </a:lnSpc>
              <a:spcBef>
                <a:spcPct val="20000"/>
              </a:spcBef>
              <a:spcAft>
                <a:spcPct val="0"/>
              </a:spcAft>
              <a:buClrTx/>
              <a:buSzPct val="70000"/>
              <a:buFont typeface="Wingdings" panose="05000000000000000000" charset="0"/>
              <a:buChar char="l"/>
              <a:defRPr/>
            </a:pPr>
            <a:endParaRPr kumimoji="0" sz="2800" b="1" i="0" u="none" strike="noStrike" kern="0" cap="none" spc="0" normalizeH="0" noProof="0">
              <a:ln>
                <a:noFill/>
              </a:ln>
              <a:solidFill>
                <a:schemeClr val="tx1"/>
              </a:solidFill>
              <a:effectLst>
                <a:outerShdw blurRad="38100" dist="38100" dir="2700000" algn="tl">
                  <a:srgbClr val="C0C0C0"/>
                </a:outerShdw>
              </a:effectLst>
              <a:uLnTx/>
              <a:uFillTx/>
              <a:latin typeface="+mn-lt"/>
              <a:ea typeface="黑体" panose="02010609060101010101" pitchFamily="2" charset="-122"/>
            </a:endParaRPr>
          </a:p>
          <a:p>
            <a:pPr marL="914400" marR="0" lvl="1" indent="-457200" algn="l" defTabSz="914400" rtl="0" eaLnBrk="1" fontAlgn="base" latinLnBrk="0" hangingPunct="1">
              <a:lnSpc>
                <a:spcPct val="90000"/>
              </a:lnSpc>
              <a:spcBef>
                <a:spcPct val="20000"/>
              </a:spcBef>
              <a:spcAft>
                <a:spcPct val="0"/>
              </a:spcAft>
              <a:buClrTx/>
              <a:buSzPct val="70000"/>
              <a:buFont typeface="Wingdings" panose="05000000000000000000" charset="0"/>
              <a:buChar char="l"/>
              <a:defRPr/>
            </a:pPr>
            <a:r>
              <a:rPr kumimoji="0" sz="2800" b="1" i="0" u="none" strike="noStrike" kern="0" cap="none" spc="0" normalizeH="0" noProof="0">
                <a:ln>
                  <a:noFill/>
                </a:ln>
                <a:solidFill>
                  <a:schemeClr val="tx1"/>
                </a:solidFill>
                <a:effectLst>
                  <a:outerShdw blurRad="38100" dist="38100" dir="2700000" algn="tl">
                    <a:srgbClr val="C0C0C0"/>
                  </a:outerShdw>
                </a:effectLst>
                <a:uLnTx/>
                <a:uFillTx/>
                <a:latin typeface="+mn-lt"/>
                <a:ea typeface="黑体" panose="02010609060101010101" pitchFamily="2" charset="-122"/>
              </a:rPr>
              <a:t>2-nitrophenyl thiochlorine </a:t>
            </a:r>
            <a:r>
              <a:rPr kumimoji="0" lang="en-US" sz="2800" b="1" i="0" u="none" strike="noStrike" kern="0" cap="none" spc="0" normalizeH="0" noProof="0">
                <a:ln>
                  <a:noFill/>
                </a:ln>
                <a:solidFill>
                  <a:schemeClr val="tx1"/>
                </a:solidFill>
                <a:effectLst>
                  <a:outerShdw blurRad="38100" dist="38100" dir="2700000" algn="tl">
                    <a:srgbClr val="C0C0C0"/>
                  </a:outerShdw>
                </a:effectLst>
                <a:uLnTx/>
                <a:uFillTx/>
                <a:latin typeface="+mn-lt"/>
                <a:ea typeface="黑体" panose="02010609060101010101" pitchFamily="2" charset="-122"/>
              </a:rPr>
              <a:t>(</a:t>
            </a:r>
            <a:r>
              <a:rPr kumimoji="0" sz="2800" b="1" i="0" u="none" strike="noStrike" kern="0" cap="none" spc="0" normalizeH="0" noProof="0">
                <a:ln>
                  <a:noFill/>
                </a:ln>
                <a:solidFill>
                  <a:schemeClr val="tx1"/>
                </a:solidFill>
                <a:effectLst>
                  <a:outerShdw blurRad="38100" dist="38100" dir="2700000" algn="tl">
                    <a:srgbClr val="C0C0C0"/>
                  </a:outerShdw>
                </a:effectLst>
                <a:uLnTx/>
                <a:uFillTx/>
                <a:latin typeface="+mn-lt"/>
                <a:ea typeface="黑体" panose="02010609060101010101" pitchFamily="2" charset="-122"/>
              </a:rPr>
              <a:t>2-硝基苯基硫氯</a:t>
            </a:r>
            <a:r>
              <a:rPr kumimoji="0" lang="en-US" sz="2800" b="1" i="0" u="none" strike="noStrike" kern="0" cap="none" spc="0" normalizeH="0" noProof="0">
                <a:ln>
                  <a:noFill/>
                </a:ln>
                <a:solidFill>
                  <a:schemeClr val="tx1"/>
                </a:solidFill>
                <a:effectLst>
                  <a:outerShdw blurRad="38100" dist="38100" dir="2700000" algn="tl">
                    <a:srgbClr val="C0C0C0"/>
                  </a:outerShdw>
                </a:effectLst>
                <a:uLnTx/>
                <a:uFillTx/>
                <a:latin typeface="+mn-lt"/>
                <a:ea typeface="黑体" panose="02010609060101010101" pitchFamily="2" charset="-122"/>
              </a:rPr>
              <a:t>)</a:t>
            </a:r>
            <a:r>
              <a:rPr sz="2800" b="1" kern="0" noProof="0">
                <a:ln>
                  <a:noFill/>
                </a:ln>
                <a:effectLst>
                  <a:outerShdw blurRad="38100" dist="38100" dir="2700000" algn="tl">
                    <a:srgbClr val="C0C0C0"/>
                  </a:outerShdw>
                </a:effectLst>
                <a:uLnTx/>
                <a:latin typeface="+mn-lt"/>
                <a:sym typeface="+mn-ea"/>
              </a:rPr>
              <a:t> (NBS</a:t>
            </a:r>
            <a:r>
              <a:rPr sz="2800" b="1" kern="0" baseline="30000" noProof="0">
                <a:ln>
                  <a:noFill/>
                </a:ln>
                <a:effectLst>
                  <a:outerShdw blurRad="38100" dist="38100" dir="2700000" algn="tl">
                    <a:srgbClr val="C0C0C0"/>
                  </a:outerShdw>
                </a:effectLst>
                <a:uLnTx/>
                <a:latin typeface="+mn-lt"/>
                <a:sym typeface="+mn-ea"/>
              </a:rPr>
              <a:t>13C</a:t>
            </a:r>
            <a:r>
              <a:rPr sz="2800" b="1" kern="0" noProof="0">
                <a:ln>
                  <a:noFill/>
                </a:ln>
                <a:effectLst>
                  <a:outerShdw blurRad="38100" dist="38100" dir="2700000" algn="tl">
                    <a:srgbClr val="C0C0C0"/>
                  </a:outerShdw>
                </a:effectLst>
                <a:uLnTx/>
                <a:latin typeface="+mn-lt"/>
                <a:sym typeface="+mn-ea"/>
              </a:rPr>
              <a:t>/NBS</a:t>
            </a:r>
            <a:r>
              <a:rPr sz="2800" b="1" kern="0" baseline="30000" noProof="0">
                <a:ln>
                  <a:noFill/>
                </a:ln>
                <a:effectLst>
                  <a:outerShdw blurRad="38100" dist="38100" dir="2700000" algn="tl">
                    <a:srgbClr val="C0C0C0"/>
                  </a:outerShdw>
                </a:effectLst>
                <a:uLnTx/>
                <a:latin typeface="+mn-lt"/>
                <a:sym typeface="+mn-ea"/>
              </a:rPr>
              <a:t>12C</a:t>
            </a:r>
            <a:r>
              <a:rPr sz="2800" b="1" kern="0" noProof="0">
                <a:ln>
                  <a:noFill/>
                </a:ln>
                <a:effectLst>
                  <a:outerShdw blurRad="38100" dist="38100" dir="2700000" algn="tl">
                    <a:srgbClr val="C0C0C0"/>
                  </a:outerShdw>
                </a:effectLst>
                <a:uLnTx/>
                <a:latin typeface="+mn-lt"/>
                <a:sym typeface="+mn-ea"/>
              </a:rPr>
              <a:t>)</a:t>
            </a:r>
            <a:endParaRPr kumimoji="0" sz="2800" b="1" i="0" u="none" strike="noStrike" kern="0" cap="none" spc="0" normalizeH="0" noProof="0">
              <a:ln>
                <a:noFill/>
              </a:ln>
              <a:solidFill>
                <a:schemeClr val="tx1"/>
              </a:solidFill>
              <a:effectLst>
                <a:outerShdw blurRad="38100" dist="38100" dir="2700000" algn="tl">
                  <a:srgbClr val="C0C0C0"/>
                </a:outerShdw>
              </a:effectLst>
              <a:uLnTx/>
              <a:uFillTx/>
              <a:latin typeface="+mn-lt"/>
              <a:ea typeface="黑体" panose="02010609060101010101" pitchFamily="2" charset="-122"/>
            </a:endParaRPr>
          </a:p>
          <a:p>
            <a:pPr marL="914400" marR="0" lvl="1" indent="-457200" algn="l" defTabSz="914400" rtl="0" eaLnBrk="1" fontAlgn="base" latinLnBrk="0" hangingPunct="1">
              <a:lnSpc>
                <a:spcPct val="90000"/>
              </a:lnSpc>
              <a:spcBef>
                <a:spcPct val="20000"/>
              </a:spcBef>
              <a:spcAft>
                <a:spcPct val="0"/>
              </a:spcAft>
              <a:buClrTx/>
              <a:buSzPct val="70000"/>
              <a:buFont typeface="Wingdings" panose="05000000000000000000" charset="0"/>
              <a:buChar char="l"/>
              <a:defRPr/>
            </a:pPr>
            <a:r>
              <a:rPr kumimoji="0" sz="2800" b="1" i="0" u="none" strike="noStrike" kern="0" cap="none" spc="0" normalizeH="0" noProof="0">
                <a:ln>
                  <a:noFill/>
                </a:ln>
                <a:solidFill>
                  <a:schemeClr val="tx1"/>
                </a:solidFill>
                <a:effectLst>
                  <a:outerShdw blurRad="38100" dist="38100" dir="2700000" algn="tl">
                    <a:srgbClr val="C0C0C0"/>
                  </a:outerShdw>
                </a:effectLst>
                <a:uLnTx/>
                <a:uFillTx/>
                <a:latin typeface="+mn-lt"/>
                <a:ea typeface="黑体" panose="02010609060101010101" pitchFamily="2" charset="-122"/>
              </a:rPr>
              <a:t>Under mild conditions: Trp + Cys</a:t>
            </a:r>
          </a:p>
          <a:p>
            <a:pPr marL="914400" marR="0" lvl="1" indent="-457200" algn="l" defTabSz="914400" rtl="0" eaLnBrk="1" fontAlgn="base" latinLnBrk="0" hangingPunct="1">
              <a:lnSpc>
                <a:spcPct val="90000"/>
              </a:lnSpc>
              <a:spcBef>
                <a:spcPct val="20000"/>
              </a:spcBef>
              <a:spcAft>
                <a:spcPct val="0"/>
              </a:spcAft>
              <a:buClrTx/>
              <a:buSzPct val="70000"/>
              <a:buFont typeface="Wingdings" panose="05000000000000000000" charset="0"/>
              <a:buChar char="l"/>
              <a:defRPr/>
            </a:pPr>
            <a:r>
              <a:rPr kumimoji="0" sz="2800" b="1" i="0" u="none" strike="noStrike" kern="0" cap="none" spc="0" normalizeH="0" noProof="0">
                <a:ln>
                  <a:noFill/>
                </a:ln>
                <a:solidFill>
                  <a:schemeClr val="tx1"/>
                </a:solidFill>
                <a:effectLst>
                  <a:outerShdw blurRad="38100" dist="38100" dir="2700000" algn="tl">
                    <a:srgbClr val="C0C0C0"/>
                  </a:outerShdw>
                </a:effectLst>
                <a:uLnTx/>
                <a:uFillTx/>
                <a:latin typeface="+mn-lt"/>
                <a:ea typeface="黑体" panose="02010609060101010101" pitchFamily="2" charset="-122"/>
              </a:rPr>
              <a:t>Under acidic conditions: Trp &gt; Cys, and labeled Cys can be replaced by iodoethylamine.</a:t>
            </a:r>
          </a:p>
          <a:p>
            <a:pPr marL="914400" marR="0" lvl="1" indent="-457200" algn="l" defTabSz="914400" rtl="0" eaLnBrk="1" fontAlgn="base" latinLnBrk="0" hangingPunct="1">
              <a:lnSpc>
                <a:spcPct val="90000"/>
              </a:lnSpc>
              <a:spcBef>
                <a:spcPct val="20000"/>
              </a:spcBef>
              <a:spcAft>
                <a:spcPct val="0"/>
              </a:spcAft>
              <a:buClrTx/>
              <a:buSzPct val="70000"/>
              <a:buFont typeface="Wingdings" panose="05000000000000000000" charset="0"/>
              <a:buChar char="l"/>
              <a:defRPr/>
            </a:pPr>
            <a:r>
              <a:rPr kumimoji="0" sz="2800" b="1" i="0" u="none" strike="noStrike" kern="0" cap="none" spc="0" normalizeH="0" noProof="0">
                <a:ln>
                  <a:noFill/>
                </a:ln>
                <a:solidFill>
                  <a:schemeClr val="tx1"/>
                </a:solidFill>
                <a:effectLst>
                  <a:outerShdw blurRad="38100" dist="38100" dir="2700000" algn="tl">
                    <a:srgbClr val="C0C0C0"/>
                  </a:outerShdw>
                </a:effectLst>
                <a:uLnTx/>
                <a:uFillTx/>
                <a:latin typeface="+mn-lt"/>
                <a:ea typeface="黑体" panose="02010609060101010101" pitchFamily="2" charset="-122"/>
              </a:rPr>
              <a:t>6Dadifferent</a:t>
            </a:r>
          </a:p>
          <a:p>
            <a:pPr marL="914400" marR="0" lvl="1" indent="-457200" algn="l" defTabSz="914400" rtl="0" eaLnBrk="1" fontAlgn="base" latinLnBrk="0" hangingPunct="1">
              <a:lnSpc>
                <a:spcPct val="90000"/>
              </a:lnSpc>
              <a:spcBef>
                <a:spcPct val="20000"/>
              </a:spcBef>
              <a:spcAft>
                <a:spcPct val="0"/>
              </a:spcAft>
              <a:buClrTx/>
              <a:buSzPct val="70000"/>
              <a:buFont typeface="Wingdings" panose="05000000000000000000" charset="0"/>
              <a:buChar char="l"/>
              <a:defRPr/>
            </a:pPr>
            <a:r>
              <a:rPr kumimoji="0" sz="2800" b="1" i="0" u="none" strike="noStrike" kern="0" cap="none" spc="0" normalizeH="0" noProof="0">
                <a:ln>
                  <a:noFill/>
                </a:ln>
                <a:solidFill>
                  <a:schemeClr val="tx1"/>
                </a:solidFill>
                <a:effectLst>
                  <a:outerShdw blurRad="38100" dist="38100" dir="2700000" algn="tl">
                    <a:srgbClr val="C0C0C0"/>
                  </a:outerShdw>
                </a:effectLst>
                <a:uLnTx/>
                <a:uFillTx/>
                <a:latin typeface="+mn-lt"/>
                <a:ea typeface="黑体" panose="02010609060101010101" pitchFamily="2" charset="-122"/>
              </a:rPr>
              <a:t>Separation of cationic or hydrophobic columns</a:t>
            </a:r>
          </a:p>
          <a:p>
            <a:pPr marL="914400" marR="0" lvl="1" indent="-457200" algn="l" defTabSz="914400" rtl="0" eaLnBrk="1" fontAlgn="base" latinLnBrk="0" hangingPunct="1">
              <a:lnSpc>
                <a:spcPct val="90000"/>
              </a:lnSpc>
              <a:spcBef>
                <a:spcPct val="20000"/>
              </a:spcBef>
              <a:spcAft>
                <a:spcPct val="0"/>
              </a:spcAft>
              <a:buClrTx/>
              <a:buSzPct val="70000"/>
              <a:buFont typeface="Wingdings" panose="05000000000000000000" charset="0"/>
              <a:buChar char="l"/>
              <a:defRPr/>
            </a:pPr>
            <a:r>
              <a:rPr kumimoji="0" sz="2800" b="1" i="0" u="none" strike="noStrike" kern="0" cap="none" spc="0" normalizeH="0" noProof="0">
                <a:ln>
                  <a:noFill/>
                </a:ln>
                <a:solidFill>
                  <a:schemeClr val="tx1"/>
                </a:solidFill>
                <a:effectLst>
                  <a:outerShdw blurRad="38100" dist="38100" dir="2700000" algn="tl">
                    <a:srgbClr val="C0C0C0"/>
                  </a:outerShdw>
                </a:effectLst>
                <a:uLnTx/>
                <a:uFillTx/>
                <a:latin typeface="+mn-lt"/>
                <a:ea typeface="黑体" panose="02010609060101010101" pitchFamily="2" charset="-122"/>
              </a:rPr>
              <a:t>Simple, effective and accurate quantitative method, but not suitable for tryptophan-free samples</a:t>
            </a:r>
          </a:p>
        </p:txBody>
      </p:sp>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14202691-F27C-427D-841F-B27AE8F217B1}"/>
                  </a:ext>
                </a:extLst>
              </p14:cNvPr>
              <p14:cNvContentPartPr/>
              <p14:nvPr/>
            </p14:nvContentPartPr>
            <p14:xfrm>
              <a:off x="4268790" y="1425210"/>
              <a:ext cx="1714320" cy="686520"/>
            </p14:xfrm>
          </p:contentPart>
        </mc:Choice>
        <mc:Fallback xmlns="">
          <p:pic>
            <p:nvPicPr>
              <p:cNvPr id="3" name="墨迹 2">
                <a:extLst>
                  <a:ext uri="{FF2B5EF4-FFF2-40B4-BE49-F238E27FC236}">
                    <a16:creationId xmlns:a16="http://schemas.microsoft.com/office/drawing/2014/main" id="{14202691-F27C-427D-841F-B27AE8F217B1}"/>
                  </a:ext>
                </a:extLst>
              </p:cNvPr>
              <p:cNvPicPr/>
              <p:nvPr/>
            </p:nvPicPr>
            <p:blipFill>
              <a:blip r:embed="rId4"/>
              <a:stretch>
                <a:fillRect/>
              </a:stretch>
            </p:blipFill>
            <p:spPr>
              <a:xfrm>
                <a:off x="4251150" y="1407210"/>
                <a:ext cx="1749960" cy="722160"/>
              </a:xfrm>
              <a:prstGeom prst="rect">
                <a:avLst/>
              </a:prstGeom>
            </p:spPr>
          </p:pic>
        </mc:Fallback>
      </mc:AlternateContent>
    </p:spTree>
  </p:cSld>
  <p:clrMapOvr>
    <a:masterClrMapping/>
  </p:clrMapOvr>
  <p:transition>
    <p:randomBar dir="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idx="4294967295"/>
          </p:nvPr>
        </p:nvSpPr>
        <p:spPr>
          <a:xfrm>
            <a:off x="1835150" y="328613"/>
            <a:ext cx="6851650" cy="560388"/>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sz="4600" b="1" kern="0" noProof="0">
                <a:ln>
                  <a:noFill/>
                </a:ln>
                <a:effectLst>
                  <a:outerShdw blurRad="38100" dist="38100" dir="2700000" algn="tl">
                    <a:srgbClr val="C0C0C0"/>
                  </a:outerShdw>
                </a:effectLst>
                <a:uLnTx/>
                <a:ea typeface="+mj-ea"/>
                <a:cs typeface="Arial" panose="020B0604020202020204" pitchFamily="34" charset="0"/>
                <a:sym typeface="+mn-ea"/>
              </a:rPr>
              <a:t>Non Cys-specific ICATs</a:t>
            </a:r>
            <a:endParaRPr kumimoji="0" lang="zh-CN" altLang="zh-CN" sz="4600" b="0" i="0" u="none" strike="noStrike" kern="0" cap="none" spc="0" normalizeH="0" baseline="0" noProof="0">
              <a:ln>
                <a:noFill/>
              </a:ln>
              <a:solidFill>
                <a:srgbClr val="CC0000"/>
              </a:solidFill>
              <a:effectLst>
                <a:outerShdw blurRad="38100" dist="38100" dir="2700000" algn="tl">
                  <a:srgbClr val="C0C0C0"/>
                </a:outerShdw>
              </a:effectLst>
              <a:uLnTx/>
              <a:uFillTx/>
              <a:latin typeface="Times New Roman" panose="02020603050405020304" pitchFamily="18" charset="0"/>
              <a:ea typeface="+mj-ea"/>
              <a:cs typeface="+mj-cs"/>
            </a:endParaRPr>
          </a:p>
        </p:txBody>
      </p:sp>
      <p:sp>
        <p:nvSpPr>
          <p:cNvPr id="83971" name="Rectangle 3"/>
          <p:cNvSpPr>
            <a:spLocks noGrp="1" noChangeArrowheads="1"/>
          </p:cNvSpPr>
          <p:nvPr>
            <p:ph type="body" idx="1"/>
          </p:nvPr>
        </p:nvSpPr>
        <p:spPr>
          <a:xfrm>
            <a:off x="1763713" y="1268413"/>
            <a:ext cx="6910388" cy="4572000"/>
          </a:xfrm>
        </p:spPr>
        <p:txBody>
          <a:bodyPr vert="horz" wrap="square" lIns="91440" tIns="45720" rIns="91440" bIns="45720" numCol="1" anchor="t" anchorCtr="0" compatLnSpc="1">
            <a:normAutofit/>
          </a:bodyPr>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N-terminal labeling </a:t>
            </a:r>
            <a:r>
              <a:rPr lang="en-US" sz="2800" kern="0" noProof="0">
                <a:ln>
                  <a:noFill/>
                </a:ln>
                <a:solidFill>
                  <a:schemeClr val="tx1"/>
                </a:solidFill>
                <a:effectLst>
                  <a:outerShdw blurRad="38100" dist="38100" dir="2700000" algn="tl">
                    <a:srgbClr val="C0C0C0"/>
                  </a:outerShdw>
                </a:effectLst>
                <a:uLnTx/>
                <a:latin typeface="+mn-lt"/>
                <a:ea typeface="+mn-ea"/>
                <a:sym typeface="+mn-ea"/>
              </a:rPr>
              <a:t>N-</a:t>
            </a:r>
            <a:r>
              <a:rPr lang="zh-CN" altLang="en-US" sz="2800" kern="0" noProof="0">
                <a:ln>
                  <a:noFill/>
                </a:ln>
                <a:solidFill>
                  <a:schemeClr val="tx1"/>
                </a:solidFill>
                <a:effectLst>
                  <a:outerShdw blurRad="38100" dist="38100" dir="2700000" algn="tl">
                    <a:srgbClr val="C0C0C0"/>
                  </a:outerShdw>
                </a:effectLst>
                <a:uLnTx/>
                <a:latin typeface="+mn-lt"/>
                <a:ea typeface="+mn-ea"/>
                <a:sym typeface="+mn-ea"/>
              </a:rPr>
              <a:t>末端标记</a:t>
            </a:r>
            <a:endParaRPr kumimoji="0" lang="en-US" sz="28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endParaRPr>
          </a:p>
          <a:p>
            <a:pPr marL="800100" marR="0" lvl="1"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4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N-terminal+Lys+Arg of peptide segment</a:t>
            </a:r>
          </a:p>
          <a:p>
            <a:pPr marL="800100" marR="0" lvl="1"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4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Reagents Easily Acylated with Small Molecules Containing Acyloxy Groups</a:t>
            </a:r>
          </a:p>
          <a:p>
            <a:pPr marL="800100" marR="0" lvl="1"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sz="24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Carboxyl labeling </a:t>
            </a:r>
            <a:r>
              <a:rPr lang="zh-CN" altLang="en-US" sz="2800" b="1" kern="0" noProof="0">
                <a:ln>
                  <a:noFill/>
                </a:ln>
                <a:solidFill>
                  <a:schemeClr val="tx1"/>
                </a:solidFill>
                <a:effectLst>
                  <a:outerShdw blurRad="38100" dist="38100" dir="2700000" algn="tl">
                    <a:srgbClr val="C0C0C0"/>
                  </a:outerShdw>
                </a:effectLst>
                <a:uLnTx/>
                <a:latin typeface="+mn-lt"/>
                <a:ea typeface="+mn-ea"/>
                <a:sym typeface="+mn-ea"/>
              </a:rPr>
              <a:t>羧基标记</a:t>
            </a:r>
            <a:endParaRPr kumimoji="0" lang="en-US" sz="28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endParaRPr>
          </a:p>
          <a:p>
            <a:pPr marL="800100" marR="0" lvl="1"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4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C-terminal+Asp+Glu of peptide segment</a:t>
            </a:r>
          </a:p>
          <a:p>
            <a:pPr marL="800100" marR="0" lvl="1"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4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Carboxyl lipid labeling</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en-US" sz="28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AF06BF27-6B9B-4397-A0CC-764B8F571104}"/>
                  </a:ext>
                </a:extLst>
              </p14:cNvPr>
              <p14:cNvContentPartPr/>
              <p14:nvPr/>
            </p14:nvContentPartPr>
            <p14:xfrm>
              <a:off x="5001390" y="1059450"/>
              <a:ext cx="1940400" cy="785160"/>
            </p14:xfrm>
          </p:contentPart>
        </mc:Choice>
        <mc:Fallback xmlns="">
          <p:pic>
            <p:nvPicPr>
              <p:cNvPr id="2" name="墨迹 1">
                <a:extLst>
                  <a:ext uri="{FF2B5EF4-FFF2-40B4-BE49-F238E27FC236}">
                    <a16:creationId xmlns:a16="http://schemas.microsoft.com/office/drawing/2014/main" id="{AF06BF27-6B9B-4397-A0CC-764B8F571104}"/>
                  </a:ext>
                </a:extLst>
              </p:cNvPr>
              <p:cNvPicPr/>
              <p:nvPr/>
            </p:nvPicPr>
            <p:blipFill>
              <a:blip r:embed="rId4"/>
              <a:stretch>
                <a:fillRect/>
              </a:stretch>
            </p:blipFill>
            <p:spPr>
              <a:xfrm>
                <a:off x="4983750" y="1041810"/>
                <a:ext cx="1976040" cy="820800"/>
              </a:xfrm>
              <a:prstGeom prst="rect">
                <a:avLst/>
              </a:prstGeom>
            </p:spPr>
          </p:pic>
        </mc:Fallback>
      </mc:AlternateContent>
      <p:grpSp>
        <p:nvGrpSpPr>
          <p:cNvPr id="5" name="组合 4">
            <a:extLst>
              <a:ext uri="{FF2B5EF4-FFF2-40B4-BE49-F238E27FC236}">
                <a16:creationId xmlns:a16="http://schemas.microsoft.com/office/drawing/2014/main" id="{C8117E27-AE11-4C1B-962E-D558B9FAF732}"/>
              </a:ext>
            </a:extLst>
          </p:cNvPr>
          <p:cNvGrpSpPr/>
          <p:nvPr/>
        </p:nvGrpSpPr>
        <p:grpSpPr>
          <a:xfrm>
            <a:off x="4602150" y="3196770"/>
            <a:ext cx="1777680" cy="962280"/>
            <a:chOff x="4602150" y="3196770"/>
            <a:chExt cx="1777680" cy="962280"/>
          </a:xfrm>
        </p:grpSpPr>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A7D4B7D6-C9F9-4CD4-8760-FC907AAB0A9E}"/>
                    </a:ext>
                  </a:extLst>
                </p14:cNvPr>
                <p14:cNvContentPartPr/>
                <p14:nvPr/>
              </p14:nvContentPartPr>
              <p14:xfrm>
                <a:off x="4685310" y="3450570"/>
                <a:ext cx="26280" cy="35280"/>
              </p14:xfrm>
            </p:contentPart>
          </mc:Choice>
          <mc:Fallback xmlns="">
            <p:pic>
              <p:nvPicPr>
                <p:cNvPr id="3" name="墨迹 2">
                  <a:extLst>
                    <a:ext uri="{FF2B5EF4-FFF2-40B4-BE49-F238E27FC236}">
                      <a16:creationId xmlns:a16="http://schemas.microsoft.com/office/drawing/2014/main" id="{A7D4B7D6-C9F9-4CD4-8760-FC907AAB0A9E}"/>
                    </a:ext>
                  </a:extLst>
                </p:cNvPr>
                <p:cNvPicPr/>
                <p:nvPr/>
              </p:nvPicPr>
              <p:blipFill>
                <a:blip r:embed="rId6"/>
                <a:stretch>
                  <a:fillRect/>
                </a:stretch>
              </p:blipFill>
              <p:spPr>
                <a:xfrm>
                  <a:off x="4667310" y="3432930"/>
                  <a:ext cx="619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883D4C2B-148D-42AA-A983-A413605E637F}"/>
                    </a:ext>
                  </a:extLst>
                </p14:cNvPr>
                <p14:cNvContentPartPr/>
                <p14:nvPr/>
              </p14:nvContentPartPr>
              <p14:xfrm>
                <a:off x="4602150" y="3196770"/>
                <a:ext cx="1777680" cy="962280"/>
              </p14:xfrm>
            </p:contentPart>
          </mc:Choice>
          <mc:Fallback xmlns="">
            <p:pic>
              <p:nvPicPr>
                <p:cNvPr id="4" name="墨迹 3">
                  <a:extLst>
                    <a:ext uri="{FF2B5EF4-FFF2-40B4-BE49-F238E27FC236}">
                      <a16:creationId xmlns:a16="http://schemas.microsoft.com/office/drawing/2014/main" id="{883D4C2B-148D-42AA-A983-A413605E637F}"/>
                    </a:ext>
                  </a:extLst>
                </p:cNvPr>
                <p:cNvPicPr/>
                <p:nvPr/>
              </p:nvPicPr>
              <p:blipFill>
                <a:blip r:embed="rId8"/>
                <a:stretch>
                  <a:fillRect/>
                </a:stretch>
              </p:blipFill>
              <p:spPr>
                <a:xfrm>
                  <a:off x="4584150" y="3178770"/>
                  <a:ext cx="1813320" cy="997920"/>
                </a:xfrm>
                <a:prstGeom prst="rect">
                  <a:avLst/>
                </a:prstGeom>
              </p:spPr>
            </p:pic>
          </mc:Fallback>
        </mc:AlternateContent>
      </p:grpSp>
    </p:spTree>
  </p:cSld>
  <p:clrMapOvr>
    <a:masterClrMapping/>
  </p:clrMapOvr>
  <p:transition>
    <p:randomBar dir="ver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idx="4294967295"/>
          </p:nvPr>
        </p:nvSpPr>
        <p:spPr>
          <a:xfrm>
            <a:off x="1678623" y="476250"/>
            <a:ext cx="6851650" cy="60960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rPr>
              <a:t>ICAT Movies</a:t>
            </a:r>
          </a:p>
        </p:txBody>
      </p:sp>
      <p:sp>
        <p:nvSpPr>
          <p:cNvPr id="84995" name="Rectangle 3"/>
          <p:cNvSpPr>
            <a:spLocks noGrp="1" noChangeArrowheads="1"/>
          </p:cNvSpPr>
          <p:nvPr>
            <p:ph type="body" idx="1"/>
          </p:nvPr>
        </p:nvSpPr>
        <p:spPr>
          <a:xfrm>
            <a:off x="457200" y="1447800"/>
            <a:ext cx="8229600" cy="4495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None/>
              <a:defRPr/>
            </a:pPr>
            <a:endParaRPr kumimoji="0" lang="en-US" sz="28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http://www.bio.davidson.edu/courses/genomics/ICAT/ICAT.html (animation)</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http://www.chemsoc.org/exemplarchem/entries/2002/proteomics/icat.htm (short movie)</a:t>
            </a:r>
          </a:p>
        </p:txBody>
      </p:sp>
    </p:spTree>
  </p:cSld>
  <p:clrMapOvr>
    <a:masterClrMapping/>
  </p:clrMapOvr>
  <p:transition>
    <p:randomBar dir="ver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a:xfrm>
            <a:off x="1908175" y="260350"/>
            <a:ext cx="6778625" cy="890588"/>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Chemical labeling </a:t>
            </a:r>
          </a:p>
        </p:txBody>
      </p:sp>
      <p:sp>
        <p:nvSpPr>
          <p:cNvPr id="86019" name="Rectangle 3"/>
          <p:cNvSpPr>
            <a:spLocks noGrp="1" noChangeArrowheads="1"/>
          </p:cNvSpPr>
          <p:nvPr>
            <p:ph type="body" idx="1"/>
          </p:nvPr>
        </p:nvSpPr>
        <p:spPr>
          <a:xfrm>
            <a:off x="1116013" y="1268413"/>
            <a:ext cx="7497763" cy="4319588"/>
          </a:xfrm>
        </p:spPr>
        <p:txBody>
          <a:bodyPr vert="horz" wrap="square" lIns="91440" tIns="45720" rIns="91440" bIns="45720" numCol="1" anchor="t" anchorCtr="0" compatLnSpc="1">
            <a:normAutofit fontScale="90000"/>
          </a:bodyPr>
          <a:lstStyle/>
          <a:p>
            <a:pPr marR="0" lvl="0" algn="l" defTabSz="914400" rtl="0" eaLnBrk="1" fontAlgn="base" latinLnBrk="0" hangingPunct="1">
              <a:lnSpc>
                <a:spcPct val="100000"/>
              </a:lnSpc>
              <a:spcBef>
                <a:spcPct val="20000"/>
              </a:spcBef>
              <a:spcAft>
                <a:spcPct val="0"/>
              </a:spcAft>
              <a:buClrTx/>
              <a:buSzPct val="70000"/>
              <a:buFont typeface="Wingdings" panose="05000000000000000000" charset="0"/>
              <a:buChar char="l"/>
              <a:defRPr/>
            </a:pPr>
            <a:r>
              <a:rPr kumimoji="0" lang="en-US" sz="2800" b="1" i="0" u="none" strike="noStrike" kern="0" cap="none" spc="0" normalizeH="0" baseline="0" noProof="0">
                <a:ln>
                  <a:noFill/>
                </a:ln>
                <a:solidFill>
                  <a:schemeClr val="accent2"/>
                </a:solidFill>
                <a:effectLst>
                  <a:outerShdw blurRad="38100" dist="38100" dir="2700000" algn="tl">
                    <a:srgbClr val="C0C0C0"/>
                  </a:outerShdw>
                </a:effectLst>
                <a:uLnTx/>
                <a:uFillTx/>
                <a:ea typeface="+mn-ea"/>
                <a:cs typeface="Arial" panose="020B0604020202020204" pitchFamily="34" charset="0"/>
              </a:rPr>
              <a:t>Thiol label</a:t>
            </a:r>
          </a:p>
          <a:p>
            <a:pPr marL="800100" marR="0" lvl="1" indent="-342900" algn="l" defTabSz="914400" rtl="0" eaLnBrk="1" fontAlgn="base" latinLnBrk="0" hangingPunct="1">
              <a:lnSpc>
                <a:spcPct val="100000"/>
              </a:lnSpc>
              <a:spcBef>
                <a:spcPct val="20000"/>
              </a:spcBef>
              <a:spcAft>
                <a:spcPct val="0"/>
              </a:spcAft>
              <a:buClrTx/>
              <a:buSzPct val="70000"/>
              <a:buFont typeface="Wingdings" panose="05000000000000000000" charset="0"/>
              <a:buChar char="l"/>
              <a:defRPr/>
            </a:pP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ICAT, Iodoacetic acid, 4-vinylpyridine</a:t>
            </a:r>
          </a:p>
          <a:p>
            <a:pPr marR="0" lvl="0" algn="l" defTabSz="914400" rtl="0" eaLnBrk="1" fontAlgn="base" latinLnBrk="0" hangingPunct="1">
              <a:lnSpc>
                <a:spcPct val="100000"/>
              </a:lnSpc>
              <a:spcBef>
                <a:spcPct val="20000"/>
              </a:spcBef>
              <a:spcAft>
                <a:spcPct val="0"/>
              </a:spcAft>
              <a:buClrTx/>
              <a:buSzPct val="70000"/>
              <a:buFont typeface="Wingdings" panose="05000000000000000000" charset="0"/>
              <a:buChar char="l"/>
              <a:defRPr/>
            </a:pPr>
            <a:r>
              <a:rPr kumimoji="0" lang="en-US" sz="2800" b="1" i="0" u="none" strike="noStrike" kern="0" cap="none" spc="0" normalizeH="0" baseline="0" noProof="0">
                <a:ln>
                  <a:noFill/>
                </a:ln>
                <a:solidFill>
                  <a:schemeClr val="accent2"/>
                </a:solidFill>
                <a:effectLst>
                  <a:outerShdw blurRad="38100" dist="38100" dir="2700000" algn="tl">
                    <a:srgbClr val="C0C0C0"/>
                  </a:outerShdw>
                </a:effectLst>
                <a:uLnTx/>
                <a:uFillTx/>
                <a:ea typeface="+mn-ea"/>
                <a:cs typeface="Arial" panose="020B0604020202020204" pitchFamily="34" charset="0"/>
              </a:rPr>
              <a:t>Amine reagents</a:t>
            </a:r>
          </a:p>
          <a:p>
            <a:pPr marL="800100" marR="0" lvl="1" indent="-342900" algn="l" defTabSz="914400" rtl="0" eaLnBrk="1" fontAlgn="base" latinLnBrk="0" hangingPunct="1">
              <a:lnSpc>
                <a:spcPct val="100000"/>
              </a:lnSpc>
              <a:spcBef>
                <a:spcPct val="20000"/>
              </a:spcBef>
              <a:spcAft>
                <a:spcPct val="0"/>
              </a:spcAft>
              <a:buClrTx/>
              <a:buSzPct val="70000"/>
              <a:buFont typeface="Wingdings" panose="05000000000000000000" charset="0"/>
              <a:buChar char="l"/>
              <a:defRPr/>
            </a:pP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iTRAQ,TMT,  </a:t>
            </a:r>
            <a:r>
              <a:rPr lang="en-US" sz="2800" strike="noStrike" noProof="0">
                <a:ln>
                  <a:noFill/>
                </a:ln>
                <a:effectLst>
                  <a:outerShdw blurRad="38100" dist="38100" dir="2700000" algn="tl">
                    <a:srgbClr val="C0C0C0"/>
                  </a:outerShdw>
                </a:effectLst>
                <a:uLnTx/>
                <a:uFillTx/>
                <a:cs typeface="Arial" panose="020B0604020202020204" pitchFamily="34" charset="0"/>
                <a:sym typeface="+mn-ea"/>
              </a:rPr>
              <a:t>Guanilidation, </a:t>
            </a: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formaldehyde (dimethylation), aceticanhydride</a:t>
            </a:r>
          </a:p>
          <a:p>
            <a:pPr marR="0" lvl="0" algn="l" defTabSz="914400" rtl="0" eaLnBrk="1" fontAlgn="base" latinLnBrk="0" hangingPunct="1">
              <a:lnSpc>
                <a:spcPct val="100000"/>
              </a:lnSpc>
              <a:spcBef>
                <a:spcPct val="20000"/>
              </a:spcBef>
              <a:spcAft>
                <a:spcPct val="0"/>
              </a:spcAft>
              <a:buClrTx/>
              <a:buSzPct val="70000"/>
              <a:buFont typeface="Wingdings" panose="05000000000000000000" charset="0"/>
              <a:buChar char="l"/>
              <a:defRPr/>
            </a:pPr>
            <a:r>
              <a:rPr kumimoji="0" lang="en-US" sz="2800" b="1" i="0" u="none" strike="noStrike" kern="0" cap="none" spc="0" normalizeH="0" baseline="0" noProof="0">
                <a:ln>
                  <a:noFill/>
                </a:ln>
                <a:solidFill>
                  <a:schemeClr val="accent2"/>
                </a:solidFill>
                <a:effectLst>
                  <a:outerShdw blurRad="38100" dist="38100" dir="2700000" algn="tl">
                    <a:srgbClr val="C0C0C0"/>
                  </a:outerShdw>
                </a:effectLst>
                <a:uLnTx/>
                <a:uFillTx/>
                <a:ea typeface="+mn-ea"/>
                <a:cs typeface="Arial" panose="020B0604020202020204" pitchFamily="34" charset="0"/>
              </a:rPr>
              <a:t>Carboxyl end of peptides</a:t>
            </a:r>
          </a:p>
          <a:p>
            <a:pPr marL="800100" marR="0" lvl="1" indent="-342900" algn="l" defTabSz="914400" rtl="0" eaLnBrk="1" fontAlgn="base" latinLnBrk="0" hangingPunct="1">
              <a:lnSpc>
                <a:spcPct val="100000"/>
              </a:lnSpc>
              <a:spcBef>
                <a:spcPct val="20000"/>
              </a:spcBef>
              <a:spcAft>
                <a:spcPct val="0"/>
              </a:spcAft>
              <a:buClrTx/>
              <a:buSzPct val="70000"/>
              <a:buFont typeface="Wingdings" panose="05000000000000000000" charset="0"/>
              <a:buChar char="l"/>
              <a:defRPr/>
            </a:pP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Methanol (in acidic HCl), enzyme-catalysed 18O-labelling (enzyme mediated oxygen substitution,EMOS), acid mediated oxygen substitution (AMOS)</a:t>
            </a:r>
          </a:p>
        </p:txBody>
      </p:sp>
      <mc:AlternateContent xmlns:mc="http://schemas.openxmlformats.org/markup-compatibility/2006" xmlns:p14="http://schemas.microsoft.com/office/powerpoint/2010/main">
        <mc:Choice Requires="p14">
          <p:contentPart p14:bwMode="auto" r:id="rId2">
            <p14:nvContentPartPr>
              <p14:cNvPr id="6" name="墨迹 5">
                <a:extLst>
                  <a:ext uri="{FF2B5EF4-FFF2-40B4-BE49-F238E27FC236}">
                    <a16:creationId xmlns:a16="http://schemas.microsoft.com/office/drawing/2014/main" id="{0D02C1D1-5BC9-4D1D-9512-01565D8941AC}"/>
                  </a:ext>
                </a:extLst>
              </p14:cNvPr>
              <p14:cNvContentPartPr/>
              <p14:nvPr/>
            </p14:nvContentPartPr>
            <p14:xfrm>
              <a:off x="-1390770" y="2542290"/>
              <a:ext cx="3240" cy="6120"/>
            </p14:xfrm>
          </p:contentPart>
        </mc:Choice>
        <mc:Fallback xmlns="">
          <p:pic>
            <p:nvPicPr>
              <p:cNvPr id="6" name="墨迹 5">
                <a:extLst>
                  <a:ext uri="{FF2B5EF4-FFF2-40B4-BE49-F238E27FC236}">
                    <a16:creationId xmlns:a16="http://schemas.microsoft.com/office/drawing/2014/main" id="{0D02C1D1-5BC9-4D1D-9512-01565D8941AC}"/>
                  </a:ext>
                </a:extLst>
              </p:cNvPr>
              <p:cNvPicPr/>
              <p:nvPr/>
            </p:nvPicPr>
            <p:blipFill>
              <a:blip r:embed="rId3"/>
              <a:stretch>
                <a:fillRect/>
              </a:stretch>
            </p:blipFill>
            <p:spPr>
              <a:xfrm>
                <a:off x="-1408770" y="2524650"/>
                <a:ext cx="38880" cy="41760"/>
              </a:xfrm>
              <a:prstGeom prst="rect">
                <a:avLst/>
              </a:prstGeom>
            </p:spPr>
          </p:pic>
        </mc:Fallback>
      </mc:AlternateContent>
      <p:grpSp>
        <p:nvGrpSpPr>
          <p:cNvPr id="45" name="组合 44">
            <a:extLst>
              <a:ext uri="{FF2B5EF4-FFF2-40B4-BE49-F238E27FC236}">
                <a16:creationId xmlns:a16="http://schemas.microsoft.com/office/drawing/2014/main" id="{B2B79B9E-906D-4080-88A1-261B646C4D3F}"/>
              </a:ext>
            </a:extLst>
          </p:cNvPr>
          <p:cNvGrpSpPr/>
          <p:nvPr/>
        </p:nvGrpSpPr>
        <p:grpSpPr>
          <a:xfrm>
            <a:off x="3258630" y="1077090"/>
            <a:ext cx="1858680" cy="558360"/>
            <a:chOff x="3258630" y="1077090"/>
            <a:chExt cx="1858680" cy="558360"/>
          </a:xfrm>
        </p:grpSpPr>
        <mc:AlternateContent xmlns:mc="http://schemas.openxmlformats.org/markup-compatibility/2006" xmlns:p14="http://schemas.microsoft.com/office/powerpoint/2010/main">
          <mc:Choice Requires="p14">
            <p:contentPart p14:bwMode="auto" r:id="rId4">
              <p14:nvContentPartPr>
                <p14:cNvPr id="12" name="墨迹 11">
                  <a:extLst>
                    <a:ext uri="{FF2B5EF4-FFF2-40B4-BE49-F238E27FC236}">
                      <a16:creationId xmlns:a16="http://schemas.microsoft.com/office/drawing/2014/main" id="{87CBC57F-C870-4DE2-A076-D47940A0618F}"/>
                    </a:ext>
                  </a:extLst>
                </p14:cNvPr>
                <p14:cNvContentPartPr/>
                <p14:nvPr/>
              </p14:nvContentPartPr>
              <p14:xfrm>
                <a:off x="3258630" y="1110570"/>
                <a:ext cx="249840" cy="272160"/>
              </p14:xfrm>
            </p:contentPart>
          </mc:Choice>
          <mc:Fallback xmlns="">
            <p:pic>
              <p:nvPicPr>
                <p:cNvPr id="12" name="墨迹 11">
                  <a:extLst>
                    <a:ext uri="{FF2B5EF4-FFF2-40B4-BE49-F238E27FC236}">
                      <a16:creationId xmlns:a16="http://schemas.microsoft.com/office/drawing/2014/main" id="{87CBC57F-C870-4DE2-A076-D47940A0618F}"/>
                    </a:ext>
                  </a:extLst>
                </p:cNvPr>
                <p:cNvPicPr/>
                <p:nvPr/>
              </p:nvPicPr>
              <p:blipFill>
                <a:blip r:embed="rId5"/>
                <a:stretch>
                  <a:fillRect/>
                </a:stretch>
              </p:blipFill>
              <p:spPr>
                <a:xfrm>
                  <a:off x="3240630" y="1092930"/>
                  <a:ext cx="28548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墨迹 12">
                  <a:extLst>
                    <a:ext uri="{FF2B5EF4-FFF2-40B4-BE49-F238E27FC236}">
                      <a16:creationId xmlns:a16="http://schemas.microsoft.com/office/drawing/2014/main" id="{ED3E9457-43B3-4832-B713-20F0FAE6A475}"/>
                    </a:ext>
                  </a:extLst>
                </p14:cNvPr>
                <p14:cNvContentPartPr/>
                <p14:nvPr/>
              </p14:nvContentPartPr>
              <p14:xfrm>
                <a:off x="3483270" y="1163130"/>
                <a:ext cx="117360" cy="141120"/>
              </p14:xfrm>
            </p:contentPart>
          </mc:Choice>
          <mc:Fallback xmlns="">
            <p:pic>
              <p:nvPicPr>
                <p:cNvPr id="13" name="墨迹 12">
                  <a:extLst>
                    <a:ext uri="{FF2B5EF4-FFF2-40B4-BE49-F238E27FC236}">
                      <a16:creationId xmlns:a16="http://schemas.microsoft.com/office/drawing/2014/main" id="{ED3E9457-43B3-4832-B713-20F0FAE6A475}"/>
                    </a:ext>
                  </a:extLst>
                </p:cNvPr>
                <p:cNvPicPr/>
                <p:nvPr/>
              </p:nvPicPr>
              <p:blipFill>
                <a:blip r:embed="rId7"/>
                <a:stretch>
                  <a:fillRect/>
                </a:stretch>
              </p:blipFill>
              <p:spPr>
                <a:xfrm>
                  <a:off x="3465270" y="1145490"/>
                  <a:ext cx="1530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墨迹 13">
                  <a:extLst>
                    <a:ext uri="{FF2B5EF4-FFF2-40B4-BE49-F238E27FC236}">
                      <a16:creationId xmlns:a16="http://schemas.microsoft.com/office/drawing/2014/main" id="{6FBF7D8E-3E2A-485E-866D-123729843EA0}"/>
                    </a:ext>
                  </a:extLst>
                </p14:cNvPr>
                <p14:cNvContentPartPr/>
                <p14:nvPr/>
              </p14:nvContentPartPr>
              <p14:xfrm>
                <a:off x="3460230" y="1301010"/>
                <a:ext cx="57240" cy="69480"/>
              </p14:xfrm>
            </p:contentPart>
          </mc:Choice>
          <mc:Fallback xmlns="">
            <p:pic>
              <p:nvPicPr>
                <p:cNvPr id="14" name="墨迹 13">
                  <a:extLst>
                    <a:ext uri="{FF2B5EF4-FFF2-40B4-BE49-F238E27FC236}">
                      <a16:creationId xmlns:a16="http://schemas.microsoft.com/office/drawing/2014/main" id="{6FBF7D8E-3E2A-485E-866D-123729843EA0}"/>
                    </a:ext>
                  </a:extLst>
                </p:cNvPr>
                <p:cNvPicPr/>
                <p:nvPr/>
              </p:nvPicPr>
              <p:blipFill>
                <a:blip r:embed="rId9"/>
                <a:stretch>
                  <a:fillRect/>
                </a:stretch>
              </p:blipFill>
              <p:spPr>
                <a:xfrm>
                  <a:off x="3442230" y="1283010"/>
                  <a:ext cx="92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墨迹 14">
                  <a:extLst>
                    <a:ext uri="{FF2B5EF4-FFF2-40B4-BE49-F238E27FC236}">
                      <a16:creationId xmlns:a16="http://schemas.microsoft.com/office/drawing/2014/main" id="{228E666F-B8DA-48B9-BB80-0C9F7B4320F8}"/>
                    </a:ext>
                  </a:extLst>
                </p14:cNvPr>
                <p14:cNvContentPartPr/>
                <p14:nvPr/>
              </p14:nvContentPartPr>
              <p14:xfrm>
                <a:off x="3408390" y="1379130"/>
                <a:ext cx="139320" cy="109080"/>
              </p14:xfrm>
            </p:contentPart>
          </mc:Choice>
          <mc:Fallback xmlns="">
            <p:pic>
              <p:nvPicPr>
                <p:cNvPr id="15" name="墨迹 14">
                  <a:extLst>
                    <a:ext uri="{FF2B5EF4-FFF2-40B4-BE49-F238E27FC236}">
                      <a16:creationId xmlns:a16="http://schemas.microsoft.com/office/drawing/2014/main" id="{228E666F-B8DA-48B9-BB80-0C9F7B4320F8}"/>
                    </a:ext>
                  </a:extLst>
                </p:cNvPr>
                <p:cNvPicPr/>
                <p:nvPr/>
              </p:nvPicPr>
              <p:blipFill>
                <a:blip r:embed="rId11"/>
                <a:stretch>
                  <a:fillRect/>
                </a:stretch>
              </p:blipFill>
              <p:spPr>
                <a:xfrm>
                  <a:off x="3390750" y="1361130"/>
                  <a:ext cx="1749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墨迹 15">
                  <a:extLst>
                    <a:ext uri="{FF2B5EF4-FFF2-40B4-BE49-F238E27FC236}">
                      <a16:creationId xmlns:a16="http://schemas.microsoft.com/office/drawing/2014/main" id="{518C4D6B-03AC-4DD4-817E-28D0CE2DB28D}"/>
                    </a:ext>
                  </a:extLst>
                </p14:cNvPr>
                <p14:cNvContentPartPr/>
                <p14:nvPr/>
              </p14:nvContentPartPr>
              <p14:xfrm>
                <a:off x="3365550" y="1517370"/>
                <a:ext cx="31680" cy="71280"/>
              </p14:xfrm>
            </p:contentPart>
          </mc:Choice>
          <mc:Fallback xmlns="">
            <p:pic>
              <p:nvPicPr>
                <p:cNvPr id="16" name="墨迹 15">
                  <a:extLst>
                    <a:ext uri="{FF2B5EF4-FFF2-40B4-BE49-F238E27FC236}">
                      <a16:creationId xmlns:a16="http://schemas.microsoft.com/office/drawing/2014/main" id="{518C4D6B-03AC-4DD4-817E-28D0CE2DB28D}"/>
                    </a:ext>
                  </a:extLst>
                </p:cNvPr>
                <p:cNvPicPr/>
                <p:nvPr/>
              </p:nvPicPr>
              <p:blipFill>
                <a:blip r:embed="rId13"/>
                <a:stretch>
                  <a:fillRect/>
                </a:stretch>
              </p:blipFill>
              <p:spPr>
                <a:xfrm>
                  <a:off x="3347550" y="1499730"/>
                  <a:ext cx="673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墨迹 16">
                  <a:extLst>
                    <a:ext uri="{FF2B5EF4-FFF2-40B4-BE49-F238E27FC236}">
                      <a16:creationId xmlns:a16="http://schemas.microsoft.com/office/drawing/2014/main" id="{3131DD37-9327-4E4F-8C18-09E6E9819B87}"/>
                    </a:ext>
                  </a:extLst>
                </p14:cNvPr>
                <p14:cNvContentPartPr/>
                <p14:nvPr/>
              </p14:nvContentPartPr>
              <p14:xfrm>
                <a:off x="3410910" y="1510530"/>
                <a:ext cx="170640" cy="105120"/>
              </p14:xfrm>
            </p:contentPart>
          </mc:Choice>
          <mc:Fallback xmlns="">
            <p:pic>
              <p:nvPicPr>
                <p:cNvPr id="17" name="墨迹 16">
                  <a:extLst>
                    <a:ext uri="{FF2B5EF4-FFF2-40B4-BE49-F238E27FC236}">
                      <a16:creationId xmlns:a16="http://schemas.microsoft.com/office/drawing/2014/main" id="{3131DD37-9327-4E4F-8C18-09E6E9819B87}"/>
                    </a:ext>
                  </a:extLst>
                </p:cNvPr>
                <p:cNvPicPr/>
                <p:nvPr/>
              </p:nvPicPr>
              <p:blipFill>
                <a:blip r:embed="rId15"/>
                <a:stretch>
                  <a:fillRect/>
                </a:stretch>
              </p:blipFill>
              <p:spPr>
                <a:xfrm>
                  <a:off x="3393270" y="1492890"/>
                  <a:ext cx="206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墨迹 17">
                  <a:extLst>
                    <a:ext uri="{FF2B5EF4-FFF2-40B4-BE49-F238E27FC236}">
                      <a16:creationId xmlns:a16="http://schemas.microsoft.com/office/drawing/2014/main" id="{89937D1C-64F1-4679-B3F7-30BA13DDD7D2}"/>
                    </a:ext>
                  </a:extLst>
                </p14:cNvPr>
                <p14:cNvContentPartPr/>
                <p14:nvPr/>
              </p14:nvContentPartPr>
              <p14:xfrm>
                <a:off x="3756150" y="1302810"/>
                <a:ext cx="146880" cy="15840"/>
              </p14:xfrm>
            </p:contentPart>
          </mc:Choice>
          <mc:Fallback xmlns="">
            <p:pic>
              <p:nvPicPr>
                <p:cNvPr id="18" name="墨迹 17">
                  <a:extLst>
                    <a:ext uri="{FF2B5EF4-FFF2-40B4-BE49-F238E27FC236}">
                      <a16:creationId xmlns:a16="http://schemas.microsoft.com/office/drawing/2014/main" id="{89937D1C-64F1-4679-B3F7-30BA13DDD7D2}"/>
                    </a:ext>
                  </a:extLst>
                </p:cNvPr>
                <p:cNvPicPr/>
                <p:nvPr/>
              </p:nvPicPr>
              <p:blipFill>
                <a:blip r:embed="rId17"/>
                <a:stretch>
                  <a:fillRect/>
                </a:stretch>
              </p:blipFill>
              <p:spPr>
                <a:xfrm>
                  <a:off x="3738510" y="1284810"/>
                  <a:ext cx="1825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墨迹 18">
                  <a:extLst>
                    <a:ext uri="{FF2B5EF4-FFF2-40B4-BE49-F238E27FC236}">
                      <a16:creationId xmlns:a16="http://schemas.microsoft.com/office/drawing/2014/main" id="{2512D6A8-873A-4DE2-B960-54F1BF8AB57A}"/>
                    </a:ext>
                  </a:extLst>
                </p14:cNvPr>
                <p14:cNvContentPartPr/>
                <p14:nvPr/>
              </p14:nvContentPartPr>
              <p14:xfrm>
                <a:off x="3664710" y="1309290"/>
                <a:ext cx="196920" cy="304560"/>
              </p14:xfrm>
            </p:contentPart>
          </mc:Choice>
          <mc:Fallback xmlns="">
            <p:pic>
              <p:nvPicPr>
                <p:cNvPr id="19" name="墨迹 18">
                  <a:extLst>
                    <a:ext uri="{FF2B5EF4-FFF2-40B4-BE49-F238E27FC236}">
                      <a16:creationId xmlns:a16="http://schemas.microsoft.com/office/drawing/2014/main" id="{2512D6A8-873A-4DE2-B960-54F1BF8AB57A}"/>
                    </a:ext>
                  </a:extLst>
                </p:cNvPr>
                <p:cNvPicPr/>
                <p:nvPr/>
              </p:nvPicPr>
              <p:blipFill>
                <a:blip r:embed="rId19"/>
                <a:stretch>
                  <a:fillRect/>
                </a:stretch>
              </p:blipFill>
              <p:spPr>
                <a:xfrm>
                  <a:off x="3647070" y="1291290"/>
                  <a:ext cx="23256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墨迹 19">
                  <a:extLst>
                    <a:ext uri="{FF2B5EF4-FFF2-40B4-BE49-F238E27FC236}">
                      <a16:creationId xmlns:a16="http://schemas.microsoft.com/office/drawing/2014/main" id="{A9FD7970-FDAF-44DB-85A8-F5E6959237C5}"/>
                    </a:ext>
                  </a:extLst>
                </p14:cNvPr>
                <p14:cNvContentPartPr/>
                <p14:nvPr/>
              </p14:nvContentPartPr>
              <p14:xfrm>
                <a:off x="3791790" y="1409370"/>
                <a:ext cx="118440" cy="187200"/>
              </p14:xfrm>
            </p:contentPart>
          </mc:Choice>
          <mc:Fallback xmlns="">
            <p:pic>
              <p:nvPicPr>
                <p:cNvPr id="20" name="墨迹 19">
                  <a:extLst>
                    <a:ext uri="{FF2B5EF4-FFF2-40B4-BE49-F238E27FC236}">
                      <a16:creationId xmlns:a16="http://schemas.microsoft.com/office/drawing/2014/main" id="{A9FD7970-FDAF-44DB-85A8-F5E6959237C5}"/>
                    </a:ext>
                  </a:extLst>
                </p:cNvPr>
                <p:cNvPicPr/>
                <p:nvPr/>
              </p:nvPicPr>
              <p:blipFill>
                <a:blip r:embed="rId21"/>
                <a:stretch>
                  <a:fillRect/>
                </a:stretch>
              </p:blipFill>
              <p:spPr>
                <a:xfrm>
                  <a:off x="3773790" y="1391370"/>
                  <a:ext cx="1540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墨迹 20">
                  <a:extLst>
                    <a:ext uri="{FF2B5EF4-FFF2-40B4-BE49-F238E27FC236}">
                      <a16:creationId xmlns:a16="http://schemas.microsoft.com/office/drawing/2014/main" id="{A3A79E25-D499-4717-A3EF-0A1909BCA485}"/>
                    </a:ext>
                  </a:extLst>
                </p14:cNvPr>
                <p14:cNvContentPartPr/>
                <p14:nvPr/>
              </p14:nvContentPartPr>
              <p14:xfrm>
                <a:off x="4041990" y="1148010"/>
                <a:ext cx="18720" cy="47160"/>
              </p14:xfrm>
            </p:contentPart>
          </mc:Choice>
          <mc:Fallback xmlns="">
            <p:pic>
              <p:nvPicPr>
                <p:cNvPr id="21" name="墨迹 20">
                  <a:extLst>
                    <a:ext uri="{FF2B5EF4-FFF2-40B4-BE49-F238E27FC236}">
                      <a16:creationId xmlns:a16="http://schemas.microsoft.com/office/drawing/2014/main" id="{A3A79E25-D499-4717-A3EF-0A1909BCA485}"/>
                    </a:ext>
                  </a:extLst>
                </p:cNvPr>
                <p:cNvPicPr/>
                <p:nvPr/>
              </p:nvPicPr>
              <p:blipFill>
                <a:blip r:embed="rId23"/>
                <a:stretch>
                  <a:fillRect/>
                </a:stretch>
              </p:blipFill>
              <p:spPr>
                <a:xfrm>
                  <a:off x="4023990" y="1130010"/>
                  <a:ext cx="543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墨迹 21">
                  <a:extLst>
                    <a:ext uri="{FF2B5EF4-FFF2-40B4-BE49-F238E27FC236}">
                      <a16:creationId xmlns:a16="http://schemas.microsoft.com/office/drawing/2014/main" id="{5F4297D6-B4DB-4706-91C5-85BD1E799E40}"/>
                    </a:ext>
                  </a:extLst>
                </p14:cNvPr>
                <p14:cNvContentPartPr/>
                <p14:nvPr/>
              </p14:nvContentPartPr>
              <p14:xfrm>
                <a:off x="3904830" y="1254210"/>
                <a:ext cx="200160" cy="46440"/>
              </p14:xfrm>
            </p:contentPart>
          </mc:Choice>
          <mc:Fallback xmlns="">
            <p:pic>
              <p:nvPicPr>
                <p:cNvPr id="22" name="墨迹 21">
                  <a:extLst>
                    <a:ext uri="{FF2B5EF4-FFF2-40B4-BE49-F238E27FC236}">
                      <a16:creationId xmlns:a16="http://schemas.microsoft.com/office/drawing/2014/main" id="{5F4297D6-B4DB-4706-91C5-85BD1E799E40}"/>
                    </a:ext>
                  </a:extLst>
                </p:cNvPr>
                <p:cNvPicPr/>
                <p:nvPr/>
              </p:nvPicPr>
              <p:blipFill>
                <a:blip r:embed="rId25"/>
                <a:stretch>
                  <a:fillRect/>
                </a:stretch>
              </p:blipFill>
              <p:spPr>
                <a:xfrm>
                  <a:off x="3886830" y="1236570"/>
                  <a:ext cx="2358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墨迹 22">
                  <a:extLst>
                    <a:ext uri="{FF2B5EF4-FFF2-40B4-BE49-F238E27FC236}">
                      <a16:creationId xmlns:a16="http://schemas.microsoft.com/office/drawing/2014/main" id="{81BF4484-7ACD-42C3-89EC-E8EEBC6AF92C}"/>
                    </a:ext>
                  </a:extLst>
                </p14:cNvPr>
                <p14:cNvContentPartPr/>
                <p14:nvPr/>
              </p14:nvContentPartPr>
              <p14:xfrm>
                <a:off x="3953430" y="1280850"/>
                <a:ext cx="154080" cy="165240"/>
              </p14:xfrm>
            </p:contentPart>
          </mc:Choice>
          <mc:Fallback xmlns="">
            <p:pic>
              <p:nvPicPr>
                <p:cNvPr id="23" name="墨迹 22">
                  <a:extLst>
                    <a:ext uri="{FF2B5EF4-FFF2-40B4-BE49-F238E27FC236}">
                      <a16:creationId xmlns:a16="http://schemas.microsoft.com/office/drawing/2014/main" id="{81BF4484-7ACD-42C3-89EC-E8EEBC6AF92C}"/>
                    </a:ext>
                  </a:extLst>
                </p:cNvPr>
                <p:cNvPicPr/>
                <p:nvPr/>
              </p:nvPicPr>
              <p:blipFill>
                <a:blip r:embed="rId27"/>
                <a:stretch>
                  <a:fillRect/>
                </a:stretch>
              </p:blipFill>
              <p:spPr>
                <a:xfrm>
                  <a:off x="3935430" y="1263210"/>
                  <a:ext cx="1897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墨迹 23">
                  <a:extLst>
                    <a:ext uri="{FF2B5EF4-FFF2-40B4-BE49-F238E27FC236}">
                      <a16:creationId xmlns:a16="http://schemas.microsoft.com/office/drawing/2014/main" id="{3336980D-322E-41AF-AFD8-6F0EF8A11B36}"/>
                    </a:ext>
                  </a:extLst>
                </p14:cNvPr>
                <p14:cNvContentPartPr/>
                <p14:nvPr/>
              </p14:nvContentPartPr>
              <p14:xfrm>
                <a:off x="4020750" y="1449690"/>
                <a:ext cx="39240" cy="179640"/>
              </p14:xfrm>
            </p:contentPart>
          </mc:Choice>
          <mc:Fallback xmlns="">
            <p:pic>
              <p:nvPicPr>
                <p:cNvPr id="24" name="墨迹 23">
                  <a:extLst>
                    <a:ext uri="{FF2B5EF4-FFF2-40B4-BE49-F238E27FC236}">
                      <a16:creationId xmlns:a16="http://schemas.microsoft.com/office/drawing/2014/main" id="{3336980D-322E-41AF-AFD8-6F0EF8A11B36}"/>
                    </a:ext>
                  </a:extLst>
                </p:cNvPr>
                <p:cNvPicPr/>
                <p:nvPr/>
              </p:nvPicPr>
              <p:blipFill>
                <a:blip r:embed="rId29"/>
                <a:stretch>
                  <a:fillRect/>
                </a:stretch>
              </p:blipFill>
              <p:spPr>
                <a:xfrm>
                  <a:off x="4002750" y="1431690"/>
                  <a:ext cx="748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墨迹 24">
                  <a:extLst>
                    <a:ext uri="{FF2B5EF4-FFF2-40B4-BE49-F238E27FC236}">
                      <a16:creationId xmlns:a16="http://schemas.microsoft.com/office/drawing/2014/main" id="{7E3DF1F1-19DA-4115-A5EE-6547703AB7BE}"/>
                    </a:ext>
                  </a:extLst>
                </p14:cNvPr>
                <p14:cNvContentPartPr/>
                <p14:nvPr/>
              </p14:nvContentPartPr>
              <p14:xfrm>
                <a:off x="4069710" y="1422690"/>
                <a:ext cx="21600" cy="170640"/>
              </p14:xfrm>
            </p:contentPart>
          </mc:Choice>
          <mc:Fallback xmlns="">
            <p:pic>
              <p:nvPicPr>
                <p:cNvPr id="25" name="墨迹 24">
                  <a:extLst>
                    <a:ext uri="{FF2B5EF4-FFF2-40B4-BE49-F238E27FC236}">
                      <a16:creationId xmlns:a16="http://schemas.microsoft.com/office/drawing/2014/main" id="{7E3DF1F1-19DA-4115-A5EE-6547703AB7BE}"/>
                    </a:ext>
                  </a:extLst>
                </p:cNvPr>
                <p:cNvPicPr/>
                <p:nvPr/>
              </p:nvPicPr>
              <p:blipFill>
                <a:blip r:embed="rId31"/>
                <a:stretch>
                  <a:fillRect/>
                </a:stretch>
              </p:blipFill>
              <p:spPr>
                <a:xfrm>
                  <a:off x="4051710" y="1405050"/>
                  <a:ext cx="572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墨迹 25">
                  <a:extLst>
                    <a:ext uri="{FF2B5EF4-FFF2-40B4-BE49-F238E27FC236}">
                      <a16:creationId xmlns:a16="http://schemas.microsoft.com/office/drawing/2014/main" id="{E456CF49-DC2C-4D33-A12D-FFC071AC9A17}"/>
                    </a:ext>
                  </a:extLst>
                </p14:cNvPr>
                <p14:cNvContentPartPr/>
                <p14:nvPr/>
              </p14:nvContentPartPr>
              <p14:xfrm>
                <a:off x="4129470" y="1449330"/>
                <a:ext cx="146520" cy="182880"/>
              </p14:xfrm>
            </p:contentPart>
          </mc:Choice>
          <mc:Fallback xmlns="">
            <p:pic>
              <p:nvPicPr>
                <p:cNvPr id="26" name="墨迹 25">
                  <a:extLst>
                    <a:ext uri="{FF2B5EF4-FFF2-40B4-BE49-F238E27FC236}">
                      <a16:creationId xmlns:a16="http://schemas.microsoft.com/office/drawing/2014/main" id="{E456CF49-DC2C-4D33-A12D-FFC071AC9A17}"/>
                    </a:ext>
                  </a:extLst>
                </p:cNvPr>
                <p:cNvPicPr/>
                <p:nvPr/>
              </p:nvPicPr>
              <p:blipFill>
                <a:blip r:embed="rId33"/>
                <a:stretch>
                  <a:fillRect/>
                </a:stretch>
              </p:blipFill>
              <p:spPr>
                <a:xfrm>
                  <a:off x="4111470" y="1431690"/>
                  <a:ext cx="1821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墨迹 26">
                  <a:extLst>
                    <a:ext uri="{FF2B5EF4-FFF2-40B4-BE49-F238E27FC236}">
                      <a16:creationId xmlns:a16="http://schemas.microsoft.com/office/drawing/2014/main" id="{9816DCF5-0E2E-4356-B368-A5F83E57452A}"/>
                    </a:ext>
                  </a:extLst>
                </p14:cNvPr>
                <p14:cNvContentPartPr/>
                <p14:nvPr/>
              </p14:nvContentPartPr>
              <p14:xfrm>
                <a:off x="4307310" y="1301730"/>
                <a:ext cx="140040" cy="39960"/>
              </p14:xfrm>
            </p:contentPart>
          </mc:Choice>
          <mc:Fallback xmlns="">
            <p:pic>
              <p:nvPicPr>
                <p:cNvPr id="27" name="墨迹 26">
                  <a:extLst>
                    <a:ext uri="{FF2B5EF4-FFF2-40B4-BE49-F238E27FC236}">
                      <a16:creationId xmlns:a16="http://schemas.microsoft.com/office/drawing/2014/main" id="{9816DCF5-0E2E-4356-B368-A5F83E57452A}"/>
                    </a:ext>
                  </a:extLst>
                </p:cNvPr>
                <p:cNvPicPr/>
                <p:nvPr/>
              </p:nvPicPr>
              <p:blipFill>
                <a:blip r:embed="rId35"/>
                <a:stretch>
                  <a:fillRect/>
                </a:stretch>
              </p:blipFill>
              <p:spPr>
                <a:xfrm>
                  <a:off x="4289670" y="1283730"/>
                  <a:ext cx="1756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墨迹 27">
                  <a:extLst>
                    <a:ext uri="{FF2B5EF4-FFF2-40B4-BE49-F238E27FC236}">
                      <a16:creationId xmlns:a16="http://schemas.microsoft.com/office/drawing/2014/main" id="{5C9D7500-AF12-49E8-BF18-0333800EA962}"/>
                    </a:ext>
                  </a:extLst>
                </p14:cNvPr>
                <p14:cNvContentPartPr/>
                <p14:nvPr/>
              </p14:nvContentPartPr>
              <p14:xfrm>
                <a:off x="4371030" y="1193010"/>
                <a:ext cx="24480" cy="442440"/>
              </p14:xfrm>
            </p:contentPart>
          </mc:Choice>
          <mc:Fallback xmlns="">
            <p:pic>
              <p:nvPicPr>
                <p:cNvPr id="28" name="墨迹 27">
                  <a:extLst>
                    <a:ext uri="{FF2B5EF4-FFF2-40B4-BE49-F238E27FC236}">
                      <a16:creationId xmlns:a16="http://schemas.microsoft.com/office/drawing/2014/main" id="{5C9D7500-AF12-49E8-BF18-0333800EA962}"/>
                    </a:ext>
                  </a:extLst>
                </p:cNvPr>
                <p:cNvPicPr/>
                <p:nvPr/>
              </p:nvPicPr>
              <p:blipFill>
                <a:blip r:embed="rId37"/>
                <a:stretch>
                  <a:fillRect/>
                </a:stretch>
              </p:blipFill>
              <p:spPr>
                <a:xfrm>
                  <a:off x="4353390" y="1175010"/>
                  <a:ext cx="6012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墨迹 28">
                  <a:extLst>
                    <a:ext uri="{FF2B5EF4-FFF2-40B4-BE49-F238E27FC236}">
                      <a16:creationId xmlns:a16="http://schemas.microsoft.com/office/drawing/2014/main" id="{3186E45E-7530-416C-837C-FF0B7172B99D}"/>
                    </a:ext>
                  </a:extLst>
                </p14:cNvPr>
                <p14:cNvContentPartPr/>
                <p14:nvPr/>
              </p14:nvContentPartPr>
              <p14:xfrm>
                <a:off x="4282830" y="1347090"/>
                <a:ext cx="169200" cy="259560"/>
              </p14:xfrm>
            </p:contentPart>
          </mc:Choice>
          <mc:Fallback xmlns="">
            <p:pic>
              <p:nvPicPr>
                <p:cNvPr id="29" name="墨迹 28">
                  <a:extLst>
                    <a:ext uri="{FF2B5EF4-FFF2-40B4-BE49-F238E27FC236}">
                      <a16:creationId xmlns:a16="http://schemas.microsoft.com/office/drawing/2014/main" id="{3186E45E-7530-416C-837C-FF0B7172B99D}"/>
                    </a:ext>
                  </a:extLst>
                </p:cNvPr>
                <p:cNvPicPr/>
                <p:nvPr/>
              </p:nvPicPr>
              <p:blipFill>
                <a:blip r:embed="rId39"/>
                <a:stretch>
                  <a:fillRect/>
                </a:stretch>
              </p:blipFill>
              <p:spPr>
                <a:xfrm>
                  <a:off x="4265190" y="1329450"/>
                  <a:ext cx="20484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墨迹 29">
                  <a:extLst>
                    <a:ext uri="{FF2B5EF4-FFF2-40B4-BE49-F238E27FC236}">
                      <a16:creationId xmlns:a16="http://schemas.microsoft.com/office/drawing/2014/main" id="{A37564B8-7728-4AE6-A9AD-0F0C2C376A52}"/>
                    </a:ext>
                  </a:extLst>
                </p14:cNvPr>
                <p14:cNvContentPartPr/>
                <p14:nvPr/>
              </p14:nvContentPartPr>
              <p14:xfrm>
                <a:off x="4518270" y="1261410"/>
                <a:ext cx="68400" cy="41760"/>
              </p14:xfrm>
            </p:contentPart>
          </mc:Choice>
          <mc:Fallback xmlns="">
            <p:pic>
              <p:nvPicPr>
                <p:cNvPr id="30" name="墨迹 29">
                  <a:extLst>
                    <a:ext uri="{FF2B5EF4-FFF2-40B4-BE49-F238E27FC236}">
                      <a16:creationId xmlns:a16="http://schemas.microsoft.com/office/drawing/2014/main" id="{A37564B8-7728-4AE6-A9AD-0F0C2C376A52}"/>
                    </a:ext>
                  </a:extLst>
                </p:cNvPr>
                <p:cNvPicPr/>
                <p:nvPr/>
              </p:nvPicPr>
              <p:blipFill>
                <a:blip r:embed="rId41"/>
                <a:stretch>
                  <a:fillRect/>
                </a:stretch>
              </p:blipFill>
              <p:spPr>
                <a:xfrm>
                  <a:off x="4500630" y="1243410"/>
                  <a:ext cx="1040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墨迹 30">
                  <a:extLst>
                    <a:ext uri="{FF2B5EF4-FFF2-40B4-BE49-F238E27FC236}">
                      <a16:creationId xmlns:a16="http://schemas.microsoft.com/office/drawing/2014/main" id="{3281E6A4-C4FA-40B4-AAA8-0647F0C845C1}"/>
                    </a:ext>
                  </a:extLst>
                </p14:cNvPr>
                <p14:cNvContentPartPr/>
                <p14:nvPr/>
              </p14:nvContentPartPr>
              <p14:xfrm>
                <a:off x="4416030" y="1349610"/>
                <a:ext cx="219240" cy="244440"/>
              </p14:xfrm>
            </p:contentPart>
          </mc:Choice>
          <mc:Fallback xmlns="">
            <p:pic>
              <p:nvPicPr>
                <p:cNvPr id="31" name="墨迹 30">
                  <a:extLst>
                    <a:ext uri="{FF2B5EF4-FFF2-40B4-BE49-F238E27FC236}">
                      <a16:creationId xmlns:a16="http://schemas.microsoft.com/office/drawing/2014/main" id="{3281E6A4-C4FA-40B4-AAA8-0647F0C845C1}"/>
                    </a:ext>
                  </a:extLst>
                </p:cNvPr>
                <p:cNvPicPr/>
                <p:nvPr/>
              </p:nvPicPr>
              <p:blipFill>
                <a:blip r:embed="rId43"/>
                <a:stretch>
                  <a:fillRect/>
                </a:stretch>
              </p:blipFill>
              <p:spPr>
                <a:xfrm>
                  <a:off x="4398390" y="1331610"/>
                  <a:ext cx="2548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墨迹 31">
                  <a:extLst>
                    <a:ext uri="{FF2B5EF4-FFF2-40B4-BE49-F238E27FC236}">
                      <a16:creationId xmlns:a16="http://schemas.microsoft.com/office/drawing/2014/main" id="{1AD4CB02-0868-4D84-96F3-29065A19A269}"/>
                    </a:ext>
                  </a:extLst>
                </p14:cNvPr>
                <p14:cNvContentPartPr/>
                <p14:nvPr/>
              </p14:nvContentPartPr>
              <p14:xfrm>
                <a:off x="4493430" y="1455810"/>
                <a:ext cx="17640" cy="106200"/>
              </p14:xfrm>
            </p:contentPart>
          </mc:Choice>
          <mc:Fallback xmlns="">
            <p:pic>
              <p:nvPicPr>
                <p:cNvPr id="32" name="墨迹 31">
                  <a:extLst>
                    <a:ext uri="{FF2B5EF4-FFF2-40B4-BE49-F238E27FC236}">
                      <a16:creationId xmlns:a16="http://schemas.microsoft.com/office/drawing/2014/main" id="{1AD4CB02-0868-4D84-96F3-29065A19A269}"/>
                    </a:ext>
                  </a:extLst>
                </p:cNvPr>
                <p:cNvPicPr/>
                <p:nvPr/>
              </p:nvPicPr>
              <p:blipFill>
                <a:blip r:embed="rId45"/>
                <a:stretch>
                  <a:fillRect/>
                </a:stretch>
              </p:blipFill>
              <p:spPr>
                <a:xfrm>
                  <a:off x="4475790" y="1438170"/>
                  <a:ext cx="532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墨迹 32">
                  <a:extLst>
                    <a:ext uri="{FF2B5EF4-FFF2-40B4-BE49-F238E27FC236}">
                      <a16:creationId xmlns:a16="http://schemas.microsoft.com/office/drawing/2014/main" id="{413F0C1B-AFC8-410B-88C6-D084C77F6B47}"/>
                    </a:ext>
                  </a:extLst>
                </p14:cNvPr>
                <p14:cNvContentPartPr/>
                <p14:nvPr/>
              </p14:nvContentPartPr>
              <p14:xfrm>
                <a:off x="4672710" y="1417290"/>
                <a:ext cx="18000" cy="160560"/>
              </p14:xfrm>
            </p:contentPart>
          </mc:Choice>
          <mc:Fallback xmlns="">
            <p:pic>
              <p:nvPicPr>
                <p:cNvPr id="33" name="墨迹 32">
                  <a:extLst>
                    <a:ext uri="{FF2B5EF4-FFF2-40B4-BE49-F238E27FC236}">
                      <a16:creationId xmlns:a16="http://schemas.microsoft.com/office/drawing/2014/main" id="{413F0C1B-AFC8-410B-88C6-D084C77F6B47}"/>
                    </a:ext>
                  </a:extLst>
                </p:cNvPr>
                <p:cNvPicPr/>
                <p:nvPr/>
              </p:nvPicPr>
              <p:blipFill>
                <a:blip r:embed="rId47"/>
                <a:stretch>
                  <a:fillRect/>
                </a:stretch>
              </p:blipFill>
              <p:spPr>
                <a:xfrm>
                  <a:off x="4655070" y="1399650"/>
                  <a:ext cx="536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墨迹 33">
                  <a:extLst>
                    <a:ext uri="{FF2B5EF4-FFF2-40B4-BE49-F238E27FC236}">
                      <a16:creationId xmlns:a16="http://schemas.microsoft.com/office/drawing/2014/main" id="{CB4CDE81-3EF2-4585-BB60-958F584DB60C}"/>
                    </a:ext>
                  </a:extLst>
                </p14:cNvPr>
                <p14:cNvContentPartPr/>
                <p14:nvPr/>
              </p14:nvContentPartPr>
              <p14:xfrm>
                <a:off x="4709430" y="1077090"/>
                <a:ext cx="95040" cy="287640"/>
              </p14:xfrm>
            </p:contentPart>
          </mc:Choice>
          <mc:Fallback xmlns="">
            <p:pic>
              <p:nvPicPr>
                <p:cNvPr id="34" name="墨迹 33">
                  <a:extLst>
                    <a:ext uri="{FF2B5EF4-FFF2-40B4-BE49-F238E27FC236}">
                      <a16:creationId xmlns:a16="http://schemas.microsoft.com/office/drawing/2014/main" id="{CB4CDE81-3EF2-4585-BB60-958F584DB60C}"/>
                    </a:ext>
                  </a:extLst>
                </p:cNvPr>
                <p:cNvPicPr/>
                <p:nvPr/>
              </p:nvPicPr>
              <p:blipFill>
                <a:blip r:embed="rId49"/>
                <a:stretch>
                  <a:fillRect/>
                </a:stretch>
              </p:blipFill>
              <p:spPr>
                <a:xfrm>
                  <a:off x="4691430" y="1059090"/>
                  <a:ext cx="13068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墨迹 34">
                  <a:extLst>
                    <a:ext uri="{FF2B5EF4-FFF2-40B4-BE49-F238E27FC236}">
                      <a16:creationId xmlns:a16="http://schemas.microsoft.com/office/drawing/2014/main" id="{3F9AB185-47EA-42EC-89A0-03C2508AE2F2}"/>
                    </a:ext>
                  </a:extLst>
                </p14:cNvPr>
                <p14:cNvContentPartPr/>
                <p14:nvPr/>
              </p14:nvContentPartPr>
              <p14:xfrm>
                <a:off x="4780350" y="1172130"/>
                <a:ext cx="80640" cy="127440"/>
              </p14:xfrm>
            </p:contentPart>
          </mc:Choice>
          <mc:Fallback xmlns="">
            <p:pic>
              <p:nvPicPr>
                <p:cNvPr id="35" name="墨迹 34">
                  <a:extLst>
                    <a:ext uri="{FF2B5EF4-FFF2-40B4-BE49-F238E27FC236}">
                      <a16:creationId xmlns:a16="http://schemas.microsoft.com/office/drawing/2014/main" id="{3F9AB185-47EA-42EC-89A0-03C2508AE2F2}"/>
                    </a:ext>
                  </a:extLst>
                </p:cNvPr>
                <p:cNvPicPr/>
                <p:nvPr/>
              </p:nvPicPr>
              <p:blipFill>
                <a:blip r:embed="rId51"/>
                <a:stretch>
                  <a:fillRect/>
                </a:stretch>
              </p:blipFill>
              <p:spPr>
                <a:xfrm>
                  <a:off x="4762350" y="1154130"/>
                  <a:ext cx="1162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墨迹 35">
                  <a:extLst>
                    <a:ext uri="{FF2B5EF4-FFF2-40B4-BE49-F238E27FC236}">
                      <a16:creationId xmlns:a16="http://schemas.microsoft.com/office/drawing/2014/main" id="{4699F02D-6702-423C-BE44-B8EEF8B9E706}"/>
                    </a:ext>
                  </a:extLst>
                </p14:cNvPr>
                <p14:cNvContentPartPr/>
                <p14:nvPr/>
              </p14:nvContentPartPr>
              <p14:xfrm>
                <a:off x="4881150" y="1097610"/>
                <a:ext cx="123120" cy="150480"/>
              </p14:xfrm>
            </p:contentPart>
          </mc:Choice>
          <mc:Fallback xmlns="">
            <p:pic>
              <p:nvPicPr>
                <p:cNvPr id="36" name="墨迹 35">
                  <a:extLst>
                    <a:ext uri="{FF2B5EF4-FFF2-40B4-BE49-F238E27FC236}">
                      <a16:creationId xmlns:a16="http://schemas.microsoft.com/office/drawing/2014/main" id="{4699F02D-6702-423C-BE44-B8EEF8B9E706}"/>
                    </a:ext>
                  </a:extLst>
                </p:cNvPr>
                <p:cNvPicPr/>
                <p:nvPr/>
              </p:nvPicPr>
              <p:blipFill>
                <a:blip r:embed="rId53"/>
                <a:stretch>
                  <a:fillRect/>
                </a:stretch>
              </p:blipFill>
              <p:spPr>
                <a:xfrm>
                  <a:off x="4863150" y="1079610"/>
                  <a:ext cx="1587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墨迹 36">
                  <a:extLst>
                    <a:ext uri="{FF2B5EF4-FFF2-40B4-BE49-F238E27FC236}">
                      <a16:creationId xmlns:a16="http://schemas.microsoft.com/office/drawing/2014/main" id="{8A5D7AED-43B4-4777-812C-A25C97CBF598}"/>
                    </a:ext>
                  </a:extLst>
                </p14:cNvPr>
                <p14:cNvContentPartPr/>
                <p14:nvPr/>
              </p14:nvContentPartPr>
              <p14:xfrm>
                <a:off x="4952430" y="1142970"/>
                <a:ext cx="88920" cy="118080"/>
              </p14:xfrm>
            </p:contentPart>
          </mc:Choice>
          <mc:Fallback xmlns="">
            <p:pic>
              <p:nvPicPr>
                <p:cNvPr id="37" name="墨迹 36">
                  <a:extLst>
                    <a:ext uri="{FF2B5EF4-FFF2-40B4-BE49-F238E27FC236}">
                      <a16:creationId xmlns:a16="http://schemas.microsoft.com/office/drawing/2014/main" id="{8A5D7AED-43B4-4777-812C-A25C97CBF598}"/>
                    </a:ext>
                  </a:extLst>
                </p:cNvPr>
                <p:cNvPicPr/>
                <p:nvPr/>
              </p:nvPicPr>
              <p:blipFill>
                <a:blip r:embed="rId55"/>
                <a:stretch>
                  <a:fillRect/>
                </a:stretch>
              </p:blipFill>
              <p:spPr>
                <a:xfrm>
                  <a:off x="4934430" y="1125330"/>
                  <a:ext cx="124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墨迹 37">
                  <a:extLst>
                    <a:ext uri="{FF2B5EF4-FFF2-40B4-BE49-F238E27FC236}">
                      <a16:creationId xmlns:a16="http://schemas.microsoft.com/office/drawing/2014/main" id="{4A5CFA5C-5C56-4CD4-A28F-E46296361FB1}"/>
                    </a:ext>
                  </a:extLst>
                </p14:cNvPr>
                <p14:cNvContentPartPr/>
                <p14:nvPr/>
              </p14:nvContentPartPr>
              <p14:xfrm>
                <a:off x="4741830" y="1265370"/>
                <a:ext cx="156600" cy="223200"/>
              </p14:xfrm>
            </p:contentPart>
          </mc:Choice>
          <mc:Fallback xmlns="">
            <p:pic>
              <p:nvPicPr>
                <p:cNvPr id="38" name="墨迹 37">
                  <a:extLst>
                    <a:ext uri="{FF2B5EF4-FFF2-40B4-BE49-F238E27FC236}">
                      <a16:creationId xmlns:a16="http://schemas.microsoft.com/office/drawing/2014/main" id="{4A5CFA5C-5C56-4CD4-A28F-E46296361FB1}"/>
                    </a:ext>
                  </a:extLst>
                </p:cNvPr>
                <p:cNvPicPr/>
                <p:nvPr/>
              </p:nvPicPr>
              <p:blipFill>
                <a:blip r:embed="rId57"/>
                <a:stretch>
                  <a:fillRect/>
                </a:stretch>
              </p:blipFill>
              <p:spPr>
                <a:xfrm>
                  <a:off x="4724190" y="1247730"/>
                  <a:ext cx="19224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墨迹 39">
                  <a:extLst>
                    <a:ext uri="{FF2B5EF4-FFF2-40B4-BE49-F238E27FC236}">
                      <a16:creationId xmlns:a16="http://schemas.microsoft.com/office/drawing/2014/main" id="{3FECC1C2-24FF-4F5F-B9A0-0D1B782A2372}"/>
                    </a:ext>
                  </a:extLst>
                </p14:cNvPr>
                <p14:cNvContentPartPr/>
                <p14:nvPr/>
              </p14:nvContentPartPr>
              <p14:xfrm>
                <a:off x="4897710" y="1294890"/>
                <a:ext cx="154440" cy="127080"/>
              </p14:xfrm>
            </p:contentPart>
          </mc:Choice>
          <mc:Fallback xmlns="">
            <p:pic>
              <p:nvPicPr>
                <p:cNvPr id="40" name="墨迹 39">
                  <a:extLst>
                    <a:ext uri="{FF2B5EF4-FFF2-40B4-BE49-F238E27FC236}">
                      <a16:creationId xmlns:a16="http://schemas.microsoft.com/office/drawing/2014/main" id="{3FECC1C2-24FF-4F5F-B9A0-0D1B782A2372}"/>
                    </a:ext>
                  </a:extLst>
                </p:cNvPr>
                <p:cNvPicPr/>
                <p:nvPr/>
              </p:nvPicPr>
              <p:blipFill>
                <a:blip r:embed="rId59"/>
                <a:stretch>
                  <a:fillRect/>
                </a:stretch>
              </p:blipFill>
              <p:spPr>
                <a:xfrm>
                  <a:off x="4879710" y="1277250"/>
                  <a:ext cx="1900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墨迹 40">
                  <a:extLst>
                    <a:ext uri="{FF2B5EF4-FFF2-40B4-BE49-F238E27FC236}">
                      <a16:creationId xmlns:a16="http://schemas.microsoft.com/office/drawing/2014/main" id="{BC9883C5-D36A-4637-84FB-4298B7B303E1}"/>
                    </a:ext>
                  </a:extLst>
                </p14:cNvPr>
                <p14:cNvContentPartPr/>
                <p14:nvPr/>
              </p14:nvContentPartPr>
              <p14:xfrm>
                <a:off x="4844070" y="1398570"/>
                <a:ext cx="104760" cy="18000"/>
              </p14:xfrm>
            </p:contentPart>
          </mc:Choice>
          <mc:Fallback xmlns="">
            <p:pic>
              <p:nvPicPr>
                <p:cNvPr id="41" name="墨迹 40">
                  <a:extLst>
                    <a:ext uri="{FF2B5EF4-FFF2-40B4-BE49-F238E27FC236}">
                      <a16:creationId xmlns:a16="http://schemas.microsoft.com/office/drawing/2014/main" id="{BC9883C5-D36A-4637-84FB-4298B7B303E1}"/>
                    </a:ext>
                  </a:extLst>
                </p:cNvPr>
                <p:cNvPicPr/>
                <p:nvPr/>
              </p:nvPicPr>
              <p:blipFill>
                <a:blip r:embed="rId61"/>
                <a:stretch>
                  <a:fillRect/>
                </a:stretch>
              </p:blipFill>
              <p:spPr>
                <a:xfrm>
                  <a:off x="4826430" y="1380930"/>
                  <a:ext cx="1404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墨迹 41">
                  <a:extLst>
                    <a:ext uri="{FF2B5EF4-FFF2-40B4-BE49-F238E27FC236}">
                      <a16:creationId xmlns:a16="http://schemas.microsoft.com/office/drawing/2014/main" id="{CDFFEB92-00D1-4EF9-8895-E346CE900BAF}"/>
                    </a:ext>
                  </a:extLst>
                </p14:cNvPr>
                <p14:cNvContentPartPr/>
                <p14:nvPr/>
              </p14:nvContentPartPr>
              <p14:xfrm>
                <a:off x="4827150" y="1459410"/>
                <a:ext cx="31680" cy="119160"/>
              </p14:xfrm>
            </p:contentPart>
          </mc:Choice>
          <mc:Fallback xmlns="">
            <p:pic>
              <p:nvPicPr>
                <p:cNvPr id="42" name="墨迹 41">
                  <a:extLst>
                    <a:ext uri="{FF2B5EF4-FFF2-40B4-BE49-F238E27FC236}">
                      <a16:creationId xmlns:a16="http://schemas.microsoft.com/office/drawing/2014/main" id="{CDFFEB92-00D1-4EF9-8895-E346CE900BAF}"/>
                    </a:ext>
                  </a:extLst>
                </p:cNvPr>
                <p:cNvPicPr/>
                <p:nvPr/>
              </p:nvPicPr>
              <p:blipFill>
                <a:blip r:embed="rId63"/>
                <a:stretch>
                  <a:fillRect/>
                </a:stretch>
              </p:blipFill>
              <p:spPr>
                <a:xfrm>
                  <a:off x="4809150" y="1441770"/>
                  <a:ext cx="673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墨迹 42">
                  <a:extLst>
                    <a:ext uri="{FF2B5EF4-FFF2-40B4-BE49-F238E27FC236}">
                      <a16:creationId xmlns:a16="http://schemas.microsoft.com/office/drawing/2014/main" id="{9BBA60E3-106A-42C8-8FE9-E26D2BA50325}"/>
                    </a:ext>
                  </a:extLst>
                </p14:cNvPr>
                <p14:cNvContentPartPr/>
                <p14:nvPr/>
              </p14:nvContentPartPr>
              <p14:xfrm>
                <a:off x="4890870" y="1441770"/>
                <a:ext cx="85320" cy="132840"/>
              </p14:xfrm>
            </p:contentPart>
          </mc:Choice>
          <mc:Fallback xmlns="">
            <p:pic>
              <p:nvPicPr>
                <p:cNvPr id="43" name="墨迹 42">
                  <a:extLst>
                    <a:ext uri="{FF2B5EF4-FFF2-40B4-BE49-F238E27FC236}">
                      <a16:creationId xmlns:a16="http://schemas.microsoft.com/office/drawing/2014/main" id="{9BBA60E3-106A-42C8-8FE9-E26D2BA50325}"/>
                    </a:ext>
                  </a:extLst>
                </p:cNvPr>
                <p:cNvPicPr/>
                <p:nvPr/>
              </p:nvPicPr>
              <p:blipFill>
                <a:blip r:embed="rId65"/>
                <a:stretch>
                  <a:fillRect/>
                </a:stretch>
              </p:blipFill>
              <p:spPr>
                <a:xfrm>
                  <a:off x="4873230" y="1423770"/>
                  <a:ext cx="1209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墨迹 43">
                  <a:extLst>
                    <a:ext uri="{FF2B5EF4-FFF2-40B4-BE49-F238E27FC236}">
                      <a16:creationId xmlns:a16="http://schemas.microsoft.com/office/drawing/2014/main" id="{54FD2C84-29A8-4883-9A61-288B4303844E}"/>
                    </a:ext>
                  </a:extLst>
                </p14:cNvPr>
                <p14:cNvContentPartPr/>
                <p14:nvPr/>
              </p14:nvContentPartPr>
              <p14:xfrm>
                <a:off x="4783950" y="1609530"/>
                <a:ext cx="333360" cy="21600"/>
              </p14:xfrm>
            </p:contentPart>
          </mc:Choice>
          <mc:Fallback xmlns="">
            <p:pic>
              <p:nvPicPr>
                <p:cNvPr id="44" name="墨迹 43">
                  <a:extLst>
                    <a:ext uri="{FF2B5EF4-FFF2-40B4-BE49-F238E27FC236}">
                      <a16:creationId xmlns:a16="http://schemas.microsoft.com/office/drawing/2014/main" id="{54FD2C84-29A8-4883-9A61-288B4303844E}"/>
                    </a:ext>
                  </a:extLst>
                </p:cNvPr>
                <p:cNvPicPr/>
                <p:nvPr/>
              </p:nvPicPr>
              <p:blipFill>
                <a:blip r:embed="rId67"/>
                <a:stretch>
                  <a:fillRect/>
                </a:stretch>
              </p:blipFill>
              <p:spPr>
                <a:xfrm>
                  <a:off x="4765950" y="1591890"/>
                  <a:ext cx="369000" cy="57240"/>
                </a:xfrm>
                <a:prstGeom prst="rect">
                  <a:avLst/>
                </a:prstGeom>
              </p:spPr>
            </p:pic>
          </mc:Fallback>
        </mc:AlternateContent>
      </p:grpSp>
      <p:grpSp>
        <p:nvGrpSpPr>
          <p:cNvPr id="86027" name="组合 86026">
            <a:extLst>
              <a:ext uri="{FF2B5EF4-FFF2-40B4-BE49-F238E27FC236}">
                <a16:creationId xmlns:a16="http://schemas.microsoft.com/office/drawing/2014/main" id="{9814B9C9-691D-487D-ADD8-33CDA6221F22}"/>
              </a:ext>
            </a:extLst>
          </p:cNvPr>
          <p:cNvGrpSpPr/>
          <p:nvPr/>
        </p:nvGrpSpPr>
        <p:grpSpPr>
          <a:xfrm>
            <a:off x="3884670" y="2148810"/>
            <a:ext cx="1650960" cy="545760"/>
            <a:chOff x="3884670" y="2148810"/>
            <a:chExt cx="1650960" cy="545760"/>
          </a:xfrm>
        </p:grpSpPr>
        <mc:AlternateContent xmlns:mc="http://schemas.openxmlformats.org/markup-compatibility/2006" xmlns:p14="http://schemas.microsoft.com/office/powerpoint/2010/main">
          <mc:Choice Requires="p14">
            <p:contentPart p14:bwMode="auto" r:id="rId68">
              <p14:nvContentPartPr>
                <p14:cNvPr id="46" name="墨迹 45">
                  <a:extLst>
                    <a:ext uri="{FF2B5EF4-FFF2-40B4-BE49-F238E27FC236}">
                      <a16:creationId xmlns:a16="http://schemas.microsoft.com/office/drawing/2014/main" id="{7B60173F-F6DE-4ACB-93B5-5D498E50D2C5}"/>
                    </a:ext>
                  </a:extLst>
                </p14:cNvPr>
                <p14:cNvContentPartPr/>
                <p14:nvPr/>
              </p14:nvContentPartPr>
              <p14:xfrm>
                <a:off x="3884670" y="2329530"/>
                <a:ext cx="29880" cy="258840"/>
              </p14:xfrm>
            </p:contentPart>
          </mc:Choice>
          <mc:Fallback xmlns="">
            <p:pic>
              <p:nvPicPr>
                <p:cNvPr id="46" name="墨迹 45">
                  <a:extLst>
                    <a:ext uri="{FF2B5EF4-FFF2-40B4-BE49-F238E27FC236}">
                      <a16:creationId xmlns:a16="http://schemas.microsoft.com/office/drawing/2014/main" id="{7B60173F-F6DE-4ACB-93B5-5D498E50D2C5}"/>
                    </a:ext>
                  </a:extLst>
                </p:cNvPr>
                <p:cNvPicPr/>
                <p:nvPr/>
              </p:nvPicPr>
              <p:blipFill>
                <a:blip r:embed="rId69"/>
                <a:stretch>
                  <a:fillRect/>
                </a:stretch>
              </p:blipFill>
              <p:spPr>
                <a:xfrm>
                  <a:off x="3866670" y="2311890"/>
                  <a:ext cx="655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墨迹 46">
                  <a:extLst>
                    <a:ext uri="{FF2B5EF4-FFF2-40B4-BE49-F238E27FC236}">
                      <a16:creationId xmlns:a16="http://schemas.microsoft.com/office/drawing/2014/main" id="{5E5AF40B-2854-4F32-B000-2DE93B6AB45E}"/>
                    </a:ext>
                  </a:extLst>
                </p14:cNvPr>
                <p14:cNvContentPartPr/>
                <p14:nvPr/>
              </p14:nvContentPartPr>
              <p14:xfrm>
                <a:off x="3906630" y="2180130"/>
                <a:ext cx="165960" cy="480960"/>
              </p14:xfrm>
            </p:contentPart>
          </mc:Choice>
          <mc:Fallback xmlns="">
            <p:pic>
              <p:nvPicPr>
                <p:cNvPr id="47" name="墨迹 46">
                  <a:extLst>
                    <a:ext uri="{FF2B5EF4-FFF2-40B4-BE49-F238E27FC236}">
                      <a16:creationId xmlns:a16="http://schemas.microsoft.com/office/drawing/2014/main" id="{5E5AF40B-2854-4F32-B000-2DE93B6AB45E}"/>
                    </a:ext>
                  </a:extLst>
                </p:cNvPr>
                <p:cNvPicPr/>
                <p:nvPr/>
              </p:nvPicPr>
              <p:blipFill>
                <a:blip r:embed="rId71"/>
                <a:stretch>
                  <a:fillRect/>
                </a:stretch>
              </p:blipFill>
              <p:spPr>
                <a:xfrm>
                  <a:off x="3888630" y="2162490"/>
                  <a:ext cx="20160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墨迹 47">
                  <a:extLst>
                    <a:ext uri="{FF2B5EF4-FFF2-40B4-BE49-F238E27FC236}">
                      <a16:creationId xmlns:a16="http://schemas.microsoft.com/office/drawing/2014/main" id="{CA0C918D-65E4-4FE4-A202-C8CCCEDC13F3}"/>
                    </a:ext>
                  </a:extLst>
                </p14:cNvPr>
                <p14:cNvContentPartPr/>
                <p14:nvPr/>
              </p14:nvContentPartPr>
              <p14:xfrm>
                <a:off x="3930750" y="2351130"/>
                <a:ext cx="135000" cy="26280"/>
              </p14:xfrm>
            </p:contentPart>
          </mc:Choice>
          <mc:Fallback xmlns="">
            <p:pic>
              <p:nvPicPr>
                <p:cNvPr id="48" name="墨迹 47">
                  <a:extLst>
                    <a:ext uri="{FF2B5EF4-FFF2-40B4-BE49-F238E27FC236}">
                      <a16:creationId xmlns:a16="http://schemas.microsoft.com/office/drawing/2014/main" id="{CA0C918D-65E4-4FE4-A202-C8CCCEDC13F3}"/>
                    </a:ext>
                  </a:extLst>
                </p:cNvPr>
                <p:cNvPicPr/>
                <p:nvPr/>
              </p:nvPicPr>
              <p:blipFill>
                <a:blip r:embed="rId73"/>
                <a:stretch>
                  <a:fillRect/>
                </a:stretch>
              </p:blipFill>
              <p:spPr>
                <a:xfrm>
                  <a:off x="3912750" y="2333130"/>
                  <a:ext cx="1706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墨迹 48">
                  <a:extLst>
                    <a:ext uri="{FF2B5EF4-FFF2-40B4-BE49-F238E27FC236}">
                      <a16:creationId xmlns:a16="http://schemas.microsoft.com/office/drawing/2014/main" id="{B569C574-D93C-477E-8CC5-2FE1C2ACDE50}"/>
                    </a:ext>
                  </a:extLst>
                </p14:cNvPr>
                <p14:cNvContentPartPr/>
                <p14:nvPr/>
              </p14:nvContentPartPr>
              <p14:xfrm>
                <a:off x="3937950" y="2174730"/>
                <a:ext cx="279360" cy="294120"/>
              </p14:xfrm>
            </p:contentPart>
          </mc:Choice>
          <mc:Fallback xmlns="">
            <p:pic>
              <p:nvPicPr>
                <p:cNvPr id="49" name="墨迹 48">
                  <a:extLst>
                    <a:ext uri="{FF2B5EF4-FFF2-40B4-BE49-F238E27FC236}">
                      <a16:creationId xmlns:a16="http://schemas.microsoft.com/office/drawing/2014/main" id="{B569C574-D93C-477E-8CC5-2FE1C2ACDE50}"/>
                    </a:ext>
                  </a:extLst>
                </p:cNvPr>
                <p:cNvPicPr/>
                <p:nvPr/>
              </p:nvPicPr>
              <p:blipFill>
                <a:blip r:embed="rId75"/>
                <a:stretch>
                  <a:fillRect/>
                </a:stretch>
              </p:blipFill>
              <p:spPr>
                <a:xfrm>
                  <a:off x="3919950" y="2157090"/>
                  <a:ext cx="31500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墨迹 49">
                  <a:extLst>
                    <a:ext uri="{FF2B5EF4-FFF2-40B4-BE49-F238E27FC236}">
                      <a16:creationId xmlns:a16="http://schemas.microsoft.com/office/drawing/2014/main" id="{66E208A3-83E6-4706-AFA3-E62F65C9275A}"/>
                    </a:ext>
                  </a:extLst>
                </p14:cNvPr>
                <p14:cNvContentPartPr/>
                <p14:nvPr/>
              </p14:nvContentPartPr>
              <p14:xfrm>
                <a:off x="4098510" y="2270490"/>
                <a:ext cx="24120" cy="135000"/>
              </p14:xfrm>
            </p:contentPart>
          </mc:Choice>
          <mc:Fallback xmlns="">
            <p:pic>
              <p:nvPicPr>
                <p:cNvPr id="50" name="墨迹 49">
                  <a:extLst>
                    <a:ext uri="{FF2B5EF4-FFF2-40B4-BE49-F238E27FC236}">
                      <a16:creationId xmlns:a16="http://schemas.microsoft.com/office/drawing/2014/main" id="{66E208A3-83E6-4706-AFA3-E62F65C9275A}"/>
                    </a:ext>
                  </a:extLst>
                </p:cNvPr>
                <p:cNvPicPr/>
                <p:nvPr/>
              </p:nvPicPr>
              <p:blipFill>
                <a:blip r:embed="rId77"/>
                <a:stretch>
                  <a:fillRect/>
                </a:stretch>
              </p:blipFill>
              <p:spPr>
                <a:xfrm>
                  <a:off x="4080870" y="2252850"/>
                  <a:ext cx="597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墨迹 50">
                  <a:extLst>
                    <a:ext uri="{FF2B5EF4-FFF2-40B4-BE49-F238E27FC236}">
                      <a16:creationId xmlns:a16="http://schemas.microsoft.com/office/drawing/2014/main" id="{0B0E5123-8C82-41C7-A182-BCD751E06209}"/>
                    </a:ext>
                  </a:extLst>
                </p14:cNvPr>
                <p14:cNvContentPartPr/>
                <p14:nvPr/>
              </p14:nvContentPartPr>
              <p14:xfrm>
                <a:off x="4144230" y="2245290"/>
                <a:ext cx="154080" cy="126360"/>
              </p14:xfrm>
            </p:contentPart>
          </mc:Choice>
          <mc:Fallback xmlns="">
            <p:pic>
              <p:nvPicPr>
                <p:cNvPr id="51" name="墨迹 50">
                  <a:extLst>
                    <a:ext uri="{FF2B5EF4-FFF2-40B4-BE49-F238E27FC236}">
                      <a16:creationId xmlns:a16="http://schemas.microsoft.com/office/drawing/2014/main" id="{0B0E5123-8C82-41C7-A182-BCD751E06209}"/>
                    </a:ext>
                  </a:extLst>
                </p:cNvPr>
                <p:cNvPicPr/>
                <p:nvPr/>
              </p:nvPicPr>
              <p:blipFill>
                <a:blip r:embed="rId79"/>
                <a:stretch>
                  <a:fillRect/>
                </a:stretch>
              </p:blipFill>
              <p:spPr>
                <a:xfrm>
                  <a:off x="4126230" y="2227290"/>
                  <a:ext cx="1897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墨迹 51">
                  <a:extLst>
                    <a:ext uri="{FF2B5EF4-FFF2-40B4-BE49-F238E27FC236}">
                      <a16:creationId xmlns:a16="http://schemas.microsoft.com/office/drawing/2014/main" id="{C6560B99-E638-4962-9255-4B359E8282EF}"/>
                    </a:ext>
                  </a:extLst>
                </p14:cNvPr>
                <p14:cNvContentPartPr/>
                <p14:nvPr/>
              </p14:nvContentPartPr>
              <p14:xfrm>
                <a:off x="4172670" y="2363370"/>
                <a:ext cx="161280" cy="280800"/>
              </p14:xfrm>
            </p:contentPart>
          </mc:Choice>
          <mc:Fallback xmlns="">
            <p:pic>
              <p:nvPicPr>
                <p:cNvPr id="52" name="墨迹 51">
                  <a:extLst>
                    <a:ext uri="{FF2B5EF4-FFF2-40B4-BE49-F238E27FC236}">
                      <a16:creationId xmlns:a16="http://schemas.microsoft.com/office/drawing/2014/main" id="{C6560B99-E638-4962-9255-4B359E8282EF}"/>
                    </a:ext>
                  </a:extLst>
                </p:cNvPr>
                <p:cNvPicPr/>
                <p:nvPr/>
              </p:nvPicPr>
              <p:blipFill>
                <a:blip r:embed="rId81"/>
                <a:stretch>
                  <a:fillRect/>
                </a:stretch>
              </p:blipFill>
              <p:spPr>
                <a:xfrm>
                  <a:off x="4154670" y="2345730"/>
                  <a:ext cx="19692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墨迹 52">
                  <a:extLst>
                    <a:ext uri="{FF2B5EF4-FFF2-40B4-BE49-F238E27FC236}">
                      <a16:creationId xmlns:a16="http://schemas.microsoft.com/office/drawing/2014/main" id="{DB83AABA-7F67-4070-A5FA-156AE5420E9F}"/>
                    </a:ext>
                  </a:extLst>
                </p14:cNvPr>
                <p14:cNvContentPartPr/>
                <p14:nvPr/>
              </p14:nvContentPartPr>
              <p14:xfrm>
                <a:off x="4088070" y="2397930"/>
                <a:ext cx="280440" cy="223200"/>
              </p14:xfrm>
            </p:contentPart>
          </mc:Choice>
          <mc:Fallback xmlns="">
            <p:pic>
              <p:nvPicPr>
                <p:cNvPr id="53" name="墨迹 52">
                  <a:extLst>
                    <a:ext uri="{FF2B5EF4-FFF2-40B4-BE49-F238E27FC236}">
                      <a16:creationId xmlns:a16="http://schemas.microsoft.com/office/drawing/2014/main" id="{DB83AABA-7F67-4070-A5FA-156AE5420E9F}"/>
                    </a:ext>
                  </a:extLst>
                </p:cNvPr>
                <p:cNvPicPr/>
                <p:nvPr/>
              </p:nvPicPr>
              <p:blipFill>
                <a:blip r:embed="rId83"/>
                <a:stretch>
                  <a:fillRect/>
                </a:stretch>
              </p:blipFill>
              <p:spPr>
                <a:xfrm>
                  <a:off x="4070070" y="2379930"/>
                  <a:ext cx="3160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墨迹 53">
                  <a:extLst>
                    <a:ext uri="{FF2B5EF4-FFF2-40B4-BE49-F238E27FC236}">
                      <a16:creationId xmlns:a16="http://schemas.microsoft.com/office/drawing/2014/main" id="{55A877FC-9F27-49E5-BC3B-0A69E098856C}"/>
                    </a:ext>
                  </a:extLst>
                </p14:cNvPr>
                <p14:cNvContentPartPr/>
                <p14:nvPr/>
              </p14:nvContentPartPr>
              <p14:xfrm>
                <a:off x="4405590" y="2212170"/>
                <a:ext cx="69480" cy="72000"/>
              </p14:xfrm>
            </p:contentPart>
          </mc:Choice>
          <mc:Fallback xmlns="">
            <p:pic>
              <p:nvPicPr>
                <p:cNvPr id="54" name="墨迹 53">
                  <a:extLst>
                    <a:ext uri="{FF2B5EF4-FFF2-40B4-BE49-F238E27FC236}">
                      <a16:creationId xmlns:a16="http://schemas.microsoft.com/office/drawing/2014/main" id="{55A877FC-9F27-49E5-BC3B-0A69E098856C}"/>
                    </a:ext>
                  </a:extLst>
                </p:cNvPr>
                <p:cNvPicPr/>
                <p:nvPr/>
              </p:nvPicPr>
              <p:blipFill>
                <a:blip r:embed="rId85"/>
                <a:stretch>
                  <a:fillRect/>
                </a:stretch>
              </p:blipFill>
              <p:spPr>
                <a:xfrm>
                  <a:off x="4387590" y="2194170"/>
                  <a:ext cx="1051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墨迹 54">
                  <a:extLst>
                    <a:ext uri="{FF2B5EF4-FFF2-40B4-BE49-F238E27FC236}">
                      <a16:creationId xmlns:a16="http://schemas.microsoft.com/office/drawing/2014/main" id="{13E425C2-10AE-4C88-BF4D-69C1D66632F3}"/>
                    </a:ext>
                  </a:extLst>
                </p14:cNvPr>
                <p14:cNvContentPartPr/>
                <p14:nvPr/>
              </p14:nvContentPartPr>
              <p14:xfrm>
                <a:off x="4393710" y="2167530"/>
                <a:ext cx="201240" cy="195840"/>
              </p14:xfrm>
            </p:contentPart>
          </mc:Choice>
          <mc:Fallback xmlns="">
            <p:pic>
              <p:nvPicPr>
                <p:cNvPr id="55" name="墨迹 54">
                  <a:extLst>
                    <a:ext uri="{FF2B5EF4-FFF2-40B4-BE49-F238E27FC236}">
                      <a16:creationId xmlns:a16="http://schemas.microsoft.com/office/drawing/2014/main" id="{13E425C2-10AE-4C88-BF4D-69C1D66632F3}"/>
                    </a:ext>
                  </a:extLst>
                </p:cNvPr>
                <p:cNvPicPr/>
                <p:nvPr/>
              </p:nvPicPr>
              <p:blipFill>
                <a:blip r:embed="rId87"/>
                <a:stretch>
                  <a:fillRect/>
                </a:stretch>
              </p:blipFill>
              <p:spPr>
                <a:xfrm>
                  <a:off x="4375710" y="2149890"/>
                  <a:ext cx="2368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6" name="墨迹 55">
                  <a:extLst>
                    <a:ext uri="{FF2B5EF4-FFF2-40B4-BE49-F238E27FC236}">
                      <a16:creationId xmlns:a16="http://schemas.microsoft.com/office/drawing/2014/main" id="{0B42E667-274C-4488-A33A-72AD271CC63D}"/>
                    </a:ext>
                  </a:extLst>
                </p14:cNvPr>
                <p14:cNvContentPartPr/>
                <p14:nvPr/>
              </p14:nvContentPartPr>
              <p14:xfrm>
                <a:off x="4502430" y="2151330"/>
                <a:ext cx="42480" cy="282960"/>
              </p14:xfrm>
            </p:contentPart>
          </mc:Choice>
          <mc:Fallback xmlns="">
            <p:pic>
              <p:nvPicPr>
                <p:cNvPr id="56" name="墨迹 55">
                  <a:extLst>
                    <a:ext uri="{FF2B5EF4-FFF2-40B4-BE49-F238E27FC236}">
                      <a16:creationId xmlns:a16="http://schemas.microsoft.com/office/drawing/2014/main" id="{0B42E667-274C-4488-A33A-72AD271CC63D}"/>
                    </a:ext>
                  </a:extLst>
                </p:cNvPr>
                <p:cNvPicPr/>
                <p:nvPr/>
              </p:nvPicPr>
              <p:blipFill>
                <a:blip r:embed="rId89"/>
                <a:stretch>
                  <a:fillRect/>
                </a:stretch>
              </p:blipFill>
              <p:spPr>
                <a:xfrm>
                  <a:off x="4484430" y="2133690"/>
                  <a:ext cx="781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7" name="墨迹 56">
                  <a:extLst>
                    <a:ext uri="{FF2B5EF4-FFF2-40B4-BE49-F238E27FC236}">
                      <a16:creationId xmlns:a16="http://schemas.microsoft.com/office/drawing/2014/main" id="{A840A584-6FC7-443E-AC6B-B705582F4F66}"/>
                    </a:ext>
                  </a:extLst>
                </p14:cNvPr>
                <p14:cNvContentPartPr/>
                <p14:nvPr/>
              </p14:nvContentPartPr>
              <p14:xfrm>
                <a:off x="4411350" y="2294970"/>
                <a:ext cx="115200" cy="223200"/>
              </p14:xfrm>
            </p:contentPart>
          </mc:Choice>
          <mc:Fallback xmlns="">
            <p:pic>
              <p:nvPicPr>
                <p:cNvPr id="57" name="墨迹 56">
                  <a:extLst>
                    <a:ext uri="{FF2B5EF4-FFF2-40B4-BE49-F238E27FC236}">
                      <a16:creationId xmlns:a16="http://schemas.microsoft.com/office/drawing/2014/main" id="{A840A584-6FC7-443E-AC6B-B705582F4F66}"/>
                    </a:ext>
                  </a:extLst>
                </p:cNvPr>
                <p:cNvPicPr/>
                <p:nvPr/>
              </p:nvPicPr>
              <p:blipFill>
                <a:blip r:embed="rId91"/>
                <a:stretch>
                  <a:fillRect/>
                </a:stretch>
              </p:blipFill>
              <p:spPr>
                <a:xfrm>
                  <a:off x="4393710" y="2276970"/>
                  <a:ext cx="15084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墨迹 57">
                  <a:extLst>
                    <a:ext uri="{FF2B5EF4-FFF2-40B4-BE49-F238E27FC236}">
                      <a16:creationId xmlns:a16="http://schemas.microsoft.com/office/drawing/2014/main" id="{19945432-6532-4C74-8283-E003CAD5E1BF}"/>
                    </a:ext>
                  </a:extLst>
                </p14:cNvPr>
                <p14:cNvContentPartPr/>
                <p14:nvPr/>
              </p14:nvContentPartPr>
              <p14:xfrm>
                <a:off x="4424310" y="2362290"/>
                <a:ext cx="216000" cy="178200"/>
              </p14:xfrm>
            </p:contentPart>
          </mc:Choice>
          <mc:Fallback xmlns="">
            <p:pic>
              <p:nvPicPr>
                <p:cNvPr id="58" name="墨迹 57">
                  <a:extLst>
                    <a:ext uri="{FF2B5EF4-FFF2-40B4-BE49-F238E27FC236}">
                      <a16:creationId xmlns:a16="http://schemas.microsoft.com/office/drawing/2014/main" id="{19945432-6532-4C74-8283-E003CAD5E1BF}"/>
                    </a:ext>
                  </a:extLst>
                </p:cNvPr>
                <p:cNvPicPr/>
                <p:nvPr/>
              </p:nvPicPr>
              <p:blipFill>
                <a:blip r:embed="rId93"/>
                <a:stretch>
                  <a:fillRect/>
                </a:stretch>
              </p:blipFill>
              <p:spPr>
                <a:xfrm>
                  <a:off x="4406670" y="2344290"/>
                  <a:ext cx="2516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墨迹 58">
                  <a:extLst>
                    <a:ext uri="{FF2B5EF4-FFF2-40B4-BE49-F238E27FC236}">
                      <a16:creationId xmlns:a16="http://schemas.microsoft.com/office/drawing/2014/main" id="{666EBD60-2C93-4040-8550-B6081E8D59AB}"/>
                    </a:ext>
                  </a:extLst>
                </p14:cNvPr>
                <p14:cNvContentPartPr/>
                <p14:nvPr/>
              </p14:nvContentPartPr>
              <p14:xfrm>
                <a:off x="4483350" y="2427090"/>
                <a:ext cx="113400" cy="267480"/>
              </p14:xfrm>
            </p:contentPart>
          </mc:Choice>
          <mc:Fallback xmlns="">
            <p:pic>
              <p:nvPicPr>
                <p:cNvPr id="59" name="墨迹 58">
                  <a:extLst>
                    <a:ext uri="{FF2B5EF4-FFF2-40B4-BE49-F238E27FC236}">
                      <a16:creationId xmlns:a16="http://schemas.microsoft.com/office/drawing/2014/main" id="{666EBD60-2C93-4040-8550-B6081E8D59AB}"/>
                    </a:ext>
                  </a:extLst>
                </p:cNvPr>
                <p:cNvPicPr/>
                <p:nvPr/>
              </p:nvPicPr>
              <p:blipFill>
                <a:blip r:embed="rId95"/>
                <a:stretch>
                  <a:fillRect/>
                </a:stretch>
              </p:blipFill>
              <p:spPr>
                <a:xfrm>
                  <a:off x="4465710" y="2409090"/>
                  <a:ext cx="1490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墨迹 59">
                  <a:extLst>
                    <a:ext uri="{FF2B5EF4-FFF2-40B4-BE49-F238E27FC236}">
                      <a16:creationId xmlns:a16="http://schemas.microsoft.com/office/drawing/2014/main" id="{24696FE9-1952-4F39-AD87-E0755F337575}"/>
                    </a:ext>
                  </a:extLst>
                </p14:cNvPr>
                <p14:cNvContentPartPr/>
                <p14:nvPr/>
              </p14:nvContentPartPr>
              <p14:xfrm>
                <a:off x="4521870" y="2586930"/>
                <a:ext cx="230400" cy="95040"/>
              </p14:xfrm>
            </p:contentPart>
          </mc:Choice>
          <mc:Fallback xmlns="">
            <p:pic>
              <p:nvPicPr>
                <p:cNvPr id="60" name="墨迹 59">
                  <a:extLst>
                    <a:ext uri="{FF2B5EF4-FFF2-40B4-BE49-F238E27FC236}">
                      <a16:creationId xmlns:a16="http://schemas.microsoft.com/office/drawing/2014/main" id="{24696FE9-1952-4F39-AD87-E0755F337575}"/>
                    </a:ext>
                  </a:extLst>
                </p:cNvPr>
                <p:cNvPicPr/>
                <p:nvPr/>
              </p:nvPicPr>
              <p:blipFill>
                <a:blip r:embed="rId97"/>
                <a:stretch>
                  <a:fillRect/>
                </a:stretch>
              </p:blipFill>
              <p:spPr>
                <a:xfrm>
                  <a:off x="4504230" y="2568930"/>
                  <a:ext cx="2660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墨迹 60">
                  <a:extLst>
                    <a:ext uri="{FF2B5EF4-FFF2-40B4-BE49-F238E27FC236}">
                      <a16:creationId xmlns:a16="http://schemas.microsoft.com/office/drawing/2014/main" id="{359EDCAF-2D1D-4210-91C1-AD38334CC97E}"/>
                    </a:ext>
                  </a:extLst>
                </p14:cNvPr>
                <p14:cNvContentPartPr/>
                <p14:nvPr/>
              </p14:nvContentPartPr>
              <p14:xfrm>
                <a:off x="4803390" y="2317290"/>
                <a:ext cx="24120" cy="44640"/>
              </p14:xfrm>
            </p:contentPart>
          </mc:Choice>
          <mc:Fallback xmlns="">
            <p:pic>
              <p:nvPicPr>
                <p:cNvPr id="61" name="墨迹 60">
                  <a:extLst>
                    <a:ext uri="{FF2B5EF4-FFF2-40B4-BE49-F238E27FC236}">
                      <a16:creationId xmlns:a16="http://schemas.microsoft.com/office/drawing/2014/main" id="{359EDCAF-2D1D-4210-91C1-AD38334CC97E}"/>
                    </a:ext>
                  </a:extLst>
                </p:cNvPr>
                <p:cNvPicPr/>
                <p:nvPr/>
              </p:nvPicPr>
              <p:blipFill>
                <a:blip r:embed="rId99"/>
                <a:stretch>
                  <a:fillRect/>
                </a:stretch>
              </p:blipFill>
              <p:spPr>
                <a:xfrm>
                  <a:off x="4785390" y="2299290"/>
                  <a:ext cx="597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墨迹 61">
                  <a:extLst>
                    <a:ext uri="{FF2B5EF4-FFF2-40B4-BE49-F238E27FC236}">
                      <a16:creationId xmlns:a16="http://schemas.microsoft.com/office/drawing/2014/main" id="{5EC1C952-BB77-4B4F-9026-6E1A8AA1D264}"/>
                    </a:ext>
                  </a:extLst>
                </p14:cNvPr>
                <p14:cNvContentPartPr/>
                <p14:nvPr/>
              </p14:nvContentPartPr>
              <p14:xfrm>
                <a:off x="4715910" y="2408730"/>
                <a:ext cx="186120" cy="243000"/>
              </p14:xfrm>
            </p:contentPart>
          </mc:Choice>
          <mc:Fallback xmlns="">
            <p:pic>
              <p:nvPicPr>
                <p:cNvPr id="62" name="墨迹 61">
                  <a:extLst>
                    <a:ext uri="{FF2B5EF4-FFF2-40B4-BE49-F238E27FC236}">
                      <a16:creationId xmlns:a16="http://schemas.microsoft.com/office/drawing/2014/main" id="{5EC1C952-BB77-4B4F-9026-6E1A8AA1D264}"/>
                    </a:ext>
                  </a:extLst>
                </p:cNvPr>
                <p:cNvPicPr/>
                <p:nvPr/>
              </p:nvPicPr>
              <p:blipFill>
                <a:blip r:embed="rId101"/>
                <a:stretch>
                  <a:fillRect/>
                </a:stretch>
              </p:blipFill>
              <p:spPr>
                <a:xfrm>
                  <a:off x="4697910" y="2390730"/>
                  <a:ext cx="2217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墨迹 62">
                  <a:extLst>
                    <a:ext uri="{FF2B5EF4-FFF2-40B4-BE49-F238E27FC236}">
                      <a16:creationId xmlns:a16="http://schemas.microsoft.com/office/drawing/2014/main" id="{F99ED70A-F8F9-4B63-AFEA-BF018D698D3F}"/>
                    </a:ext>
                  </a:extLst>
                </p14:cNvPr>
                <p14:cNvContentPartPr/>
                <p14:nvPr/>
              </p14:nvContentPartPr>
              <p14:xfrm>
                <a:off x="4917510" y="2345010"/>
                <a:ext cx="129240" cy="28080"/>
              </p14:xfrm>
            </p:contentPart>
          </mc:Choice>
          <mc:Fallback xmlns="">
            <p:pic>
              <p:nvPicPr>
                <p:cNvPr id="63" name="墨迹 62">
                  <a:extLst>
                    <a:ext uri="{FF2B5EF4-FFF2-40B4-BE49-F238E27FC236}">
                      <a16:creationId xmlns:a16="http://schemas.microsoft.com/office/drawing/2014/main" id="{F99ED70A-F8F9-4B63-AFEA-BF018D698D3F}"/>
                    </a:ext>
                  </a:extLst>
                </p:cNvPr>
                <p:cNvPicPr/>
                <p:nvPr/>
              </p:nvPicPr>
              <p:blipFill>
                <a:blip r:embed="rId103"/>
                <a:stretch>
                  <a:fillRect/>
                </a:stretch>
              </p:blipFill>
              <p:spPr>
                <a:xfrm>
                  <a:off x="4899510" y="2327370"/>
                  <a:ext cx="1648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6016" name="墨迹 86015">
                  <a:extLst>
                    <a:ext uri="{FF2B5EF4-FFF2-40B4-BE49-F238E27FC236}">
                      <a16:creationId xmlns:a16="http://schemas.microsoft.com/office/drawing/2014/main" id="{F67262D4-8B16-4564-9E8B-5F266C372C13}"/>
                    </a:ext>
                  </a:extLst>
                </p14:cNvPr>
                <p14:cNvContentPartPr/>
                <p14:nvPr/>
              </p14:nvContentPartPr>
              <p14:xfrm>
                <a:off x="4907430" y="2432130"/>
                <a:ext cx="140400" cy="171720"/>
              </p14:xfrm>
            </p:contentPart>
          </mc:Choice>
          <mc:Fallback xmlns="">
            <p:pic>
              <p:nvPicPr>
                <p:cNvPr id="86016" name="墨迹 86015">
                  <a:extLst>
                    <a:ext uri="{FF2B5EF4-FFF2-40B4-BE49-F238E27FC236}">
                      <a16:creationId xmlns:a16="http://schemas.microsoft.com/office/drawing/2014/main" id="{F67262D4-8B16-4564-9E8B-5F266C372C13}"/>
                    </a:ext>
                  </a:extLst>
                </p:cNvPr>
                <p:cNvPicPr/>
                <p:nvPr/>
              </p:nvPicPr>
              <p:blipFill>
                <a:blip r:embed="rId105"/>
                <a:stretch>
                  <a:fillRect/>
                </a:stretch>
              </p:blipFill>
              <p:spPr>
                <a:xfrm>
                  <a:off x="4889430" y="2414130"/>
                  <a:ext cx="1760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6017" name="墨迹 86016">
                  <a:extLst>
                    <a:ext uri="{FF2B5EF4-FFF2-40B4-BE49-F238E27FC236}">
                      <a16:creationId xmlns:a16="http://schemas.microsoft.com/office/drawing/2014/main" id="{2F1FE950-25FA-4A24-AB67-5FD7B3B0D950}"/>
                    </a:ext>
                  </a:extLst>
                </p14:cNvPr>
                <p14:cNvContentPartPr/>
                <p14:nvPr/>
              </p14:nvContentPartPr>
              <p14:xfrm>
                <a:off x="4981590" y="2261490"/>
                <a:ext cx="166320" cy="409680"/>
              </p14:xfrm>
            </p:contentPart>
          </mc:Choice>
          <mc:Fallback xmlns="">
            <p:pic>
              <p:nvPicPr>
                <p:cNvPr id="86017" name="墨迹 86016">
                  <a:extLst>
                    <a:ext uri="{FF2B5EF4-FFF2-40B4-BE49-F238E27FC236}">
                      <a16:creationId xmlns:a16="http://schemas.microsoft.com/office/drawing/2014/main" id="{2F1FE950-25FA-4A24-AB67-5FD7B3B0D950}"/>
                    </a:ext>
                  </a:extLst>
                </p:cNvPr>
                <p:cNvPicPr/>
                <p:nvPr/>
              </p:nvPicPr>
              <p:blipFill>
                <a:blip r:embed="rId107"/>
                <a:stretch>
                  <a:fillRect/>
                </a:stretch>
              </p:blipFill>
              <p:spPr>
                <a:xfrm>
                  <a:off x="4963590" y="2243850"/>
                  <a:ext cx="20196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6020" name="墨迹 86019">
                  <a:extLst>
                    <a:ext uri="{FF2B5EF4-FFF2-40B4-BE49-F238E27FC236}">
                      <a16:creationId xmlns:a16="http://schemas.microsoft.com/office/drawing/2014/main" id="{04F168FE-73C1-463A-9DAF-77523B2B5C40}"/>
                    </a:ext>
                  </a:extLst>
                </p14:cNvPr>
                <p14:cNvContentPartPr/>
                <p14:nvPr/>
              </p14:nvContentPartPr>
              <p14:xfrm>
                <a:off x="5078790" y="2164290"/>
                <a:ext cx="25200" cy="140040"/>
              </p14:xfrm>
            </p:contentPart>
          </mc:Choice>
          <mc:Fallback xmlns="">
            <p:pic>
              <p:nvPicPr>
                <p:cNvPr id="86020" name="墨迹 86019">
                  <a:extLst>
                    <a:ext uri="{FF2B5EF4-FFF2-40B4-BE49-F238E27FC236}">
                      <a16:creationId xmlns:a16="http://schemas.microsoft.com/office/drawing/2014/main" id="{04F168FE-73C1-463A-9DAF-77523B2B5C40}"/>
                    </a:ext>
                  </a:extLst>
                </p:cNvPr>
                <p:cNvPicPr/>
                <p:nvPr/>
              </p:nvPicPr>
              <p:blipFill>
                <a:blip r:embed="rId109"/>
                <a:stretch>
                  <a:fillRect/>
                </a:stretch>
              </p:blipFill>
              <p:spPr>
                <a:xfrm>
                  <a:off x="5061150" y="2146290"/>
                  <a:ext cx="608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6021" name="墨迹 86020">
                  <a:extLst>
                    <a:ext uri="{FF2B5EF4-FFF2-40B4-BE49-F238E27FC236}">
                      <a16:creationId xmlns:a16="http://schemas.microsoft.com/office/drawing/2014/main" id="{439A9080-806B-4622-A6AE-57F3CCC59756}"/>
                    </a:ext>
                  </a:extLst>
                </p14:cNvPr>
                <p14:cNvContentPartPr/>
                <p14:nvPr/>
              </p14:nvContentPartPr>
              <p14:xfrm>
                <a:off x="5137470" y="2148810"/>
                <a:ext cx="194760" cy="182880"/>
              </p14:xfrm>
            </p:contentPart>
          </mc:Choice>
          <mc:Fallback xmlns="">
            <p:pic>
              <p:nvPicPr>
                <p:cNvPr id="86021" name="墨迹 86020">
                  <a:extLst>
                    <a:ext uri="{FF2B5EF4-FFF2-40B4-BE49-F238E27FC236}">
                      <a16:creationId xmlns:a16="http://schemas.microsoft.com/office/drawing/2014/main" id="{439A9080-806B-4622-A6AE-57F3CCC59756}"/>
                    </a:ext>
                  </a:extLst>
                </p:cNvPr>
                <p:cNvPicPr/>
                <p:nvPr/>
              </p:nvPicPr>
              <p:blipFill>
                <a:blip r:embed="rId111"/>
                <a:stretch>
                  <a:fillRect/>
                </a:stretch>
              </p:blipFill>
              <p:spPr>
                <a:xfrm>
                  <a:off x="5119470" y="2130810"/>
                  <a:ext cx="2304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6022" name="墨迹 86021">
                  <a:extLst>
                    <a:ext uri="{FF2B5EF4-FFF2-40B4-BE49-F238E27FC236}">
                      <a16:creationId xmlns:a16="http://schemas.microsoft.com/office/drawing/2014/main" id="{4B5B3060-5CC9-4C83-990A-2EEC12CCF654}"/>
                    </a:ext>
                  </a:extLst>
                </p14:cNvPr>
                <p14:cNvContentPartPr/>
                <p14:nvPr/>
              </p14:nvContentPartPr>
              <p14:xfrm>
                <a:off x="5129910" y="2252850"/>
                <a:ext cx="186480" cy="237240"/>
              </p14:xfrm>
            </p:contentPart>
          </mc:Choice>
          <mc:Fallback xmlns="">
            <p:pic>
              <p:nvPicPr>
                <p:cNvPr id="86022" name="墨迹 86021">
                  <a:extLst>
                    <a:ext uri="{FF2B5EF4-FFF2-40B4-BE49-F238E27FC236}">
                      <a16:creationId xmlns:a16="http://schemas.microsoft.com/office/drawing/2014/main" id="{4B5B3060-5CC9-4C83-990A-2EEC12CCF654}"/>
                    </a:ext>
                  </a:extLst>
                </p:cNvPr>
                <p:cNvPicPr/>
                <p:nvPr/>
              </p:nvPicPr>
              <p:blipFill>
                <a:blip r:embed="rId113"/>
                <a:stretch>
                  <a:fillRect/>
                </a:stretch>
              </p:blipFill>
              <p:spPr>
                <a:xfrm>
                  <a:off x="5111910" y="2234850"/>
                  <a:ext cx="2221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6023" name="墨迹 86022">
                  <a:extLst>
                    <a:ext uri="{FF2B5EF4-FFF2-40B4-BE49-F238E27FC236}">
                      <a16:creationId xmlns:a16="http://schemas.microsoft.com/office/drawing/2014/main" id="{96B51903-F211-43C4-8033-F2E358A04453}"/>
                    </a:ext>
                  </a:extLst>
                </p14:cNvPr>
                <p14:cNvContentPartPr/>
                <p14:nvPr/>
              </p14:nvContentPartPr>
              <p14:xfrm>
                <a:off x="5149350" y="2376330"/>
                <a:ext cx="219600" cy="198000"/>
              </p14:xfrm>
            </p:contentPart>
          </mc:Choice>
          <mc:Fallback xmlns="">
            <p:pic>
              <p:nvPicPr>
                <p:cNvPr id="86023" name="墨迹 86022">
                  <a:extLst>
                    <a:ext uri="{FF2B5EF4-FFF2-40B4-BE49-F238E27FC236}">
                      <a16:creationId xmlns:a16="http://schemas.microsoft.com/office/drawing/2014/main" id="{96B51903-F211-43C4-8033-F2E358A04453}"/>
                    </a:ext>
                  </a:extLst>
                </p:cNvPr>
                <p:cNvPicPr/>
                <p:nvPr/>
              </p:nvPicPr>
              <p:blipFill>
                <a:blip r:embed="rId115"/>
                <a:stretch>
                  <a:fillRect/>
                </a:stretch>
              </p:blipFill>
              <p:spPr>
                <a:xfrm>
                  <a:off x="5131350" y="2358690"/>
                  <a:ext cx="2552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6024" name="墨迹 86023">
                  <a:extLst>
                    <a:ext uri="{FF2B5EF4-FFF2-40B4-BE49-F238E27FC236}">
                      <a16:creationId xmlns:a16="http://schemas.microsoft.com/office/drawing/2014/main" id="{0DAE4589-2AD8-4C0F-879E-1D956A3E15DF}"/>
                    </a:ext>
                  </a:extLst>
                </p14:cNvPr>
                <p14:cNvContentPartPr/>
                <p14:nvPr/>
              </p14:nvContentPartPr>
              <p14:xfrm>
                <a:off x="5334750" y="2432130"/>
                <a:ext cx="21600" cy="256320"/>
              </p14:xfrm>
            </p:contentPart>
          </mc:Choice>
          <mc:Fallback xmlns="">
            <p:pic>
              <p:nvPicPr>
                <p:cNvPr id="86024" name="墨迹 86023">
                  <a:extLst>
                    <a:ext uri="{FF2B5EF4-FFF2-40B4-BE49-F238E27FC236}">
                      <a16:creationId xmlns:a16="http://schemas.microsoft.com/office/drawing/2014/main" id="{0DAE4589-2AD8-4C0F-879E-1D956A3E15DF}"/>
                    </a:ext>
                  </a:extLst>
                </p:cNvPr>
                <p:cNvPicPr/>
                <p:nvPr/>
              </p:nvPicPr>
              <p:blipFill>
                <a:blip r:embed="rId117"/>
                <a:stretch>
                  <a:fillRect/>
                </a:stretch>
              </p:blipFill>
              <p:spPr>
                <a:xfrm>
                  <a:off x="5317110" y="2414130"/>
                  <a:ext cx="5724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6025" name="墨迹 86024">
                  <a:extLst>
                    <a:ext uri="{FF2B5EF4-FFF2-40B4-BE49-F238E27FC236}">
                      <a16:creationId xmlns:a16="http://schemas.microsoft.com/office/drawing/2014/main" id="{BD33D441-D069-446F-8CCD-E0B441B538E2}"/>
                    </a:ext>
                  </a:extLst>
                </p14:cNvPr>
                <p14:cNvContentPartPr/>
                <p14:nvPr/>
              </p14:nvContentPartPr>
              <p14:xfrm>
                <a:off x="5408910" y="2357610"/>
                <a:ext cx="10440" cy="134640"/>
              </p14:xfrm>
            </p:contentPart>
          </mc:Choice>
          <mc:Fallback xmlns="">
            <p:pic>
              <p:nvPicPr>
                <p:cNvPr id="86025" name="墨迹 86024">
                  <a:extLst>
                    <a:ext uri="{FF2B5EF4-FFF2-40B4-BE49-F238E27FC236}">
                      <a16:creationId xmlns:a16="http://schemas.microsoft.com/office/drawing/2014/main" id="{BD33D441-D069-446F-8CCD-E0B441B538E2}"/>
                    </a:ext>
                  </a:extLst>
                </p:cNvPr>
                <p:cNvPicPr/>
                <p:nvPr/>
              </p:nvPicPr>
              <p:blipFill>
                <a:blip r:embed="rId119"/>
                <a:stretch>
                  <a:fillRect/>
                </a:stretch>
              </p:blipFill>
              <p:spPr>
                <a:xfrm>
                  <a:off x="5390910" y="2339610"/>
                  <a:ext cx="460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6026" name="墨迹 86025">
                  <a:extLst>
                    <a:ext uri="{FF2B5EF4-FFF2-40B4-BE49-F238E27FC236}">
                      <a16:creationId xmlns:a16="http://schemas.microsoft.com/office/drawing/2014/main" id="{2E46F355-F207-411A-8741-D743E4D8AF18}"/>
                    </a:ext>
                  </a:extLst>
                </p14:cNvPr>
                <p14:cNvContentPartPr/>
                <p14:nvPr/>
              </p14:nvContentPartPr>
              <p14:xfrm>
                <a:off x="5427270" y="2183730"/>
                <a:ext cx="108360" cy="480240"/>
              </p14:xfrm>
            </p:contentPart>
          </mc:Choice>
          <mc:Fallback xmlns="">
            <p:pic>
              <p:nvPicPr>
                <p:cNvPr id="86026" name="墨迹 86025">
                  <a:extLst>
                    <a:ext uri="{FF2B5EF4-FFF2-40B4-BE49-F238E27FC236}">
                      <a16:creationId xmlns:a16="http://schemas.microsoft.com/office/drawing/2014/main" id="{2E46F355-F207-411A-8741-D743E4D8AF18}"/>
                    </a:ext>
                  </a:extLst>
                </p:cNvPr>
                <p:cNvPicPr/>
                <p:nvPr/>
              </p:nvPicPr>
              <p:blipFill>
                <a:blip r:embed="rId121"/>
                <a:stretch>
                  <a:fillRect/>
                </a:stretch>
              </p:blipFill>
              <p:spPr>
                <a:xfrm>
                  <a:off x="5409270" y="2165730"/>
                  <a:ext cx="144000" cy="515880"/>
                </a:xfrm>
                <a:prstGeom prst="rect">
                  <a:avLst/>
                </a:prstGeom>
              </p:spPr>
            </p:pic>
          </mc:Fallback>
        </mc:AlternateContent>
      </p:grpSp>
      <p:grpSp>
        <p:nvGrpSpPr>
          <p:cNvPr id="86043" name="组合 86042">
            <a:extLst>
              <a:ext uri="{FF2B5EF4-FFF2-40B4-BE49-F238E27FC236}">
                <a16:creationId xmlns:a16="http://schemas.microsoft.com/office/drawing/2014/main" id="{00EF4F6A-55CE-4BAB-A90E-FADA95D35641}"/>
              </a:ext>
            </a:extLst>
          </p:cNvPr>
          <p:cNvGrpSpPr/>
          <p:nvPr/>
        </p:nvGrpSpPr>
        <p:grpSpPr>
          <a:xfrm>
            <a:off x="692550" y="3907770"/>
            <a:ext cx="1323720" cy="905400"/>
            <a:chOff x="692550" y="3907770"/>
            <a:chExt cx="1323720" cy="905400"/>
          </a:xfrm>
        </p:grpSpPr>
        <mc:AlternateContent xmlns:mc="http://schemas.openxmlformats.org/markup-compatibility/2006" xmlns:p14="http://schemas.microsoft.com/office/powerpoint/2010/main">
          <mc:Choice Requires="p14">
            <p:contentPart p14:bwMode="auto" r:id="rId122">
              <p14:nvContentPartPr>
                <p14:cNvPr id="86028" name="墨迹 86027">
                  <a:extLst>
                    <a:ext uri="{FF2B5EF4-FFF2-40B4-BE49-F238E27FC236}">
                      <a16:creationId xmlns:a16="http://schemas.microsoft.com/office/drawing/2014/main" id="{44A357A4-E7D0-4BB5-8851-23314ECC3FB1}"/>
                    </a:ext>
                  </a:extLst>
                </p14:cNvPr>
                <p14:cNvContentPartPr/>
                <p14:nvPr/>
              </p14:nvContentPartPr>
              <p14:xfrm>
                <a:off x="1267830" y="3907770"/>
                <a:ext cx="748440" cy="369000"/>
              </p14:xfrm>
            </p:contentPart>
          </mc:Choice>
          <mc:Fallback xmlns="">
            <p:pic>
              <p:nvPicPr>
                <p:cNvPr id="86028" name="墨迹 86027">
                  <a:extLst>
                    <a:ext uri="{FF2B5EF4-FFF2-40B4-BE49-F238E27FC236}">
                      <a16:creationId xmlns:a16="http://schemas.microsoft.com/office/drawing/2014/main" id="{44A357A4-E7D0-4BB5-8851-23314ECC3FB1}"/>
                    </a:ext>
                  </a:extLst>
                </p:cNvPr>
                <p:cNvPicPr/>
                <p:nvPr/>
              </p:nvPicPr>
              <p:blipFill>
                <a:blip r:embed="rId123"/>
                <a:stretch>
                  <a:fillRect/>
                </a:stretch>
              </p:blipFill>
              <p:spPr>
                <a:xfrm>
                  <a:off x="1250190" y="3890130"/>
                  <a:ext cx="78408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6029" name="墨迹 86028">
                  <a:extLst>
                    <a:ext uri="{FF2B5EF4-FFF2-40B4-BE49-F238E27FC236}">
                      <a16:creationId xmlns:a16="http://schemas.microsoft.com/office/drawing/2014/main" id="{3492418E-4396-4699-810B-2A23B6D18F7F}"/>
                    </a:ext>
                  </a:extLst>
                </p14:cNvPr>
                <p14:cNvContentPartPr/>
                <p14:nvPr/>
              </p14:nvContentPartPr>
              <p14:xfrm>
                <a:off x="1190070" y="4132410"/>
                <a:ext cx="244080" cy="196920"/>
              </p14:xfrm>
            </p:contentPart>
          </mc:Choice>
          <mc:Fallback xmlns="">
            <p:pic>
              <p:nvPicPr>
                <p:cNvPr id="86029" name="墨迹 86028">
                  <a:extLst>
                    <a:ext uri="{FF2B5EF4-FFF2-40B4-BE49-F238E27FC236}">
                      <a16:creationId xmlns:a16="http://schemas.microsoft.com/office/drawing/2014/main" id="{3492418E-4396-4699-810B-2A23B6D18F7F}"/>
                    </a:ext>
                  </a:extLst>
                </p:cNvPr>
                <p:cNvPicPr/>
                <p:nvPr/>
              </p:nvPicPr>
              <p:blipFill>
                <a:blip r:embed="rId125"/>
                <a:stretch>
                  <a:fillRect/>
                </a:stretch>
              </p:blipFill>
              <p:spPr>
                <a:xfrm>
                  <a:off x="1172430" y="4114410"/>
                  <a:ext cx="279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6030" name="墨迹 86029">
                  <a:extLst>
                    <a:ext uri="{FF2B5EF4-FFF2-40B4-BE49-F238E27FC236}">
                      <a16:creationId xmlns:a16="http://schemas.microsoft.com/office/drawing/2014/main" id="{9944FCF6-CA71-4B19-A30A-F185E37C0B8D}"/>
                    </a:ext>
                  </a:extLst>
                </p14:cNvPr>
                <p14:cNvContentPartPr/>
                <p14:nvPr/>
              </p14:nvContentPartPr>
              <p14:xfrm>
                <a:off x="695070" y="4308450"/>
                <a:ext cx="43560" cy="137520"/>
              </p14:xfrm>
            </p:contentPart>
          </mc:Choice>
          <mc:Fallback xmlns="">
            <p:pic>
              <p:nvPicPr>
                <p:cNvPr id="86030" name="墨迹 86029">
                  <a:extLst>
                    <a:ext uri="{FF2B5EF4-FFF2-40B4-BE49-F238E27FC236}">
                      <a16:creationId xmlns:a16="http://schemas.microsoft.com/office/drawing/2014/main" id="{9944FCF6-CA71-4B19-A30A-F185E37C0B8D}"/>
                    </a:ext>
                  </a:extLst>
                </p:cNvPr>
                <p:cNvPicPr/>
                <p:nvPr/>
              </p:nvPicPr>
              <p:blipFill>
                <a:blip r:embed="rId127"/>
                <a:stretch>
                  <a:fillRect/>
                </a:stretch>
              </p:blipFill>
              <p:spPr>
                <a:xfrm>
                  <a:off x="677070" y="4290810"/>
                  <a:ext cx="792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6031" name="墨迹 86030">
                  <a:extLst>
                    <a:ext uri="{FF2B5EF4-FFF2-40B4-BE49-F238E27FC236}">
                      <a16:creationId xmlns:a16="http://schemas.microsoft.com/office/drawing/2014/main" id="{463AB2D7-9578-4A8B-9D7C-ADA0F756841F}"/>
                    </a:ext>
                  </a:extLst>
                </p14:cNvPr>
                <p14:cNvContentPartPr/>
                <p14:nvPr/>
              </p14:nvContentPartPr>
              <p14:xfrm>
                <a:off x="737550" y="4276050"/>
                <a:ext cx="194760" cy="195120"/>
              </p14:xfrm>
            </p:contentPart>
          </mc:Choice>
          <mc:Fallback xmlns="">
            <p:pic>
              <p:nvPicPr>
                <p:cNvPr id="86031" name="墨迹 86030">
                  <a:extLst>
                    <a:ext uri="{FF2B5EF4-FFF2-40B4-BE49-F238E27FC236}">
                      <a16:creationId xmlns:a16="http://schemas.microsoft.com/office/drawing/2014/main" id="{463AB2D7-9578-4A8B-9D7C-ADA0F756841F}"/>
                    </a:ext>
                  </a:extLst>
                </p:cNvPr>
                <p:cNvPicPr/>
                <p:nvPr/>
              </p:nvPicPr>
              <p:blipFill>
                <a:blip r:embed="rId129"/>
                <a:stretch>
                  <a:fillRect/>
                </a:stretch>
              </p:blipFill>
              <p:spPr>
                <a:xfrm>
                  <a:off x="719550" y="4258410"/>
                  <a:ext cx="2304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6032" name="墨迹 86031">
                  <a:extLst>
                    <a:ext uri="{FF2B5EF4-FFF2-40B4-BE49-F238E27FC236}">
                      <a16:creationId xmlns:a16="http://schemas.microsoft.com/office/drawing/2014/main" id="{83AC0CB3-CE62-4784-ABB5-905A58F5AAC1}"/>
                    </a:ext>
                  </a:extLst>
                </p14:cNvPr>
                <p14:cNvContentPartPr/>
                <p14:nvPr/>
              </p14:nvContentPartPr>
              <p14:xfrm>
                <a:off x="713790" y="4390530"/>
                <a:ext cx="100440" cy="35280"/>
              </p14:xfrm>
            </p:contentPart>
          </mc:Choice>
          <mc:Fallback xmlns="">
            <p:pic>
              <p:nvPicPr>
                <p:cNvPr id="86032" name="墨迹 86031">
                  <a:extLst>
                    <a:ext uri="{FF2B5EF4-FFF2-40B4-BE49-F238E27FC236}">
                      <a16:creationId xmlns:a16="http://schemas.microsoft.com/office/drawing/2014/main" id="{83AC0CB3-CE62-4784-ABB5-905A58F5AAC1}"/>
                    </a:ext>
                  </a:extLst>
                </p:cNvPr>
                <p:cNvPicPr/>
                <p:nvPr/>
              </p:nvPicPr>
              <p:blipFill>
                <a:blip r:embed="rId131"/>
                <a:stretch>
                  <a:fillRect/>
                </a:stretch>
              </p:blipFill>
              <p:spPr>
                <a:xfrm>
                  <a:off x="696150" y="4372890"/>
                  <a:ext cx="1360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6033" name="墨迹 86032">
                  <a:extLst>
                    <a:ext uri="{FF2B5EF4-FFF2-40B4-BE49-F238E27FC236}">
                      <a16:creationId xmlns:a16="http://schemas.microsoft.com/office/drawing/2014/main" id="{B6A165E6-A1B4-442F-86B4-E2E0A8ADDDB3}"/>
                    </a:ext>
                  </a:extLst>
                </p14:cNvPr>
                <p14:cNvContentPartPr/>
                <p14:nvPr/>
              </p14:nvContentPartPr>
              <p14:xfrm>
                <a:off x="692550" y="4308450"/>
                <a:ext cx="163440" cy="422640"/>
              </p14:xfrm>
            </p:contentPart>
          </mc:Choice>
          <mc:Fallback xmlns="">
            <p:pic>
              <p:nvPicPr>
                <p:cNvPr id="86033" name="墨迹 86032">
                  <a:extLst>
                    <a:ext uri="{FF2B5EF4-FFF2-40B4-BE49-F238E27FC236}">
                      <a16:creationId xmlns:a16="http://schemas.microsoft.com/office/drawing/2014/main" id="{B6A165E6-A1B4-442F-86B4-E2E0A8ADDDB3}"/>
                    </a:ext>
                  </a:extLst>
                </p:cNvPr>
                <p:cNvPicPr/>
                <p:nvPr/>
              </p:nvPicPr>
              <p:blipFill>
                <a:blip r:embed="rId133"/>
                <a:stretch>
                  <a:fillRect/>
                </a:stretch>
              </p:blipFill>
              <p:spPr>
                <a:xfrm>
                  <a:off x="674550" y="4290810"/>
                  <a:ext cx="19908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6034" name="墨迹 86033">
                  <a:extLst>
                    <a:ext uri="{FF2B5EF4-FFF2-40B4-BE49-F238E27FC236}">
                      <a16:creationId xmlns:a16="http://schemas.microsoft.com/office/drawing/2014/main" id="{AFF80296-06D7-499C-B328-27B0BF870F31}"/>
                    </a:ext>
                  </a:extLst>
                </p14:cNvPr>
                <p14:cNvContentPartPr/>
                <p14:nvPr/>
              </p14:nvContentPartPr>
              <p14:xfrm>
                <a:off x="937350" y="4337610"/>
                <a:ext cx="95400" cy="13320"/>
              </p14:xfrm>
            </p:contentPart>
          </mc:Choice>
          <mc:Fallback xmlns="">
            <p:pic>
              <p:nvPicPr>
                <p:cNvPr id="86034" name="墨迹 86033">
                  <a:extLst>
                    <a:ext uri="{FF2B5EF4-FFF2-40B4-BE49-F238E27FC236}">
                      <a16:creationId xmlns:a16="http://schemas.microsoft.com/office/drawing/2014/main" id="{AFF80296-06D7-499C-B328-27B0BF870F31}"/>
                    </a:ext>
                  </a:extLst>
                </p:cNvPr>
                <p:cNvPicPr/>
                <p:nvPr/>
              </p:nvPicPr>
              <p:blipFill>
                <a:blip r:embed="rId135"/>
                <a:stretch>
                  <a:fillRect/>
                </a:stretch>
              </p:blipFill>
              <p:spPr>
                <a:xfrm>
                  <a:off x="919350" y="4319610"/>
                  <a:ext cx="1310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6035" name="墨迹 86034">
                  <a:extLst>
                    <a:ext uri="{FF2B5EF4-FFF2-40B4-BE49-F238E27FC236}">
                      <a16:creationId xmlns:a16="http://schemas.microsoft.com/office/drawing/2014/main" id="{6A4CC08F-324C-407E-A15C-D7D3C0E9A469}"/>
                    </a:ext>
                  </a:extLst>
                </p14:cNvPr>
                <p14:cNvContentPartPr/>
                <p14:nvPr/>
              </p14:nvContentPartPr>
              <p14:xfrm>
                <a:off x="926910" y="4454970"/>
                <a:ext cx="36720" cy="245160"/>
              </p14:xfrm>
            </p:contentPart>
          </mc:Choice>
          <mc:Fallback xmlns="">
            <p:pic>
              <p:nvPicPr>
                <p:cNvPr id="86035" name="墨迹 86034">
                  <a:extLst>
                    <a:ext uri="{FF2B5EF4-FFF2-40B4-BE49-F238E27FC236}">
                      <a16:creationId xmlns:a16="http://schemas.microsoft.com/office/drawing/2014/main" id="{6A4CC08F-324C-407E-A15C-D7D3C0E9A469}"/>
                    </a:ext>
                  </a:extLst>
                </p:cNvPr>
                <p:cNvPicPr/>
                <p:nvPr/>
              </p:nvPicPr>
              <p:blipFill>
                <a:blip r:embed="rId137"/>
                <a:stretch>
                  <a:fillRect/>
                </a:stretch>
              </p:blipFill>
              <p:spPr>
                <a:xfrm>
                  <a:off x="908910" y="4437330"/>
                  <a:ext cx="7236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6036" name="墨迹 86035">
                  <a:extLst>
                    <a:ext uri="{FF2B5EF4-FFF2-40B4-BE49-F238E27FC236}">
                      <a16:creationId xmlns:a16="http://schemas.microsoft.com/office/drawing/2014/main" id="{5349AAA8-49A3-4CD5-8CC0-8A407DAB92E0}"/>
                    </a:ext>
                  </a:extLst>
                </p14:cNvPr>
                <p14:cNvContentPartPr/>
                <p14:nvPr/>
              </p14:nvContentPartPr>
              <p14:xfrm>
                <a:off x="970470" y="4485930"/>
                <a:ext cx="96120" cy="231120"/>
              </p14:xfrm>
            </p:contentPart>
          </mc:Choice>
          <mc:Fallback xmlns="">
            <p:pic>
              <p:nvPicPr>
                <p:cNvPr id="86036" name="墨迹 86035">
                  <a:extLst>
                    <a:ext uri="{FF2B5EF4-FFF2-40B4-BE49-F238E27FC236}">
                      <a16:creationId xmlns:a16="http://schemas.microsoft.com/office/drawing/2014/main" id="{5349AAA8-49A3-4CD5-8CC0-8A407DAB92E0}"/>
                    </a:ext>
                  </a:extLst>
                </p:cNvPr>
                <p:cNvPicPr/>
                <p:nvPr/>
              </p:nvPicPr>
              <p:blipFill>
                <a:blip r:embed="rId139"/>
                <a:stretch>
                  <a:fillRect/>
                </a:stretch>
              </p:blipFill>
              <p:spPr>
                <a:xfrm>
                  <a:off x="952470" y="4468290"/>
                  <a:ext cx="1317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6037" name="墨迹 86036">
                  <a:extLst>
                    <a:ext uri="{FF2B5EF4-FFF2-40B4-BE49-F238E27FC236}">
                      <a16:creationId xmlns:a16="http://schemas.microsoft.com/office/drawing/2014/main" id="{C31702B3-E39A-4759-A41B-A6FA05A141AB}"/>
                    </a:ext>
                  </a:extLst>
                </p14:cNvPr>
                <p14:cNvContentPartPr/>
                <p14:nvPr/>
              </p14:nvContentPartPr>
              <p14:xfrm>
                <a:off x="984150" y="4448490"/>
                <a:ext cx="9720" cy="127440"/>
              </p14:xfrm>
            </p:contentPart>
          </mc:Choice>
          <mc:Fallback xmlns="">
            <p:pic>
              <p:nvPicPr>
                <p:cNvPr id="86037" name="墨迹 86036">
                  <a:extLst>
                    <a:ext uri="{FF2B5EF4-FFF2-40B4-BE49-F238E27FC236}">
                      <a16:creationId xmlns:a16="http://schemas.microsoft.com/office/drawing/2014/main" id="{C31702B3-E39A-4759-A41B-A6FA05A141AB}"/>
                    </a:ext>
                  </a:extLst>
                </p:cNvPr>
                <p:cNvPicPr/>
                <p:nvPr/>
              </p:nvPicPr>
              <p:blipFill>
                <a:blip r:embed="rId141"/>
                <a:stretch>
                  <a:fillRect/>
                </a:stretch>
              </p:blipFill>
              <p:spPr>
                <a:xfrm>
                  <a:off x="966150" y="4430850"/>
                  <a:ext cx="453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038" name="墨迹 86037">
                  <a:extLst>
                    <a:ext uri="{FF2B5EF4-FFF2-40B4-BE49-F238E27FC236}">
                      <a16:creationId xmlns:a16="http://schemas.microsoft.com/office/drawing/2014/main" id="{A03F46D5-2D71-4B68-B81D-73D08172B188}"/>
                    </a:ext>
                  </a:extLst>
                </p14:cNvPr>
                <p14:cNvContentPartPr/>
                <p14:nvPr/>
              </p14:nvContentPartPr>
              <p14:xfrm>
                <a:off x="971550" y="4416810"/>
                <a:ext cx="83880" cy="267120"/>
              </p14:xfrm>
            </p:contentPart>
          </mc:Choice>
          <mc:Fallback xmlns="">
            <p:pic>
              <p:nvPicPr>
                <p:cNvPr id="86038" name="墨迹 86037">
                  <a:extLst>
                    <a:ext uri="{FF2B5EF4-FFF2-40B4-BE49-F238E27FC236}">
                      <a16:creationId xmlns:a16="http://schemas.microsoft.com/office/drawing/2014/main" id="{A03F46D5-2D71-4B68-B81D-73D08172B188}"/>
                    </a:ext>
                  </a:extLst>
                </p:cNvPr>
                <p:cNvPicPr/>
                <p:nvPr/>
              </p:nvPicPr>
              <p:blipFill>
                <a:blip r:embed="rId143"/>
                <a:stretch>
                  <a:fillRect/>
                </a:stretch>
              </p:blipFill>
              <p:spPr>
                <a:xfrm>
                  <a:off x="953910" y="4398810"/>
                  <a:ext cx="1195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6039" name="墨迹 86038">
                  <a:extLst>
                    <a:ext uri="{FF2B5EF4-FFF2-40B4-BE49-F238E27FC236}">
                      <a16:creationId xmlns:a16="http://schemas.microsoft.com/office/drawing/2014/main" id="{CFCED70F-0D74-4708-9CD4-8594EB10D5B0}"/>
                    </a:ext>
                  </a:extLst>
                </p14:cNvPr>
                <p14:cNvContentPartPr/>
                <p14:nvPr/>
              </p14:nvContentPartPr>
              <p14:xfrm>
                <a:off x="956070" y="4301250"/>
                <a:ext cx="267480" cy="484560"/>
              </p14:xfrm>
            </p:contentPart>
          </mc:Choice>
          <mc:Fallback xmlns="">
            <p:pic>
              <p:nvPicPr>
                <p:cNvPr id="86039" name="墨迹 86038">
                  <a:extLst>
                    <a:ext uri="{FF2B5EF4-FFF2-40B4-BE49-F238E27FC236}">
                      <a16:creationId xmlns:a16="http://schemas.microsoft.com/office/drawing/2014/main" id="{CFCED70F-0D74-4708-9CD4-8594EB10D5B0}"/>
                    </a:ext>
                  </a:extLst>
                </p:cNvPr>
                <p:cNvPicPr/>
                <p:nvPr/>
              </p:nvPicPr>
              <p:blipFill>
                <a:blip r:embed="rId145"/>
                <a:stretch>
                  <a:fillRect/>
                </a:stretch>
              </p:blipFill>
              <p:spPr>
                <a:xfrm>
                  <a:off x="938430" y="4283610"/>
                  <a:ext cx="303120" cy="5202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6040" name="墨迹 86039">
                  <a:extLst>
                    <a:ext uri="{FF2B5EF4-FFF2-40B4-BE49-F238E27FC236}">
                      <a16:creationId xmlns:a16="http://schemas.microsoft.com/office/drawing/2014/main" id="{94B070DC-B39E-4865-A016-8CD327DD406F}"/>
                    </a:ext>
                  </a:extLst>
                </p14:cNvPr>
                <p14:cNvContentPartPr/>
                <p14:nvPr/>
              </p14:nvContentPartPr>
              <p14:xfrm>
                <a:off x="1068030" y="4403490"/>
                <a:ext cx="204480" cy="43560"/>
              </p14:xfrm>
            </p:contentPart>
          </mc:Choice>
          <mc:Fallback xmlns="">
            <p:pic>
              <p:nvPicPr>
                <p:cNvPr id="86040" name="墨迹 86039">
                  <a:extLst>
                    <a:ext uri="{FF2B5EF4-FFF2-40B4-BE49-F238E27FC236}">
                      <a16:creationId xmlns:a16="http://schemas.microsoft.com/office/drawing/2014/main" id="{94B070DC-B39E-4865-A016-8CD327DD406F}"/>
                    </a:ext>
                  </a:extLst>
                </p:cNvPr>
                <p:cNvPicPr/>
                <p:nvPr/>
              </p:nvPicPr>
              <p:blipFill>
                <a:blip r:embed="rId147"/>
                <a:stretch>
                  <a:fillRect/>
                </a:stretch>
              </p:blipFill>
              <p:spPr>
                <a:xfrm>
                  <a:off x="1050030" y="4385850"/>
                  <a:ext cx="2401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6041" name="墨迹 86040">
                  <a:extLst>
                    <a:ext uri="{FF2B5EF4-FFF2-40B4-BE49-F238E27FC236}">
                      <a16:creationId xmlns:a16="http://schemas.microsoft.com/office/drawing/2014/main" id="{227C33FD-46CB-40EA-B1DB-13021C99043E}"/>
                    </a:ext>
                  </a:extLst>
                </p14:cNvPr>
                <p14:cNvContentPartPr/>
                <p14:nvPr/>
              </p14:nvContentPartPr>
              <p14:xfrm>
                <a:off x="1138230" y="4458210"/>
                <a:ext cx="124200" cy="129960"/>
              </p14:xfrm>
            </p:contentPart>
          </mc:Choice>
          <mc:Fallback xmlns="">
            <p:pic>
              <p:nvPicPr>
                <p:cNvPr id="86041" name="墨迹 86040">
                  <a:extLst>
                    <a:ext uri="{FF2B5EF4-FFF2-40B4-BE49-F238E27FC236}">
                      <a16:creationId xmlns:a16="http://schemas.microsoft.com/office/drawing/2014/main" id="{227C33FD-46CB-40EA-B1DB-13021C99043E}"/>
                    </a:ext>
                  </a:extLst>
                </p:cNvPr>
                <p:cNvPicPr/>
                <p:nvPr/>
              </p:nvPicPr>
              <p:blipFill>
                <a:blip r:embed="rId149"/>
                <a:stretch>
                  <a:fillRect/>
                </a:stretch>
              </p:blipFill>
              <p:spPr>
                <a:xfrm>
                  <a:off x="1120230" y="4440210"/>
                  <a:ext cx="1598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6042" name="墨迹 86041">
                  <a:extLst>
                    <a:ext uri="{FF2B5EF4-FFF2-40B4-BE49-F238E27FC236}">
                      <a16:creationId xmlns:a16="http://schemas.microsoft.com/office/drawing/2014/main" id="{A86F6B8E-AB53-4B35-B440-7D866420E8A4}"/>
                    </a:ext>
                  </a:extLst>
                </p14:cNvPr>
                <p14:cNvContentPartPr/>
                <p14:nvPr/>
              </p14:nvContentPartPr>
              <p14:xfrm>
                <a:off x="1067670" y="4618770"/>
                <a:ext cx="235440" cy="194400"/>
              </p14:xfrm>
            </p:contentPart>
          </mc:Choice>
          <mc:Fallback xmlns="">
            <p:pic>
              <p:nvPicPr>
                <p:cNvPr id="86042" name="墨迹 86041">
                  <a:extLst>
                    <a:ext uri="{FF2B5EF4-FFF2-40B4-BE49-F238E27FC236}">
                      <a16:creationId xmlns:a16="http://schemas.microsoft.com/office/drawing/2014/main" id="{A86F6B8E-AB53-4B35-B440-7D866420E8A4}"/>
                    </a:ext>
                  </a:extLst>
                </p:cNvPr>
                <p:cNvPicPr/>
                <p:nvPr/>
              </p:nvPicPr>
              <p:blipFill>
                <a:blip r:embed="rId151"/>
                <a:stretch>
                  <a:fillRect/>
                </a:stretch>
              </p:blipFill>
              <p:spPr>
                <a:xfrm>
                  <a:off x="1049670" y="4601130"/>
                  <a:ext cx="271080" cy="230040"/>
                </a:xfrm>
                <a:prstGeom prst="rect">
                  <a:avLst/>
                </a:prstGeom>
              </p:spPr>
            </p:pic>
          </mc:Fallback>
        </mc:AlternateContent>
      </p:grpSp>
    </p:spTree>
  </p:cSld>
  <p:clrMapOvr>
    <a:masterClrMapping/>
  </p:clrMapOvr>
  <p:transition>
    <p:randomBar dir="ver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p:cNvSpPr>
            <a:spLocks noGrp="1"/>
          </p:cNvSpPr>
          <p:nvPr>
            <p:ph type="title"/>
          </p:nvPr>
        </p:nvSpPr>
        <p:spPr/>
        <p:txBody>
          <a:bodyPr anchor="ctr"/>
          <a:lstStyle/>
          <a:p>
            <a:endParaRPr lang="zh-CN" altLang="en-US"/>
          </a:p>
        </p:txBody>
      </p:sp>
      <p:graphicFrame>
        <p:nvGraphicFramePr>
          <p:cNvPr id="4" name="内容占位符 3"/>
          <p:cNvGraphicFramePr>
            <a:graphicFrameLocks noGrp="1"/>
          </p:cNvGraphicFramePr>
          <p:nvPr>
            <p:ph idx="1"/>
          </p:nvPr>
        </p:nvGraphicFramePr>
        <p:xfrm>
          <a:off x="1017588" y="80963"/>
          <a:ext cx="7860030" cy="6236335"/>
        </p:xfrm>
        <a:graphic>
          <a:graphicData uri="http://schemas.openxmlformats.org/drawingml/2006/table">
            <a:tbl>
              <a:tblPr firstRow="1" bandRow="1">
                <a:tableStyleId>{5C22544A-7EE6-4342-B048-85BDC9FD1C3A}</a:tableStyleId>
              </a:tblPr>
              <a:tblGrid>
                <a:gridCol w="955675">
                  <a:extLst>
                    <a:ext uri="{9D8B030D-6E8A-4147-A177-3AD203B41FA5}">
                      <a16:colId xmlns:a16="http://schemas.microsoft.com/office/drawing/2014/main" val="20000"/>
                    </a:ext>
                  </a:extLst>
                </a:gridCol>
                <a:gridCol w="1664335">
                  <a:extLst>
                    <a:ext uri="{9D8B030D-6E8A-4147-A177-3AD203B41FA5}">
                      <a16:colId xmlns:a16="http://schemas.microsoft.com/office/drawing/2014/main" val="20001"/>
                    </a:ext>
                  </a:extLst>
                </a:gridCol>
                <a:gridCol w="1310005">
                  <a:extLst>
                    <a:ext uri="{9D8B030D-6E8A-4147-A177-3AD203B41FA5}">
                      <a16:colId xmlns:a16="http://schemas.microsoft.com/office/drawing/2014/main" val="20002"/>
                    </a:ext>
                  </a:extLst>
                </a:gridCol>
                <a:gridCol w="1310005">
                  <a:extLst>
                    <a:ext uri="{9D8B030D-6E8A-4147-A177-3AD203B41FA5}">
                      <a16:colId xmlns:a16="http://schemas.microsoft.com/office/drawing/2014/main" val="20003"/>
                    </a:ext>
                  </a:extLst>
                </a:gridCol>
                <a:gridCol w="1310005">
                  <a:extLst>
                    <a:ext uri="{9D8B030D-6E8A-4147-A177-3AD203B41FA5}">
                      <a16:colId xmlns:a16="http://schemas.microsoft.com/office/drawing/2014/main" val="20004"/>
                    </a:ext>
                  </a:extLst>
                </a:gridCol>
                <a:gridCol w="1310005">
                  <a:extLst>
                    <a:ext uri="{9D8B030D-6E8A-4147-A177-3AD203B41FA5}">
                      <a16:colId xmlns:a16="http://schemas.microsoft.com/office/drawing/2014/main" val="20005"/>
                    </a:ext>
                  </a:extLst>
                </a:gridCol>
              </a:tblGrid>
              <a:tr h="356870">
                <a:tc>
                  <a:txBody>
                    <a:bodyPr/>
                    <a:lstStyle/>
                    <a:p>
                      <a:pPr>
                        <a:buNone/>
                      </a:pPr>
                      <a:r>
                        <a:rPr lang="zh-CN" altLang="en-US" sz="1200"/>
                        <a:t>Reactive groups</a:t>
                      </a:r>
                    </a:p>
                  </a:txBody>
                  <a:tcPr/>
                </a:tc>
                <a:tc>
                  <a:txBody>
                    <a:bodyPr/>
                    <a:lstStyle/>
                    <a:p>
                      <a:pPr>
                        <a:buNone/>
                      </a:pPr>
                      <a:r>
                        <a:rPr lang="zh-CN" altLang="en-US" sz="1200"/>
                        <a:t>Methods</a:t>
                      </a:r>
                    </a:p>
                  </a:txBody>
                  <a:tcPr/>
                </a:tc>
                <a:tc>
                  <a:txBody>
                    <a:bodyPr/>
                    <a:lstStyle/>
                    <a:p>
                      <a:pPr>
                        <a:buNone/>
                      </a:pPr>
                      <a:r>
                        <a:rPr lang="zh-CN" altLang="en-US" sz="1200"/>
                        <a:t>Targets</a:t>
                      </a:r>
                    </a:p>
                  </a:txBody>
                  <a:tcPr/>
                </a:tc>
                <a:tc>
                  <a:txBody>
                    <a:bodyPr/>
                    <a:lstStyle/>
                    <a:p>
                      <a:pPr>
                        <a:buNone/>
                      </a:pPr>
                      <a:r>
                        <a:rPr lang="zh-CN" altLang="en-US" sz="1200"/>
                        <a:t>Amino Acids</a:t>
                      </a:r>
                    </a:p>
                  </a:txBody>
                  <a:tcPr/>
                </a:tc>
                <a:tc>
                  <a:txBody>
                    <a:bodyPr/>
                    <a:lstStyle/>
                    <a:p>
                      <a:pPr>
                        <a:buNone/>
                      </a:pPr>
                      <a:r>
                        <a:rPr lang="zh-CN" altLang="en-US" sz="1200"/>
                        <a:t>nb of samples</a:t>
                      </a:r>
                    </a:p>
                  </a:txBody>
                  <a:tcPr/>
                </a:tc>
                <a:tc>
                  <a:txBody>
                    <a:bodyPr/>
                    <a:lstStyle/>
                    <a:p>
                      <a:pPr>
                        <a:buNone/>
                      </a:pPr>
                      <a:r>
                        <a:rPr lang="zh-CN" altLang="en-US" sz="1200"/>
                        <a:t>References</a:t>
                      </a:r>
                    </a:p>
                  </a:txBody>
                  <a:tcPr/>
                </a:tc>
                <a:extLst>
                  <a:ext uri="{0D108BD9-81ED-4DB2-BD59-A6C34878D82A}">
                    <a16:rowId xmlns:a16="http://schemas.microsoft.com/office/drawing/2014/main" val="10000"/>
                  </a:ext>
                </a:extLst>
              </a:tr>
              <a:tr h="357505">
                <a:tc>
                  <a:txBody>
                    <a:bodyPr/>
                    <a:lstStyle/>
                    <a:p>
                      <a:pPr>
                        <a:buNone/>
                      </a:pPr>
                      <a:r>
                        <a:rPr lang="zh-CN" altLang="en-US" sz="1200"/>
                        <a:t>Thiol</a:t>
                      </a:r>
                    </a:p>
                  </a:txBody>
                  <a:tcPr/>
                </a:tc>
                <a:tc>
                  <a:txBody>
                    <a:bodyPr/>
                    <a:lstStyle/>
                    <a:p>
                      <a:pPr>
                        <a:buNone/>
                      </a:pPr>
                      <a:r>
                        <a:rPr lang="zh-CN" altLang="en-US" sz="1200"/>
                        <a:t>ICAT</a:t>
                      </a:r>
                    </a:p>
                  </a:txBody>
                  <a:tcPr/>
                </a:tc>
                <a:tc>
                  <a:txBody>
                    <a:bodyPr/>
                    <a:lstStyle/>
                    <a:p>
                      <a:pPr>
                        <a:buNone/>
                      </a:pPr>
                      <a:r>
                        <a:rPr lang="zh-CN" altLang="en-US" sz="1200"/>
                        <a:t>proteins</a:t>
                      </a:r>
                    </a:p>
                  </a:txBody>
                  <a:tcPr/>
                </a:tc>
                <a:tc>
                  <a:txBody>
                    <a:bodyPr/>
                    <a:lstStyle/>
                    <a:p>
                      <a:pPr>
                        <a:buNone/>
                      </a:pPr>
                      <a:r>
                        <a:rPr lang="zh-CN" altLang="en-US" sz="1200"/>
                        <a:t>cysteine</a:t>
                      </a:r>
                    </a:p>
                  </a:txBody>
                  <a:tcPr/>
                </a:tc>
                <a:tc>
                  <a:txBody>
                    <a:bodyPr/>
                    <a:lstStyle/>
                    <a:p>
                      <a:pPr>
                        <a:buNone/>
                      </a:pPr>
                      <a:r>
                        <a:rPr lang="zh-CN" altLang="en-US" sz="1200"/>
                        <a:t>2</a:t>
                      </a:r>
                    </a:p>
                  </a:txBody>
                  <a:tcPr/>
                </a:tc>
                <a:tc>
                  <a:txBody>
                    <a:bodyPr/>
                    <a:lstStyle/>
                    <a:p>
                      <a:pPr>
                        <a:buNone/>
                      </a:pPr>
                      <a:r>
                        <a:rPr lang="zh-CN" altLang="en-US" sz="1200"/>
                        <a:t>[83]</a:t>
                      </a:r>
                    </a:p>
                  </a:txBody>
                  <a:tcPr/>
                </a:tc>
                <a:extLst>
                  <a:ext uri="{0D108BD9-81ED-4DB2-BD59-A6C34878D82A}">
                    <a16:rowId xmlns:a16="http://schemas.microsoft.com/office/drawing/2014/main" val="10001"/>
                  </a:ext>
                </a:extLst>
              </a:tr>
              <a:tr h="356870">
                <a:tc>
                  <a:txBody>
                    <a:bodyPr/>
                    <a:lstStyle/>
                    <a:p>
                      <a:pPr>
                        <a:buNone/>
                      </a:pPr>
                      <a:endParaRPr lang="zh-CN" altLang="en-US" sz="1200"/>
                    </a:p>
                  </a:txBody>
                  <a:tcPr/>
                </a:tc>
                <a:tc>
                  <a:txBody>
                    <a:bodyPr/>
                    <a:lstStyle/>
                    <a:p>
                      <a:pPr>
                        <a:buNone/>
                      </a:pPr>
                      <a:r>
                        <a:rPr lang="zh-CN" altLang="en-US" sz="1200"/>
                        <a:t>ALICE</a:t>
                      </a:r>
                    </a:p>
                  </a:txBody>
                  <a:tcPr/>
                </a:tc>
                <a:tc>
                  <a:txBody>
                    <a:bodyPr/>
                    <a:lstStyle/>
                    <a:p>
                      <a:pPr>
                        <a:buNone/>
                      </a:pPr>
                      <a:r>
                        <a:rPr lang="zh-CN" altLang="en-US" sz="1200"/>
                        <a:t>proteins</a:t>
                      </a:r>
                    </a:p>
                  </a:txBody>
                  <a:tcPr/>
                </a:tc>
                <a:tc>
                  <a:txBody>
                    <a:bodyPr/>
                    <a:lstStyle/>
                    <a:p>
                      <a:pPr>
                        <a:buNone/>
                      </a:pPr>
                      <a:r>
                        <a:rPr lang="zh-CN" altLang="en-US" sz="1200"/>
                        <a:t>cysteine</a:t>
                      </a:r>
                    </a:p>
                  </a:txBody>
                  <a:tcPr/>
                </a:tc>
                <a:tc>
                  <a:txBody>
                    <a:bodyPr/>
                    <a:lstStyle/>
                    <a:p>
                      <a:pPr>
                        <a:buNone/>
                      </a:pPr>
                      <a:r>
                        <a:rPr lang="zh-CN" altLang="en-US" sz="1200"/>
                        <a:t>2</a:t>
                      </a:r>
                    </a:p>
                  </a:txBody>
                  <a:tcPr/>
                </a:tc>
                <a:tc>
                  <a:txBody>
                    <a:bodyPr/>
                    <a:lstStyle/>
                    <a:p>
                      <a:pPr>
                        <a:buNone/>
                      </a:pPr>
                      <a:r>
                        <a:rPr lang="zh-CN" altLang="en-US" sz="1200"/>
                        <a:t>[97]</a:t>
                      </a:r>
                    </a:p>
                  </a:txBody>
                  <a:tcPr/>
                </a:tc>
                <a:extLst>
                  <a:ext uri="{0D108BD9-81ED-4DB2-BD59-A6C34878D82A}">
                    <a16:rowId xmlns:a16="http://schemas.microsoft.com/office/drawing/2014/main" val="10002"/>
                  </a:ext>
                </a:extLst>
              </a:tr>
              <a:tr h="396240">
                <a:tc>
                  <a:txBody>
                    <a:bodyPr/>
                    <a:lstStyle/>
                    <a:p>
                      <a:pPr>
                        <a:buNone/>
                      </a:pPr>
                      <a:endParaRPr lang="zh-CN" altLang="en-US" sz="1200"/>
                    </a:p>
                  </a:txBody>
                  <a:tcPr/>
                </a:tc>
                <a:tc>
                  <a:txBody>
                    <a:bodyPr/>
                    <a:lstStyle/>
                    <a:p>
                      <a:pPr>
                        <a:buNone/>
                      </a:pPr>
                      <a:r>
                        <a:rPr lang="zh-CN" altLang="en-US" sz="1200"/>
                        <a:t>Photocleavable-ICAT</a:t>
                      </a:r>
                    </a:p>
                  </a:txBody>
                  <a:tcPr/>
                </a:tc>
                <a:tc>
                  <a:txBody>
                    <a:bodyPr/>
                    <a:lstStyle/>
                    <a:p>
                      <a:pPr>
                        <a:buNone/>
                      </a:pPr>
                      <a:r>
                        <a:rPr lang="zh-CN" altLang="en-US" sz="1200"/>
                        <a:t>proteins</a:t>
                      </a:r>
                    </a:p>
                  </a:txBody>
                  <a:tcPr/>
                </a:tc>
                <a:tc>
                  <a:txBody>
                    <a:bodyPr/>
                    <a:lstStyle/>
                    <a:p>
                      <a:pPr>
                        <a:buNone/>
                      </a:pPr>
                      <a:r>
                        <a:rPr lang="zh-CN" altLang="en-US" sz="1200"/>
                        <a:t>cysteine</a:t>
                      </a:r>
                    </a:p>
                  </a:txBody>
                  <a:tcPr/>
                </a:tc>
                <a:tc>
                  <a:txBody>
                    <a:bodyPr/>
                    <a:lstStyle/>
                    <a:p>
                      <a:pPr>
                        <a:buNone/>
                      </a:pPr>
                      <a:r>
                        <a:rPr lang="zh-CN" altLang="en-US" sz="1200"/>
                        <a:t>2</a:t>
                      </a:r>
                    </a:p>
                  </a:txBody>
                  <a:tcPr/>
                </a:tc>
                <a:tc>
                  <a:txBody>
                    <a:bodyPr/>
                    <a:lstStyle/>
                    <a:p>
                      <a:pPr>
                        <a:buNone/>
                      </a:pPr>
                      <a:r>
                        <a:rPr lang="zh-CN" altLang="en-US" sz="1200"/>
                        <a:t>[98]</a:t>
                      </a:r>
                    </a:p>
                  </a:txBody>
                  <a:tcPr/>
                </a:tc>
                <a:extLst>
                  <a:ext uri="{0D108BD9-81ED-4DB2-BD59-A6C34878D82A}">
                    <a16:rowId xmlns:a16="http://schemas.microsoft.com/office/drawing/2014/main" val="10003"/>
                  </a:ext>
                </a:extLst>
              </a:tr>
              <a:tr h="548640">
                <a:tc>
                  <a:txBody>
                    <a:bodyPr/>
                    <a:lstStyle/>
                    <a:p>
                      <a:pPr>
                        <a:buNone/>
                      </a:pPr>
                      <a:endParaRPr lang="zh-CN" altLang="en-US" sz="1200"/>
                    </a:p>
                  </a:txBody>
                  <a:tcPr/>
                </a:tc>
                <a:tc>
                  <a:txBody>
                    <a:bodyPr/>
                    <a:lstStyle/>
                    <a:p>
                      <a:pPr>
                        <a:buNone/>
                      </a:pPr>
                      <a:r>
                        <a:rPr lang="zh-CN" altLang="en-US" sz="1200"/>
                        <a:t>N-ethymaleimide/iodoacetamide</a:t>
                      </a:r>
                    </a:p>
                  </a:txBody>
                  <a:tcPr/>
                </a:tc>
                <a:tc>
                  <a:txBody>
                    <a:bodyPr/>
                    <a:lstStyle/>
                    <a:p>
                      <a:pPr>
                        <a:buNone/>
                      </a:pPr>
                      <a:r>
                        <a:rPr lang="zh-CN" altLang="en-US" sz="1200"/>
                        <a:t>proteins</a:t>
                      </a:r>
                    </a:p>
                  </a:txBody>
                  <a:tcPr/>
                </a:tc>
                <a:tc>
                  <a:txBody>
                    <a:bodyPr/>
                    <a:lstStyle/>
                    <a:p>
                      <a:pPr>
                        <a:buNone/>
                      </a:pPr>
                      <a:r>
                        <a:rPr lang="zh-CN" altLang="en-US" sz="1200"/>
                        <a:t>cysteine</a:t>
                      </a:r>
                    </a:p>
                  </a:txBody>
                  <a:tcPr/>
                </a:tc>
                <a:tc>
                  <a:txBody>
                    <a:bodyPr/>
                    <a:lstStyle/>
                    <a:p>
                      <a:pPr>
                        <a:buNone/>
                      </a:pPr>
                      <a:r>
                        <a:rPr lang="zh-CN" altLang="en-US" sz="1200"/>
                        <a:t>2</a:t>
                      </a:r>
                    </a:p>
                  </a:txBody>
                  <a:tcPr/>
                </a:tc>
                <a:tc>
                  <a:txBody>
                    <a:bodyPr/>
                    <a:lstStyle/>
                    <a:p>
                      <a:pPr>
                        <a:buNone/>
                      </a:pPr>
                      <a:r>
                        <a:rPr lang="zh-CN" altLang="en-US" sz="1200"/>
                        <a:t>[99]</a:t>
                      </a:r>
                    </a:p>
                  </a:txBody>
                  <a:tcPr/>
                </a:tc>
                <a:extLst>
                  <a:ext uri="{0D108BD9-81ED-4DB2-BD59-A6C34878D82A}">
                    <a16:rowId xmlns:a16="http://schemas.microsoft.com/office/drawing/2014/main" val="10004"/>
                  </a:ext>
                </a:extLst>
              </a:tr>
              <a:tr h="396240">
                <a:tc>
                  <a:txBody>
                    <a:bodyPr/>
                    <a:lstStyle/>
                    <a:p>
                      <a:pPr>
                        <a:buNone/>
                      </a:pPr>
                      <a:endParaRPr lang="zh-CN" altLang="en-US" sz="1200"/>
                    </a:p>
                  </a:txBody>
                  <a:tcPr/>
                </a:tc>
                <a:tc>
                  <a:txBody>
                    <a:bodyPr/>
                    <a:lstStyle/>
                    <a:p>
                      <a:pPr>
                        <a:buNone/>
                      </a:pPr>
                      <a:r>
                        <a:rPr lang="zh-CN" altLang="en-US" sz="1200"/>
                        <a:t>acrylamide or vinylpyridine</a:t>
                      </a:r>
                    </a:p>
                  </a:txBody>
                  <a:tcPr/>
                </a:tc>
                <a:tc>
                  <a:txBody>
                    <a:bodyPr/>
                    <a:lstStyle/>
                    <a:p>
                      <a:pPr>
                        <a:buNone/>
                      </a:pPr>
                      <a:r>
                        <a:rPr lang="zh-CN" altLang="en-US" sz="1200"/>
                        <a:t>proteins</a:t>
                      </a:r>
                    </a:p>
                  </a:txBody>
                  <a:tcPr/>
                </a:tc>
                <a:tc>
                  <a:txBody>
                    <a:bodyPr/>
                    <a:lstStyle/>
                    <a:p>
                      <a:pPr>
                        <a:buNone/>
                      </a:pPr>
                      <a:r>
                        <a:rPr lang="zh-CN" altLang="en-US" sz="1200"/>
                        <a:t>cysteine</a:t>
                      </a:r>
                    </a:p>
                  </a:txBody>
                  <a:tcPr/>
                </a:tc>
                <a:tc>
                  <a:txBody>
                    <a:bodyPr/>
                    <a:lstStyle/>
                    <a:p>
                      <a:pPr>
                        <a:buNone/>
                      </a:pPr>
                      <a:r>
                        <a:rPr lang="zh-CN" altLang="en-US" sz="1200"/>
                        <a:t>2</a:t>
                      </a:r>
                    </a:p>
                  </a:txBody>
                  <a:tcPr/>
                </a:tc>
                <a:tc>
                  <a:txBody>
                    <a:bodyPr/>
                    <a:lstStyle/>
                    <a:p>
                      <a:pPr>
                        <a:buNone/>
                      </a:pPr>
                      <a:r>
                        <a:rPr lang="zh-CN" altLang="en-US" sz="1200"/>
                        <a:t>[100,101]</a:t>
                      </a:r>
                    </a:p>
                  </a:txBody>
                  <a:tcPr/>
                </a:tc>
                <a:extLst>
                  <a:ext uri="{0D108BD9-81ED-4DB2-BD59-A6C34878D82A}">
                    <a16:rowId xmlns:a16="http://schemas.microsoft.com/office/drawing/2014/main" val="10005"/>
                  </a:ext>
                </a:extLst>
              </a:tr>
              <a:tr h="357505">
                <a:tc>
                  <a:txBody>
                    <a:bodyPr/>
                    <a:lstStyle/>
                    <a:p>
                      <a:pPr>
                        <a:buNone/>
                      </a:pPr>
                      <a:r>
                        <a:rPr lang="zh-CN" altLang="en-US" sz="1200"/>
                        <a:t>Amino</a:t>
                      </a:r>
                    </a:p>
                  </a:txBody>
                  <a:tcPr/>
                </a:tc>
                <a:tc>
                  <a:txBody>
                    <a:bodyPr/>
                    <a:lstStyle/>
                    <a:p>
                      <a:pPr>
                        <a:buNone/>
                      </a:pPr>
                      <a:r>
                        <a:rPr lang="zh-CN" altLang="en-US" sz="1200"/>
                        <a:t>ICPL</a:t>
                      </a:r>
                    </a:p>
                  </a:txBody>
                  <a:tcPr/>
                </a:tc>
                <a:tc>
                  <a:txBody>
                    <a:bodyPr/>
                    <a:lstStyle/>
                    <a:p>
                      <a:pPr>
                        <a:buNone/>
                      </a:pPr>
                      <a:r>
                        <a:rPr lang="zh-CN" altLang="en-US" sz="1200"/>
                        <a:t>proteins</a:t>
                      </a:r>
                    </a:p>
                  </a:txBody>
                  <a:tcPr/>
                </a:tc>
                <a:tc>
                  <a:txBody>
                    <a:bodyPr/>
                    <a:lstStyle/>
                    <a:p>
                      <a:pPr>
                        <a:buNone/>
                      </a:pPr>
                      <a:r>
                        <a:rPr lang="zh-CN" altLang="en-US" sz="1200"/>
                        <a:t>N-term/Lys</a:t>
                      </a:r>
                    </a:p>
                  </a:txBody>
                  <a:tcPr/>
                </a:tc>
                <a:tc>
                  <a:txBody>
                    <a:bodyPr/>
                    <a:lstStyle/>
                    <a:p>
                      <a:pPr>
                        <a:buNone/>
                      </a:pPr>
                      <a:r>
                        <a:rPr lang="zh-CN" altLang="en-US" sz="1200"/>
                        <a:t>2,3,4</a:t>
                      </a:r>
                    </a:p>
                  </a:txBody>
                  <a:tcPr/>
                </a:tc>
                <a:tc>
                  <a:txBody>
                    <a:bodyPr/>
                    <a:lstStyle/>
                    <a:p>
                      <a:pPr>
                        <a:buNone/>
                      </a:pPr>
                      <a:r>
                        <a:rPr lang="zh-CN" altLang="en-US" sz="1200"/>
                        <a:t>[102,103]</a:t>
                      </a:r>
                    </a:p>
                  </a:txBody>
                  <a:tcPr/>
                </a:tc>
                <a:extLst>
                  <a:ext uri="{0D108BD9-81ED-4DB2-BD59-A6C34878D82A}">
                    <a16:rowId xmlns:a16="http://schemas.microsoft.com/office/drawing/2014/main" val="10006"/>
                  </a:ext>
                </a:extLst>
              </a:tr>
              <a:tr h="356870">
                <a:tc>
                  <a:txBody>
                    <a:bodyPr/>
                    <a:lstStyle/>
                    <a:p>
                      <a:pPr>
                        <a:buNone/>
                      </a:pPr>
                      <a:endParaRPr lang="zh-CN" altLang="en-US" sz="1200"/>
                    </a:p>
                  </a:txBody>
                  <a:tcPr/>
                </a:tc>
                <a:tc>
                  <a:txBody>
                    <a:bodyPr/>
                    <a:lstStyle/>
                    <a:p>
                      <a:pPr>
                        <a:buNone/>
                      </a:pPr>
                      <a:r>
                        <a:rPr lang="zh-CN" altLang="en-US" sz="1200"/>
                        <a:t>Post-digest ICPL</a:t>
                      </a:r>
                    </a:p>
                  </a:txBody>
                  <a:tcPr/>
                </a:tc>
                <a:tc>
                  <a:txBody>
                    <a:bodyPr/>
                    <a:lstStyle/>
                    <a:p>
                      <a:pPr>
                        <a:buNone/>
                      </a:pPr>
                      <a:r>
                        <a:rPr lang="zh-CN" altLang="en-US" sz="1200"/>
                        <a:t>peptides</a:t>
                      </a:r>
                    </a:p>
                  </a:txBody>
                  <a:tcPr/>
                </a:tc>
                <a:tc>
                  <a:txBody>
                    <a:bodyPr/>
                    <a:lstStyle/>
                    <a:p>
                      <a:pPr>
                        <a:buNone/>
                      </a:pPr>
                      <a:r>
                        <a:rPr lang="zh-CN" altLang="en-US" sz="1200"/>
                        <a:t>N-term/Lys</a:t>
                      </a:r>
                    </a:p>
                  </a:txBody>
                  <a:tcPr/>
                </a:tc>
                <a:tc>
                  <a:txBody>
                    <a:bodyPr/>
                    <a:lstStyle/>
                    <a:p>
                      <a:pPr>
                        <a:buNone/>
                      </a:pPr>
                      <a:r>
                        <a:rPr lang="zh-CN" altLang="en-US" sz="1200"/>
                        <a:t>2</a:t>
                      </a:r>
                    </a:p>
                  </a:txBody>
                  <a:tcPr/>
                </a:tc>
                <a:tc>
                  <a:txBody>
                    <a:bodyPr/>
                    <a:lstStyle/>
                    <a:p>
                      <a:pPr>
                        <a:buNone/>
                      </a:pPr>
                      <a:r>
                        <a:rPr lang="zh-CN" altLang="en-US" sz="1200"/>
                        <a:t>[104]</a:t>
                      </a:r>
                    </a:p>
                  </a:txBody>
                  <a:tcPr/>
                </a:tc>
                <a:extLst>
                  <a:ext uri="{0D108BD9-81ED-4DB2-BD59-A6C34878D82A}">
                    <a16:rowId xmlns:a16="http://schemas.microsoft.com/office/drawing/2014/main" val="10007"/>
                  </a:ext>
                </a:extLst>
              </a:tr>
              <a:tr h="356870">
                <a:tc>
                  <a:txBody>
                    <a:bodyPr/>
                    <a:lstStyle/>
                    <a:p>
                      <a:pPr>
                        <a:buNone/>
                      </a:pPr>
                      <a:endParaRPr lang="zh-CN" altLang="en-US" sz="1200"/>
                    </a:p>
                  </a:txBody>
                  <a:tcPr/>
                </a:tc>
                <a:tc>
                  <a:txBody>
                    <a:bodyPr/>
                    <a:lstStyle/>
                    <a:p>
                      <a:pPr>
                        <a:buNone/>
                      </a:pPr>
                      <a:r>
                        <a:rPr lang="zh-CN" altLang="en-US" sz="1200"/>
                        <a:t>iTRAQ</a:t>
                      </a:r>
                    </a:p>
                  </a:txBody>
                  <a:tcPr/>
                </a:tc>
                <a:tc>
                  <a:txBody>
                    <a:bodyPr/>
                    <a:lstStyle/>
                    <a:p>
                      <a:pPr>
                        <a:buNone/>
                      </a:pPr>
                      <a:r>
                        <a:rPr lang="zh-CN" altLang="en-US" sz="1200"/>
                        <a:t>peptides</a:t>
                      </a:r>
                    </a:p>
                  </a:txBody>
                  <a:tcPr/>
                </a:tc>
                <a:tc>
                  <a:txBody>
                    <a:bodyPr/>
                    <a:lstStyle/>
                    <a:p>
                      <a:pPr>
                        <a:buNone/>
                      </a:pPr>
                      <a:r>
                        <a:rPr lang="zh-CN" altLang="en-US" sz="1200"/>
                        <a:t>N-term/Lys</a:t>
                      </a:r>
                    </a:p>
                  </a:txBody>
                  <a:tcPr/>
                </a:tc>
                <a:tc>
                  <a:txBody>
                    <a:bodyPr/>
                    <a:lstStyle/>
                    <a:p>
                      <a:pPr>
                        <a:buNone/>
                      </a:pPr>
                      <a:r>
                        <a:rPr lang="zh-CN" altLang="en-US" sz="1200"/>
                        <a:t>2,4,8</a:t>
                      </a:r>
                    </a:p>
                  </a:txBody>
                  <a:tcPr/>
                </a:tc>
                <a:tc>
                  <a:txBody>
                    <a:bodyPr/>
                    <a:lstStyle/>
                    <a:p>
                      <a:pPr>
                        <a:buNone/>
                      </a:pPr>
                      <a:r>
                        <a:rPr lang="zh-CN" altLang="en-US" sz="1200"/>
                        <a:t>[105]</a:t>
                      </a:r>
                    </a:p>
                  </a:txBody>
                  <a:tcPr/>
                </a:tc>
                <a:extLst>
                  <a:ext uri="{0D108BD9-81ED-4DB2-BD59-A6C34878D82A}">
                    <a16:rowId xmlns:a16="http://schemas.microsoft.com/office/drawing/2014/main" val="10008"/>
                  </a:ext>
                </a:extLst>
              </a:tr>
              <a:tr h="357505">
                <a:tc>
                  <a:txBody>
                    <a:bodyPr/>
                    <a:lstStyle/>
                    <a:p>
                      <a:pPr>
                        <a:buNone/>
                      </a:pPr>
                      <a:endParaRPr lang="zh-CN" altLang="en-US" sz="1200"/>
                    </a:p>
                  </a:txBody>
                  <a:tcPr/>
                </a:tc>
                <a:tc>
                  <a:txBody>
                    <a:bodyPr/>
                    <a:lstStyle/>
                    <a:p>
                      <a:pPr>
                        <a:buNone/>
                      </a:pPr>
                      <a:endParaRPr lang="zh-CN" altLang="en-US" sz="1200"/>
                    </a:p>
                  </a:txBody>
                  <a:tcPr/>
                </a:tc>
                <a:tc>
                  <a:txBody>
                    <a:bodyPr/>
                    <a:lstStyle/>
                    <a:p>
                      <a:pPr>
                        <a:buNone/>
                      </a:pPr>
                      <a:r>
                        <a:rPr lang="zh-CN" altLang="en-US" sz="1200"/>
                        <a:t>/proteins</a:t>
                      </a:r>
                    </a:p>
                  </a:txBody>
                  <a:tcPr/>
                </a:tc>
                <a:tc>
                  <a:txBody>
                    <a:bodyPr/>
                    <a:lstStyle/>
                    <a:p>
                      <a:pPr>
                        <a:buNone/>
                      </a:pPr>
                      <a:endParaRPr lang="zh-CN" altLang="en-US" sz="1200"/>
                    </a:p>
                  </a:txBody>
                  <a:tcPr/>
                </a:tc>
                <a:tc>
                  <a:txBody>
                    <a:bodyPr/>
                    <a:lstStyle/>
                    <a:p>
                      <a:pPr>
                        <a:buNone/>
                      </a:pPr>
                      <a:endParaRPr lang="zh-CN" altLang="en-US" sz="1200"/>
                    </a:p>
                  </a:txBody>
                  <a:tcPr/>
                </a:tc>
                <a:tc>
                  <a:txBody>
                    <a:bodyPr/>
                    <a:lstStyle/>
                    <a:p>
                      <a:pPr>
                        <a:buNone/>
                      </a:pPr>
                      <a:r>
                        <a:rPr lang="zh-CN" altLang="en-US" sz="1200"/>
                        <a:t>[106]</a:t>
                      </a:r>
                    </a:p>
                  </a:txBody>
                  <a:tcPr/>
                </a:tc>
                <a:extLst>
                  <a:ext uri="{0D108BD9-81ED-4DB2-BD59-A6C34878D82A}">
                    <a16:rowId xmlns:a16="http://schemas.microsoft.com/office/drawing/2014/main" val="10009"/>
                  </a:ext>
                </a:extLst>
              </a:tr>
              <a:tr h="356870">
                <a:tc>
                  <a:txBody>
                    <a:bodyPr/>
                    <a:lstStyle/>
                    <a:p>
                      <a:pPr>
                        <a:buNone/>
                      </a:pPr>
                      <a:endParaRPr lang="zh-CN" altLang="en-US" sz="1200"/>
                    </a:p>
                  </a:txBody>
                  <a:tcPr/>
                </a:tc>
                <a:tc>
                  <a:txBody>
                    <a:bodyPr/>
                    <a:lstStyle/>
                    <a:p>
                      <a:pPr>
                        <a:buNone/>
                      </a:pPr>
                      <a:r>
                        <a:rPr lang="zh-CN" altLang="en-US" sz="1200"/>
                        <a:t>TMT</a:t>
                      </a:r>
                    </a:p>
                  </a:txBody>
                  <a:tcPr/>
                </a:tc>
                <a:tc>
                  <a:txBody>
                    <a:bodyPr/>
                    <a:lstStyle/>
                    <a:p>
                      <a:pPr>
                        <a:buNone/>
                      </a:pPr>
                      <a:r>
                        <a:rPr lang="zh-CN" altLang="en-US" sz="1200"/>
                        <a:t>peptides</a:t>
                      </a:r>
                    </a:p>
                  </a:txBody>
                  <a:tcPr/>
                </a:tc>
                <a:tc>
                  <a:txBody>
                    <a:bodyPr/>
                    <a:lstStyle/>
                    <a:p>
                      <a:pPr>
                        <a:buNone/>
                      </a:pPr>
                      <a:r>
                        <a:rPr lang="zh-CN" altLang="en-US" sz="1200"/>
                        <a:t>N-term/Lys</a:t>
                      </a:r>
                    </a:p>
                  </a:txBody>
                  <a:tcPr/>
                </a:tc>
                <a:tc>
                  <a:txBody>
                    <a:bodyPr/>
                    <a:lstStyle/>
                    <a:p>
                      <a:pPr>
                        <a:buNone/>
                      </a:pPr>
                      <a:r>
                        <a:rPr lang="zh-CN" altLang="en-US" sz="1200"/>
                        <a:t>2,6</a:t>
                      </a:r>
                    </a:p>
                  </a:txBody>
                  <a:tcPr/>
                </a:tc>
                <a:tc>
                  <a:txBody>
                    <a:bodyPr/>
                    <a:lstStyle/>
                    <a:p>
                      <a:pPr>
                        <a:buNone/>
                      </a:pPr>
                      <a:r>
                        <a:rPr lang="zh-CN" altLang="en-US" sz="1200"/>
                        <a:t>[107]</a:t>
                      </a:r>
                    </a:p>
                  </a:txBody>
                  <a:tcPr/>
                </a:tc>
                <a:extLst>
                  <a:ext uri="{0D108BD9-81ED-4DB2-BD59-A6C34878D82A}">
                    <a16:rowId xmlns:a16="http://schemas.microsoft.com/office/drawing/2014/main" val="10010"/>
                  </a:ext>
                </a:extLst>
              </a:tr>
              <a:tr h="356870">
                <a:tc>
                  <a:txBody>
                    <a:bodyPr/>
                    <a:lstStyle/>
                    <a:p>
                      <a:pPr>
                        <a:buNone/>
                      </a:pPr>
                      <a:endParaRPr lang="zh-CN" altLang="en-US" sz="1200"/>
                    </a:p>
                  </a:txBody>
                  <a:tcPr/>
                </a:tc>
                <a:tc>
                  <a:txBody>
                    <a:bodyPr/>
                    <a:lstStyle/>
                    <a:p>
                      <a:pPr>
                        <a:buNone/>
                      </a:pPr>
                      <a:r>
                        <a:rPr lang="zh-CN" altLang="en-US" sz="1200"/>
                        <a:t>Dimethyl</a:t>
                      </a:r>
                    </a:p>
                  </a:txBody>
                  <a:tcPr/>
                </a:tc>
                <a:tc>
                  <a:txBody>
                    <a:bodyPr/>
                    <a:lstStyle/>
                    <a:p>
                      <a:pPr>
                        <a:buNone/>
                      </a:pPr>
                      <a:r>
                        <a:rPr lang="zh-CN" altLang="en-US" sz="1200"/>
                        <a:t>peptides</a:t>
                      </a:r>
                    </a:p>
                  </a:txBody>
                  <a:tcPr/>
                </a:tc>
                <a:tc>
                  <a:txBody>
                    <a:bodyPr/>
                    <a:lstStyle/>
                    <a:p>
                      <a:pPr>
                        <a:buNone/>
                      </a:pPr>
                      <a:r>
                        <a:rPr lang="zh-CN" altLang="en-US" sz="1200"/>
                        <a:t>N-term/Lys</a:t>
                      </a:r>
                    </a:p>
                  </a:txBody>
                  <a:tcPr/>
                </a:tc>
                <a:tc>
                  <a:txBody>
                    <a:bodyPr/>
                    <a:lstStyle/>
                    <a:p>
                      <a:pPr>
                        <a:buNone/>
                      </a:pPr>
                      <a:r>
                        <a:rPr lang="zh-CN" altLang="en-US" sz="1200"/>
                        <a:t>2,4</a:t>
                      </a:r>
                    </a:p>
                  </a:txBody>
                  <a:tcPr/>
                </a:tc>
                <a:tc>
                  <a:txBody>
                    <a:bodyPr/>
                    <a:lstStyle/>
                    <a:p>
                      <a:pPr>
                        <a:buNone/>
                      </a:pPr>
                      <a:r>
                        <a:rPr lang="zh-CN" altLang="en-US" sz="1200"/>
                        <a:t>[108,109]</a:t>
                      </a:r>
                    </a:p>
                  </a:txBody>
                  <a:tcPr/>
                </a:tc>
                <a:extLst>
                  <a:ext uri="{0D108BD9-81ED-4DB2-BD59-A6C34878D82A}">
                    <a16:rowId xmlns:a16="http://schemas.microsoft.com/office/drawing/2014/main" val="10011"/>
                  </a:ext>
                </a:extLst>
              </a:tr>
              <a:tr h="357505">
                <a:tc>
                  <a:txBody>
                    <a:bodyPr/>
                    <a:lstStyle/>
                    <a:p>
                      <a:pPr>
                        <a:buNone/>
                      </a:pPr>
                      <a:r>
                        <a:rPr lang="zh-CN" altLang="en-US" sz="1200"/>
                        <a:t>Carboxyl</a:t>
                      </a:r>
                    </a:p>
                  </a:txBody>
                  <a:tcPr/>
                </a:tc>
                <a:tc>
                  <a:txBody>
                    <a:bodyPr/>
                    <a:lstStyle/>
                    <a:p>
                      <a:pPr>
                        <a:buNone/>
                      </a:pPr>
                      <a:r>
                        <a:rPr lang="zh-CN" altLang="en-US" sz="1200"/>
                        <a:t>EMOS</a:t>
                      </a:r>
                    </a:p>
                  </a:txBody>
                  <a:tcPr/>
                </a:tc>
                <a:tc>
                  <a:txBody>
                    <a:bodyPr/>
                    <a:lstStyle/>
                    <a:p>
                      <a:pPr>
                        <a:buNone/>
                      </a:pPr>
                      <a:r>
                        <a:rPr lang="zh-CN" altLang="en-US" sz="1200"/>
                        <a:t>proteins</a:t>
                      </a:r>
                    </a:p>
                  </a:txBody>
                  <a:tcPr/>
                </a:tc>
                <a:tc>
                  <a:txBody>
                    <a:bodyPr/>
                    <a:lstStyle/>
                    <a:p>
                      <a:pPr>
                        <a:buNone/>
                      </a:pPr>
                      <a:r>
                        <a:rPr lang="zh-CN" altLang="en-US" sz="1200"/>
                        <a:t>C-term</a:t>
                      </a:r>
                    </a:p>
                  </a:txBody>
                  <a:tcPr/>
                </a:tc>
                <a:tc>
                  <a:txBody>
                    <a:bodyPr/>
                    <a:lstStyle/>
                    <a:p>
                      <a:pPr>
                        <a:buNone/>
                      </a:pPr>
                      <a:r>
                        <a:rPr lang="zh-CN" altLang="en-US" sz="1200"/>
                        <a:t>2</a:t>
                      </a:r>
                    </a:p>
                  </a:txBody>
                  <a:tcPr/>
                </a:tc>
                <a:tc>
                  <a:txBody>
                    <a:bodyPr/>
                    <a:lstStyle/>
                    <a:p>
                      <a:pPr>
                        <a:buNone/>
                      </a:pPr>
                      <a:r>
                        <a:rPr lang="zh-CN" altLang="en-US" sz="1200"/>
                        <a:t>[110,111,112]</a:t>
                      </a:r>
                    </a:p>
                  </a:txBody>
                  <a:tcPr/>
                </a:tc>
                <a:extLst>
                  <a:ext uri="{0D108BD9-81ED-4DB2-BD59-A6C34878D82A}">
                    <a16:rowId xmlns:a16="http://schemas.microsoft.com/office/drawing/2014/main" val="10012"/>
                  </a:ext>
                </a:extLst>
              </a:tr>
              <a:tr h="356870">
                <a:tc>
                  <a:txBody>
                    <a:bodyPr/>
                    <a:lstStyle/>
                    <a:p>
                      <a:pPr>
                        <a:buNone/>
                      </a:pPr>
                      <a:endParaRPr lang="zh-CN" altLang="en-US" sz="1200"/>
                    </a:p>
                  </a:txBody>
                  <a:tcPr/>
                </a:tc>
                <a:tc>
                  <a:txBody>
                    <a:bodyPr/>
                    <a:lstStyle/>
                    <a:p>
                      <a:pPr>
                        <a:buNone/>
                      </a:pPr>
                      <a:endParaRPr lang="zh-CN" altLang="en-US" sz="1200"/>
                    </a:p>
                  </a:txBody>
                  <a:tcPr/>
                </a:tc>
                <a:tc>
                  <a:txBody>
                    <a:bodyPr/>
                    <a:lstStyle/>
                    <a:p>
                      <a:pPr>
                        <a:buNone/>
                      </a:pPr>
                      <a:r>
                        <a:rPr lang="zh-CN" altLang="en-US" sz="1200"/>
                        <a:t>peptides</a:t>
                      </a:r>
                    </a:p>
                  </a:txBody>
                  <a:tcPr/>
                </a:tc>
                <a:tc>
                  <a:txBody>
                    <a:bodyPr/>
                    <a:lstStyle/>
                    <a:p>
                      <a:pPr>
                        <a:buNone/>
                      </a:pPr>
                      <a:r>
                        <a:rPr lang="zh-CN" altLang="en-US" sz="1200"/>
                        <a:t>C-term</a:t>
                      </a:r>
                    </a:p>
                  </a:txBody>
                  <a:tcPr/>
                </a:tc>
                <a:tc>
                  <a:txBody>
                    <a:bodyPr/>
                    <a:lstStyle/>
                    <a:p>
                      <a:pPr>
                        <a:buNone/>
                      </a:pPr>
                      <a:r>
                        <a:rPr lang="zh-CN" altLang="en-US" sz="1200"/>
                        <a:t>2</a:t>
                      </a:r>
                    </a:p>
                  </a:txBody>
                  <a:tcPr/>
                </a:tc>
                <a:tc>
                  <a:txBody>
                    <a:bodyPr/>
                    <a:lstStyle/>
                    <a:p>
                      <a:pPr>
                        <a:buNone/>
                      </a:pPr>
                      <a:r>
                        <a:rPr lang="zh-CN" altLang="en-US" sz="1200"/>
                        <a:t>[113]</a:t>
                      </a:r>
                    </a:p>
                  </a:txBody>
                  <a:tcPr/>
                </a:tc>
                <a:extLst>
                  <a:ext uri="{0D108BD9-81ED-4DB2-BD59-A6C34878D82A}">
                    <a16:rowId xmlns:a16="http://schemas.microsoft.com/office/drawing/2014/main" val="10013"/>
                  </a:ext>
                </a:extLst>
              </a:tr>
              <a:tr h="356870">
                <a:tc>
                  <a:txBody>
                    <a:bodyPr/>
                    <a:lstStyle/>
                    <a:p>
                      <a:pPr>
                        <a:buNone/>
                      </a:pPr>
                      <a:endParaRPr lang="zh-CN" altLang="en-US" sz="1200"/>
                    </a:p>
                  </a:txBody>
                  <a:tcPr/>
                </a:tc>
                <a:tc>
                  <a:txBody>
                    <a:bodyPr/>
                    <a:lstStyle/>
                    <a:p>
                      <a:pPr>
                        <a:buNone/>
                      </a:pPr>
                      <a:r>
                        <a:rPr lang="zh-CN" altLang="en-US" sz="1200"/>
                        <a:t>AMOS</a:t>
                      </a:r>
                    </a:p>
                  </a:txBody>
                  <a:tcPr/>
                </a:tc>
                <a:tc>
                  <a:txBody>
                    <a:bodyPr/>
                    <a:lstStyle/>
                    <a:p>
                      <a:pPr>
                        <a:buNone/>
                      </a:pPr>
                      <a:r>
                        <a:rPr lang="zh-CN" altLang="en-US" sz="1200"/>
                        <a:t>peptides</a:t>
                      </a:r>
                    </a:p>
                  </a:txBody>
                  <a:tcPr/>
                </a:tc>
                <a:tc>
                  <a:txBody>
                    <a:bodyPr/>
                    <a:lstStyle/>
                    <a:p>
                      <a:pPr>
                        <a:buNone/>
                      </a:pPr>
                      <a:r>
                        <a:rPr lang="zh-CN" altLang="en-US" sz="1200"/>
                        <a:t>C-term</a:t>
                      </a:r>
                    </a:p>
                  </a:txBody>
                  <a:tcPr/>
                </a:tc>
                <a:tc>
                  <a:txBody>
                    <a:bodyPr/>
                    <a:lstStyle/>
                    <a:p>
                      <a:pPr>
                        <a:buNone/>
                      </a:pPr>
                      <a:r>
                        <a:rPr lang="zh-CN" altLang="en-US" sz="1200"/>
                        <a:t>2</a:t>
                      </a:r>
                    </a:p>
                  </a:txBody>
                  <a:tcPr/>
                </a:tc>
                <a:tc>
                  <a:txBody>
                    <a:bodyPr/>
                    <a:lstStyle/>
                    <a:p>
                      <a:pPr>
                        <a:buNone/>
                      </a:pPr>
                      <a:r>
                        <a:rPr lang="zh-CN" altLang="en-US" sz="1200"/>
                        <a:t>[114]</a:t>
                      </a:r>
                    </a:p>
                  </a:txBody>
                  <a:tcPr/>
                </a:tc>
                <a:extLst>
                  <a:ext uri="{0D108BD9-81ED-4DB2-BD59-A6C34878D82A}">
                    <a16:rowId xmlns:a16="http://schemas.microsoft.com/office/drawing/2014/main" val="10014"/>
                  </a:ext>
                </a:extLst>
              </a:tr>
              <a:tr h="357505">
                <a:tc>
                  <a:txBody>
                    <a:bodyPr/>
                    <a:lstStyle/>
                    <a:p>
                      <a:pPr>
                        <a:buNone/>
                      </a:pPr>
                      <a:endParaRPr lang="zh-CN" altLang="en-US" sz="1200"/>
                    </a:p>
                  </a:txBody>
                  <a:tcPr/>
                </a:tc>
                <a:tc>
                  <a:txBody>
                    <a:bodyPr/>
                    <a:lstStyle/>
                    <a:p>
                      <a:pPr>
                        <a:buNone/>
                      </a:pPr>
                      <a:r>
                        <a:rPr lang="zh-CN" altLang="en-US" sz="1200"/>
                        <a:t>Methanol</a:t>
                      </a:r>
                    </a:p>
                  </a:txBody>
                  <a:tcPr/>
                </a:tc>
                <a:tc>
                  <a:txBody>
                    <a:bodyPr/>
                    <a:lstStyle/>
                    <a:p>
                      <a:pPr>
                        <a:buNone/>
                      </a:pPr>
                      <a:r>
                        <a:rPr lang="zh-CN" altLang="en-US" sz="1200"/>
                        <a:t>peptides</a:t>
                      </a:r>
                    </a:p>
                  </a:txBody>
                  <a:tcPr/>
                </a:tc>
                <a:tc>
                  <a:txBody>
                    <a:bodyPr/>
                    <a:lstStyle/>
                    <a:p>
                      <a:pPr>
                        <a:buNone/>
                      </a:pPr>
                      <a:r>
                        <a:rPr lang="zh-CN" altLang="en-US" sz="1200"/>
                        <a:t>C-term /</a:t>
                      </a:r>
                      <a:r>
                        <a:rPr lang="zh-CN" altLang="en-US" sz="1200">
                          <a:sym typeface="+mn-ea"/>
                        </a:rPr>
                        <a:t>Asp/Glu</a:t>
                      </a:r>
                      <a:endParaRPr lang="zh-CN" altLang="en-US" sz="1200"/>
                    </a:p>
                  </a:txBody>
                  <a:tcPr/>
                </a:tc>
                <a:tc>
                  <a:txBody>
                    <a:bodyPr/>
                    <a:lstStyle/>
                    <a:p>
                      <a:pPr>
                        <a:buNone/>
                      </a:pPr>
                      <a:r>
                        <a:rPr lang="zh-CN" altLang="en-US" sz="1200"/>
                        <a:t>2</a:t>
                      </a:r>
                    </a:p>
                  </a:txBody>
                  <a:tcPr/>
                </a:tc>
                <a:tc>
                  <a:txBody>
                    <a:bodyPr/>
                    <a:lstStyle/>
                    <a:p>
                      <a:pPr>
                        <a:buNone/>
                      </a:pPr>
                      <a:r>
                        <a:rPr lang="zh-CN" altLang="en-US" sz="1200"/>
                        <a:t>[115]</a:t>
                      </a:r>
                    </a:p>
                  </a:txBody>
                  <a:tcPr/>
                </a:tc>
                <a:extLst>
                  <a:ext uri="{0D108BD9-81ED-4DB2-BD59-A6C34878D82A}">
                    <a16:rowId xmlns:a16="http://schemas.microsoft.com/office/drawing/2014/main" val="10015"/>
                  </a:ext>
                </a:extLst>
              </a:tr>
            </a:tbl>
          </a:graphicData>
        </a:graphic>
      </p:graphicFrame>
      <p:sp>
        <p:nvSpPr>
          <p:cNvPr id="89211" name="文本框 8"/>
          <p:cNvSpPr txBox="1"/>
          <p:nvPr/>
        </p:nvSpPr>
        <p:spPr>
          <a:xfrm>
            <a:off x="4165600" y="6462713"/>
            <a:ext cx="4217988" cy="398462"/>
          </a:xfrm>
          <a:prstGeom prst="rect">
            <a:avLst/>
          </a:prstGeom>
          <a:noFill/>
          <a:ln w="9525">
            <a:noFill/>
          </a:ln>
        </p:spPr>
        <p:txBody>
          <a:bodyPr wrap="square" anchor="t">
            <a:spAutoFit/>
          </a:bodyPr>
          <a:lstStyle/>
          <a:p>
            <a:r>
              <a:rPr lang="zh-CN" altLang="en-US" sz="1000">
                <a:latin typeface="Arial" panose="020B0604020202020204" pitchFamily="34" charset="0"/>
                <a:ea typeface="PMingLiU" pitchFamily="18" charset="-120"/>
              </a:rPr>
              <a:t>Comparative and Quantitative Global Proteomics Approaches: An Overview Proteomes. 2013 Dec; 1(3): 180–218.</a:t>
            </a:r>
          </a:p>
        </p:txBody>
      </p:sp>
    </p:spTree>
  </p:cSld>
  <p:clrMapOvr>
    <a:masterClrMapping/>
  </p:clrMapOvr>
  <p:transition>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1835150" y="260350"/>
            <a:ext cx="6851650" cy="60960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0" i="0" u="none" strike="noStrike" kern="0" cap="none" spc="0" normalizeH="0" baseline="0" noProof="0">
                <a:ln>
                  <a:noFill/>
                </a:ln>
                <a:solidFill>
                  <a:schemeClr val="tx1"/>
                </a:solidFill>
                <a:effectLst>
                  <a:outerShdw blurRad="38100" dist="38100" dir="2700000" algn="tl">
                    <a:srgbClr val="C0C0C0"/>
                  </a:outerShdw>
                </a:effectLst>
                <a:uLnTx/>
                <a:uFillTx/>
                <a:ea typeface="+mj-ea"/>
                <a:cs typeface="Arial" panose="020B0604020202020204" pitchFamily="34" charset="0"/>
              </a:rPr>
              <a:t>Quantification methods</a:t>
            </a:r>
          </a:p>
        </p:txBody>
      </p:sp>
      <p:sp>
        <p:nvSpPr>
          <p:cNvPr id="11267" name="Rectangle 3"/>
          <p:cNvSpPr>
            <a:spLocks noGrp="1" noChangeArrowheads="1"/>
          </p:cNvSpPr>
          <p:nvPr>
            <p:ph type="body" idx="1"/>
          </p:nvPr>
        </p:nvSpPr>
        <p:spPr>
          <a:xfrm>
            <a:off x="1476375" y="1125538"/>
            <a:ext cx="7124700" cy="41148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Individual protein</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Many proteins in proteome scope</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endParaRPr>
          </a:p>
        </p:txBody>
      </p:sp>
      <p:sp>
        <p:nvSpPr>
          <p:cNvPr id="11268" name="Text Box 4"/>
          <p:cNvSpPr txBox="1"/>
          <p:nvPr/>
        </p:nvSpPr>
        <p:spPr>
          <a:xfrm>
            <a:off x="3851275" y="4941888"/>
            <a:ext cx="4953000" cy="1296987"/>
          </a:xfrm>
          <a:prstGeom prst="rect">
            <a:avLst/>
          </a:prstGeom>
          <a:noFill/>
          <a:ln w="9525">
            <a:noFill/>
          </a:ln>
        </p:spPr>
        <p:txBody>
          <a:bodyPr anchor="t">
            <a:spAutoFit/>
          </a:bodyPr>
          <a:lstStyle/>
          <a:p>
            <a:pPr lvl="1" indent="0" eaLnBrk="1" hangingPunct="1">
              <a:lnSpc>
                <a:spcPct val="90000"/>
              </a:lnSpc>
              <a:spcBef>
                <a:spcPct val="20000"/>
              </a:spcBef>
              <a:buClr>
                <a:schemeClr val="tx2"/>
              </a:buClr>
              <a:buSzPct val="70000"/>
              <a:buFont typeface="Wingdings" panose="05000000000000000000" pitchFamily="2" charset="2"/>
              <a:buNone/>
            </a:pPr>
            <a:r>
              <a:rPr lang="en-US" altLang="zh-CN" sz="2400" dirty="0">
                <a:latin typeface="Arial" panose="020B0604020202020204" pitchFamily="34" charset="0"/>
                <a:ea typeface="宋体" panose="02010600030101010101" pitchFamily="2" charset="-122"/>
              </a:rPr>
              <a:t>high-through staining/labeling, selectively staining/labeling</a:t>
            </a:r>
          </a:p>
          <a:p>
            <a:pPr>
              <a:spcBef>
                <a:spcPct val="50000"/>
              </a:spcBef>
            </a:pPr>
            <a:endParaRPr lang="en-US" altLang="zh-CN" sz="2400" dirty="0">
              <a:latin typeface="Times New Roman" panose="02020603050405020304" pitchFamily="18" charset="0"/>
              <a:ea typeface="宋体" panose="02010600030101010101" pitchFamily="2" charset="-122"/>
            </a:endParaRPr>
          </a:p>
        </p:txBody>
      </p:sp>
      <p:sp>
        <p:nvSpPr>
          <p:cNvPr id="11269" name="Text Box 5"/>
          <p:cNvSpPr txBox="1"/>
          <p:nvPr/>
        </p:nvSpPr>
        <p:spPr>
          <a:xfrm>
            <a:off x="1610995" y="1615440"/>
            <a:ext cx="7395845" cy="2453005"/>
          </a:xfrm>
          <a:prstGeom prst="rect">
            <a:avLst/>
          </a:prstGeom>
          <a:noFill/>
          <a:ln w="9525">
            <a:noFill/>
          </a:ln>
        </p:spPr>
        <p:txBody>
          <a:bodyPr wrap="square" anchor="t">
            <a:spAutoFit/>
          </a:bodyPr>
          <a:lstStyle/>
          <a:p>
            <a:pPr lvl="1" indent="0" eaLnBrk="1" hangingPunct="1">
              <a:lnSpc>
                <a:spcPct val="90000"/>
              </a:lnSpc>
              <a:spcBef>
                <a:spcPct val="20000"/>
              </a:spcBef>
              <a:buClr>
                <a:schemeClr val="tx2"/>
              </a:buClr>
              <a:buSzPct val="70000"/>
              <a:buFont typeface="Wingdings" panose="05000000000000000000" pitchFamily="2" charset="2"/>
              <a:buChar char="l"/>
            </a:pPr>
            <a:r>
              <a:rPr lang="en-US" altLang="zh-CN" sz="2400" dirty="0">
                <a:latin typeface="Arial" panose="020B0604020202020204" pitchFamily="34" charset="0"/>
                <a:ea typeface="宋体" panose="02010600030101010101" pitchFamily="2" charset="-122"/>
              </a:rPr>
              <a:t>The Bradford assay</a:t>
            </a:r>
          </a:p>
          <a:p>
            <a:pPr lvl="1" indent="0" eaLnBrk="1" hangingPunct="1">
              <a:lnSpc>
                <a:spcPct val="90000"/>
              </a:lnSpc>
              <a:spcBef>
                <a:spcPct val="20000"/>
              </a:spcBef>
              <a:buClr>
                <a:schemeClr val="tx2"/>
              </a:buClr>
              <a:buSzPct val="70000"/>
              <a:buFont typeface="Wingdings" panose="05000000000000000000" pitchFamily="2" charset="2"/>
              <a:buChar char="l"/>
            </a:pPr>
            <a:r>
              <a:rPr lang="en-US" altLang="zh-CN" sz="2400" dirty="0">
                <a:latin typeface="Arial" panose="020B0604020202020204" pitchFamily="34" charset="0"/>
                <a:ea typeface="宋体" panose="02010600030101010101" pitchFamily="2" charset="-122"/>
              </a:rPr>
              <a:t>The direct spectrophotometric assay</a:t>
            </a:r>
          </a:p>
          <a:p>
            <a:pPr lvl="1" indent="0" eaLnBrk="1" hangingPunct="1">
              <a:lnSpc>
                <a:spcPct val="90000"/>
              </a:lnSpc>
              <a:spcBef>
                <a:spcPct val="20000"/>
              </a:spcBef>
              <a:buClr>
                <a:schemeClr val="tx2"/>
              </a:buClr>
              <a:buSzPct val="70000"/>
              <a:buFont typeface="Wingdings" panose="05000000000000000000" pitchFamily="2" charset="2"/>
              <a:buChar char="l"/>
            </a:pPr>
            <a:r>
              <a:rPr lang="en-US" altLang="zh-CN" sz="2400" dirty="0">
                <a:latin typeface="Arial" panose="020B0604020202020204" pitchFamily="34" charset="0"/>
                <a:ea typeface="宋体" panose="02010600030101010101" pitchFamily="2" charset="-122"/>
              </a:rPr>
              <a:t>BCA assay et al </a:t>
            </a:r>
          </a:p>
          <a:p>
            <a:pPr lvl="1" indent="0" eaLnBrk="1" hangingPunct="1">
              <a:lnSpc>
                <a:spcPct val="90000"/>
              </a:lnSpc>
              <a:spcBef>
                <a:spcPct val="20000"/>
              </a:spcBef>
              <a:buClr>
                <a:schemeClr val="tx2"/>
              </a:buClr>
              <a:buSzPct val="70000"/>
              <a:buFont typeface="Wingdings" panose="05000000000000000000" pitchFamily="2" charset="2"/>
              <a:buChar char="l"/>
            </a:pPr>
            <a:r>
              <a:rPr lang="en-US" altLang="zh-CN" sz="2400" dirty="0">
                <a:latin typeface="Arial" panose="020B0604020202020204" pitchFamily="34" charset="0"/>
                <a:ea typeface="宋体" panose="02010600030101010101" pitchFamily="2" charset="-122"/>
              </a:rPr>
              <a:t>Use of labeled antibodies </a:t>
            </a:r>
            <a:r>
              <a:rPr lang="en-US" altLang="zh-CN" sz="2400" dirty="0">
                <a:latin typeface="Times New Roman" panose="02020603050405020304" pitchFamily="18" charset="0"/>
                <a:ea typeface="宋体" panose="02010600030101010101" pitchFamily="2" charset="-122"/>
              </a:rPr>
              <a:t>–</a:t>
            </a:r>
            <a:r>
              <a:rPr lang="en-US" altLang="zh-CN" sz="2400" dirty="0">
                <a:latin typeface="Arial" panose="020B0604020202020204" pitchFamily="34" charset="0"/>
                <a:ea typeface="宋体" panose="02010600030101010101" pitchFamily="2" charset="-122"/>
              </a:rPr>
              <a:t>immunoassays</a:t>
            </a:r>
          </a:p>
          <a:p>
            <a:pPr lvl="2" indent="0" eaLnBrk="1" hangingPunct="1">
              <a:lnSpc>
                <a:spcPct val="90000"/>
              </a:lnSpc>
              <a:spcBef>
                <a:spcPct val="20000"/>
              </a:spcBef>
              <a:buClr>
                <a:schemeClr val="hlink"/>
              </a:buClr>
              <a:buSzPct val="65000"/>
              <a:buFont typeface="Wingdings" panose="05000000000000000000" pitchFamily="2" charset="2"/>
              <a:buChar char="l"/>
            </a:pPr>
            <a:r>
              <a:rPr lang="en-US" altLang="zh-CN" sz="2400" dirty="0">
                <a:latin typeface="Arial" panose="020B0604020202020204" pitchFamily="34" charset="0"/>
                <a:ea typeface="宋体" panose="02010600030101010101" pitchFamily="2" charset="-122"/>
              </a:rPr>
              <a:t>western blot </a:t>
            </a:r>
          </a:p>
          <a:p>
            <a:pPr lvl="2" indent="0" eaLnBrk="1" hangingPunct="1">
              <a:lnSpc>
                <a:spcPct val="90000"/>
              </a:lnSpc>
              <a:spcBef>
                <a:spcPct val="20000"/>
              </a:spcBef>
              <a:buClr>
                <a:schemeClr val="hlink"/>
              </a:buClr>
              <a:buSzPct val="65000"/>
              <a:buFont typeface="Wingdings" panose="05000000000000000000" pitchFamily="2" charset="2"/>
              <a:buChar char="l"/>
            </a:pPr>
            <a:r>
              <a:rPr lang="en-US" altLang="zh-CN" sz="2400" dirty="0">
                <a:latin typeface="Arial" panose="020B0604020202020204" pitchFamily="34" charset="0"/>
                <a:ea typeface="宋体" panose="02010600030101010101" pitchFamily="2" charset="-122"/>
              </a:rPr>
              <a:t>enzyme-linked immunosorbent assay (ELISA)</a:t>
            </a:r>
            <a:endParaRPr lang="en-US" altLang="zh-CN" sz="2400" dirty="0">
              <a:latin typeface="Times New Roman" panose="02020603050405020304" pitchFamily="18" charset="0"/>
              <a:ea typeface="宋体" panose="02010600030101010101" pitchFamily="2" charset="-122"/>
            </a:endParaRPr>
          </a:p>
        </p:txBody>
      </p:sp>
      <p:sp>
        <p:nvSpPr>
          <p:cNvPr id="11270" name="Text Box 6"/>
          <p:cNvSpPr txBox="1"/>
          <p:nvPr/>
        </p:nvSpPr>
        <p:spPr>
          <a:xfrm>
            <a:off x="1331913" y="4941888"/>
            <a:ext cx="3048000" cy="822325"/>
          </a:xfrm>
          <a:prstGeom prst="rect">
            <a:avLst/>
          </a:prstGeom>
          <a:noFill/>
          <a:ln w="9525">
            <a:noFill/>
          </a:ln>
        </p:spPr>
        <p:txBody>
          <a:bodyPr anchor="t">
            <a:spAutoFit/>
          </a:bodyPr>
          <a:lstStyle/>
          <a:p>
            <a:pPr lvl="1" indent="0" eaLnBrk="1" hangingPunct="1">
              <a:lnSpc>
                <a:spcPct val="90000"/>
              </a:lnSpc>
              <a:spcBef>
                <a:spcPct val="20000"/>
              </a:spcBef>
              <a:buClr>
                <a:schemeClr val="tx2"/>
              </a:buClr>
              <a:buSzPct val="70000"/>
              <a:buFont typeface="Wingdings" panose="05000000000000000000" pitchFamily="2" charset="2"/>
              <a:buChar char="l"/>
            </a:pPr>
            <a:r>
              <a:rPr lang="en-US" altLang="zh-CN" sz="2400" dirty="0">
                <a:latin typeface="Arial" panose="020B0604020202020204" pitchFamily="34" charset="0"/>
                <a:ea typeface="宋体" panose="02010600030101010101" pitchFamily="2" charset="-122"/>
              </a:rPr>
              <a:t>2DE-based</a:t>
            </a:r>
          </a:p>
          <a:p>
            <a:pPr lvl="1" indent="0" eaLnBrk="1" hangingPunct="1">
              <a:lnSpc>
                <a:spcPct val="90000"/>
              </a:lnSpc>
              <a:spcBef>
                <a:spcPct val="20000"/>
              </a:spcBef>
              <a:buClr>
                <a:schemeClr val="tx2"/>
              </a:buClr>
              <a:buSzPct val="70000"/>
              <a:buFont typeface="Wingdings" panose="05000000000000000000" pitchFamily="2" charset="2"/>
              <a:buChar char="l"/>
            </a:pPr>
            <a:r>
              <a:rPr lang="en-US" altLang="zh-CN" sz="2400" dirty="0">
                <a:latin typeface="Arial" panose="020B0604020202020204" pitchFamily="34" charset="0"/>
                <a:ea typeface="宋体" panose="02010600030101010101" pitchFamily="2" charset="-122"/>
              </a:rPr>
              <a:t>MS-based</a:t>
            </a: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1269"/>
                                        </p:tgtEl>
                                        <p:attrNameLst>
                                          <p:attrName>style.visibility</p:attrName>
                                        </p:attrNameLst>
                                      </p:cBhvr>
                                      <p:to>
                                        <p:strVal val="visible"/>
                                      </p:to>
                                    </p:set>
                                    <p:animEffect transition="in" filter="blinds(horizontal)">
                                      <p:cBhvr>
                                        <p:cTn id="11" dur="500"/>
                                        <p:tgtEl>
                                          <p:spTgt spid="1126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267">
                                            <p:txEl>
                                              <p:pRg st="6" end="6"/>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270"/>
                                        </p:tgtEl>
                                        <p:attrNameLst>
                                          <p:attrName>style.visibility</p:attrName>
                                        </p:attrNameLst>
                                      </p:cBhvr>
                                      <p:to>
                                        <p:strVal val="visible"/>
                                      </p:to>
                                    </p:set>
                                    <p:animEffect transition="in" filter="blinds(horizontal)">
                                      <p:cBhvr>
                                        <p:cTn id="20" dur="500"/>
                                        <p:tgtEl>
                                          <p:spTgt spid="11270"/>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P spid="11268" grpId="0"/>
      <p:bldP spid="11269" grpId="0"/>
      <p:bldP spid="1127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1835150" y="322263"/>
            <a:ext cx="6851650" cy="104775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ea typeface="PMingLiU" pitchFamily="18" charset="-120"/>
                <a:cs typeface="Arial" panose="020B0604020202020204" pitchFamily="34" charset="0"/>
              </a:rPr>
              <a:t>Chemical Labeling:</a:t>
            </a:r>
            <a:br>
              <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ea typeface="PMingLiU" pitchFamily="18" charset="-120"/>
                <a:cs typeface="Arial" panose="020B0604020202020204" pitchFamily="34" charset="0"/>
              </a:rPr>
            </a:br>
            <a:r>
              <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ea typeface="PMingLiU" pitchFamily="18" charset="-120"/>
                <a:cs typeface="Arial" panose="020B0604020202020204" pitchFamily="34" charset="0"/>
              </a:rPr>
              <a:t>       --Glycosylated protein profiling</a:t>
            </a:r>
          </a:p>
        </p:txBody>
      </p:sp>
      <p:sp>
        <p:nvSpPr>
          <p:cNvPr id="87043" name="Rectangle 3"/>
          <p:cNvSpPr>
            <a:spLocks noGrp="1" noChangeArrowheads="1"/>
          </p:cNvSpPr>
          <p:nvPr>
            <p:ph type="body" idx="1"/>
          </p:nvPr>
        </p:nvSpPr>
        <p:spPr>
          <a:xfrm>
            <a:off x="1116013" y="1557338"/>
            <a:ext cx="7859713" cy="3759200"/>
          </a:xfrm>
        </p:spPr>
        <p:txBody>
          <a:bodyPr vert="horz" wrap="square" lIns="91440" tIns="45720" rIns="91440" bIns="45720" numCol="1" anchor="t" anchorCtr="0" compatLnSpc="1">
            <a:normAutofit lnSpcReduction="10000"/>
          </a:bodyPr>
          <a:lstStyle/>
          <a:p>
            <a:pPr marL="342900" marR="0" lvl="0" indent="-342900" algn="ctr" defTabSz="914400" rtl="0" eaLnBrk="1" fontAlgn="base" latinLnBrk="0" hangingPunct="1">
              <a:lnSpc>
                <a:spcPct val="90000"/>
              </a:lnSpc>
              <a:spcBef>
                <a:spcPct val="50000"/>
              </a:spcBef>
              <a:spcAft>
                <a:spcPct val="0"/>
              </a:spcAft>
              <a:buClrTx/>
              <a:buSzTx/>
              <a:buFont typeface="Wingdings" panose="05000000000000000000" pitchFamily="2" charset="2"/>
              <a:buNone/>
              <a:defRPr/>
            </a:pP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PMingLiU" pitchFamily="18" charset="-120"/>
                <a:cs typeface="Arial" panose="020B0604020202020204" pitchFamily="34" charset="0"/>
              </a:rPr>
              <a:t>Identification and quantification of N-linked glycoproteins using hydrazide chemistry, stable isotope labeling and mass spectrometry</a:t>
            </a:r>
            <a:b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PMingLiU" pitchFamily="18" charset="-120"/>
                <a:cs typeface="Arial" panose="020B0604020202020204" pitchFamily="34" charset="0"/>
              </a:rPr>
            </a:br>
            <a:endPar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PMingLiU" pitchFamily="18" charset="-120"/>
              <a:cs typeface="Arial" panose="020B0604020202020204" pitchFamily="34" charset="0"/>
            </a:endParaRPr>
          </a:p>
          <a:p>
            <a:pPr marL="342900" marR="0" lvl="0" indent="-342900" algn="ctr" defTabSz="914400" rtl="0" eaLnBrk="1" fontAlgn="base" latinLnBrk="0" hangingPunct="1">
              <a:lnSpc>
                <a:spcPct val="90000"/>
              </a:lnSpc>
              <a:spcBef>
                <a:spcPct val="50000"/>
              </a:spcBef>
              <a:spcAft>
                <a:spcPct val="0"/>
              </a:spcAft>
              <a:buClrTx/>
              <a:buSzTx/>
              <a:buFont typeface="Wingdings" panose="05000000000000000000" pitchFamily="2" charset="2"/>
              <a:buNone/>
              <a:defRPr/>
            </a:pP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PMingLiU" pitchFamily="18" charset="-120"/>
                <a:cs typeface="Arial" panose="020B0604020202020204" pitchFamily="34" charset="0"/>
              </a:rPr>
              <a:t>Hui Zhang, Xiao-jun Li, Daniel B Martin &amp; Ruedi Aebersold</a:t>
            </a:r>
            <a:b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PMingLiU" pitchFamily="18" charset="-120"/>
                <a:cs typeface="Arial" panose="020B0604020202020204" pitchFamily="34" charset="0"/>
              </a:rPr>
            </a:br>
            <a:endPar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PMingLiU" pitchFamily="18" charset="-120"/>
              <a:cs typeface="Arial" panose="020B0604020202020204" pitchFamily="34" charset="0"/>
            </a:endParaRPr>
          </a:p>
          <a:p>
            <a:pPr marL="342900" marR="0" lvl="0" indent="-342900" algn="ctr" defTabSz="914400" rtl="0" eaLnBrk="1" fontAlgn="base" latinLnBrk="0" hangingPunct="1">
              <a:lnSpc>
                <a:spcPct val="90000"/>
              </a:lnSpc>
              <a:spcBef>
                <a:spcPct val="50000"/>
              </a:spcBef>
              <a:spcAft>
                <a:spcPct val="0"/>
              </a:spcAft>
              <a:buClrTx/>
              <a:buSzTx/>
              <a:buFont typeface="Wingdings" panose="05000000000000000000" pitchFamily="2" charset="2"/>
              <a:buNone/>
              <a:defRPr/>
            </a:pP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PMingLiU" pitchFamily="18" charset="-120"/>
                <a:cs typeface="Arial" panose="020B0604020202020204" pitchFamily="34" charset="0"/>
              </a:rPr>
              <a:t>Nature Biotechnology 21:660 - 666, 2003</a:t>
            </a:r>
          </a:p>
        </p:txBody>
      </p:sp>
      <p:grpSp>
        <p:nvGrpSpPr>
          <p:cNvPr id="35" name="组合 34">
            <a:extLst>
              <a:ext uri="{FF2B5EF4-FFF2-40B4-BE49-F238E27FC236}">
                <a16:creationId xmlns:a16="http://schemas.microsoft.com/office/drawing/2014/main" id="{94BDA7DC-C748-460B-9089-F3D8F92A36DB}"/>
              </a:ext>
            </a:extLst>
          </p:cNvPr>
          <p:cNvGrpSpPr/>
          <p:nvPr/>
        </p:nvGrpSpPr>
        <p:grpSpPr>
          <a:xfrm>
            <a:off x="5659110" y="333690"/>
            <a:ext cx="1689840" cy="473400"/>
            <a:chOff x="5659110" y="333690"/>
            <a:chExt cx="1689840" cy="47340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7607CBA1-D327-4225-B9DF-168A591AA421}"/>
                    </a:ext>
                  </a:extLst>
                </p14:cNvPr>
                <p14:cNvContentPartPr/>
                <p14:nvPr/>
              </p14:nvContentPartPr>
              <p14:xfrm>
                <a:off x="5659110" y="452490"/>
                <a:ext cx="72360" cy="290160"/>
              </p14:xfrm>
            </p:contentPart>
          </mc:Choice>
          <mc:Fallback xmlns="">
            <p:pic>
              <p:nvPicPr>
                <p:cNvPr id="2" name="墨迹 1">
                  <a:extLst>
                    <a:ext uri="{FF2B5EF4-FFF2-40B4-BE49-F238E27FC236}">
                      <a16:creationId xmlns:a16="http://schemas.microsoft.com/office/drawing/2014/main" id="{7607CBA1-D327-4225-B9DF-168A591AA421}"/>
                    </a:ext>
                  </a:extLst>
                </p:cNvPr>
                <p:cNvPicPr/>
                <p:nvPr/>
              </p:nvPicPr>
              <p:blipFill>
                <a:blip r:embed="rId3"/>
                <a:stretch>
                  <a:fillRect/>
                </a:stretch>
              </p:blipFill>
              <p:spPr>
                <a:xfrm>
                  <a:off x="5641110" y="434490"/>
                  <a:ext cx="10800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C89A5CAC-D1B9-43D2-AD1E-363354D0BEB5}"/>
                    </a:ext>
                  </a:extLst>
                </p14:cNvPr>
                <p14:cNvContentPartPr/>
                <p14:nvPr/>
              </p14:nvContentPartPr>
              <p14:xfrm>
                <a:off x="5742990" y="417210"/>
                <a:ext cx="124560" cy="268560"/>
              </p14:xfrm>
            </p:contentPart>
          </mc:Choice>
          <mc:Fallback xmlns="">
            <p:pic>
              <p:nvPicPr>
                <p:cNvPr id="3" name="墨迹 2">
                  <a:extLst>
                    <a:ext uri="{FF2B5EF4-FFF2-40B4-BE49-F238E27FC236}">
                      <a16:creationId xmlns:a16="http://schemas.microsoft.com/office/drawing/2014/main" id="{C89A5CAC-D1B9-43D2-AD1E-363354D0BEB5}"/>
                    </a:ext>
                  </a:extLst>
                </p:cNvPr>
                <p:cNvPicPr/>
                <p:nvPr/>
              </p:nvPicPr>
              <p:blipFill>
                <a:blip r:embed="rId5"/>
                <a:stretch>
                  <a:fillRect/>
                </a:stretch>
              </p:blipFill>
              <p:spPr>
                <a:xfrm>
                  <a:off x="5724990" y="399570"/>
                  <a:ext cx="16020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96185BC9-8F0B-40C7-9A3A-47C31604D26D}"/>
                    </a:ext>
                  </a:extLst>
                </p14:cNvPr>
                <p14:cNvContentPartPr/>
                <p14:nvPr/>
              </p14:nvContentPartPr>
              <p14:xfrm>
                <a:off x="5981670" y="555450"/>
                <a:ext cx="73080" cy="5760"/>
              </p14:xfrm>
            </p:contentPart>
          </mc:Choice>
          <mc:Fallback xmlns="">
            <p:pic>
              <p:nvPicPr>
                <p:cNvPr id="4" name="墨迹 3">
                  <a:extLst>
                    <a:ext uri="{FF2B5EF4-FFF2-40B4-BE49-F238E27FC236}">
                      <a16:creationId xmlns:a16="http://schemas.microsoft.com/office/drawing/2014/main" id="{96185BC9-8F0B-40C7-9A3A-47C31604D26D}"/>
                    </a:ext>
                  </a:extLst>
                </p:cNvPr>
                <p:cNvPicPr/>
                <p:nvPr/>
              </p:nvPicPr>
              <p:blipFill>
                <a:blip r:embed="rId7"/>
                <a:stretch>
                  <a:fillRect/>
                </a:stretch>
              </p:blipFill>
              <p:spPr>
                <a:xfrm>
                  <a:off x="5964030" y="537810"/>
                  <a:ext cx="108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F3D58D96-1FD8-496E-B7FF-F172E8712E3D}"/>
                    </a:ext>
                  </a:extLst>
                </p14:cNvPr>
                <p14:cNvContentPartPr/>
                <p14:nvPr/>
              </p14:nvContentPartPr>
              <p14:xfrm>
                <a:off x="6157350" y="398130"/>
                <a:ext cx="38880" cy="97920"/>
              </p14:xfrm>
            </p:contentPart>
          </mc:Choice>
          <mc:Fallback xmlns="">
            <p:pic>
              <p:nvPicPr>
                <p:cNvPr id="5" name="墨迹 4">
                  <a:extLst>
                    <a:ext uri="{FF2B5EF4-FFF2-40B4-BE49-F238E27FC236}">
                      <a16:creationId xmlns:a16="http://schemas.microsoft.com/office/drawing/2014/main" id="{F3D58D96-1FD8-496E-B7FF-F172E8712E3D}"/>
                    </a:ext>
                  </a:extLst>
                </p:cNvPr>
                <p:cNvPicPr/>
                <p:nvPr/>
              </p:nvPicPr>
              <p:blipFill>
                <a:blip r:embed="rId9"/>
                <a:stretch>
                  <a:fillRect/>
                </a:stretch>
              </p:blipFill>
              <p:spPr>
                <a:xfrm>
                  <a:off x="6139350" y="380490"/>
                  <a:ext cx="745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4DAFBC46-7803-492C-817A-493A12488E38}"/>
                    </a:ext>
                  </a:extLst>
                </p14:cNvPr>
                <p14:cNvContentPartPr/>
                <p14:nvPr/>
              </p14:nvContentPartPr>
              <p14:xfrm>
                <a:off x="6114870" y="492810"/>
                <a:ext cx="101880" cy="29160"/>
              </p14:xfrm>
            </p:contentPart>
          </mc:Choice>
          <mc:Fallback xmlns="">
            <p:pic>
              <p:nvPicPr>
                <p:cNvPr id="6" name="墨迹 5">
                  <a:extLst>
                    <a:ext uri="{FF2B5EF4-FFF2-40B4-BE49-F238E27FC236}">
                      <a16:creationId xmlns:a16="http://schemas.microsoft.com/office/drawing/2014/main" id="{4DAFBC46-7803-492C-817A-493A12488E38}"/>
                    </a:ext>
                  </a:extLst>
                </p:cNvPr>
                <p:cNvPicPr/>
                <p:nvPr/>
              </p:nvPicPr>
              <p:blipFill>
                <a:blip r:embed="rId11"/>
                <a:stretch>
                  <a:fillRect/>
                </a:stretch>
              </p:blipFill>
              <p:spPr>
                <a:xfrm>
                  <a:off x="6096870" y="475170"/>
                  <a:ext cx="1375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E9057199-7C1D-4BB5-AE30-B92AA9DD572C}"/>
                    </a:ext>
                  </a:extLst>
                </p14:cNvPr>
                <p14:cNvContentPartPr/>
                <p14:nvPr/>
              </p14:nvContentPartPr>
              <p14:xfrm>
                <a:off x="6148350" y="518370"/>
                <a:ext cx="30600" cy="88920"/>
              </p14:xfrm>
            </p:contentPart>
          </mc:Choice>
          <mc:Fallback xmlns="">
            <p:pic>
              <p:nvPicPr>
                <p:cNvPr id="7" name="墨迹 6">
                  <a:extLst>
                    <a:ext uri="{FF2B5EF4-FFF2-40B4-BE49-F238E27FC236}">
                      <a16:creationId xmlns:a16="http://schemas.microsoft.com/office/drawing/2014/main" id="{E9057199-7C1D-4BB5-AE30-B92AA9DD572C}"/>
                    </a:ext>
                  </a:extLst>
                </p:cNvPr>
                <p:cNvPicPr/>
                <p:nvPr/>
              </p:nvPicPr>
              <p:blipFill>
                <a:blip r:embed="rId13"/>
                <a:stretch>
                  <a:fillRect/>
                </a:stretch>
              </p:blipFill>
              <p:spPr>
                <a:xfrm>
                  <a:off x="6130710" y="500370"/>
                  <a:ext cx="662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F2DACBD9-7BBF-4803-A4C7-4DD566447365}"/>
                    </a:ext>
                  </a:extLst>
                </p14:cNvPr>
                <p14:cNvContentPartPr/>
                <p14:nvPr/>
              </p14:nvContentPartPr>
              <p14:xfrm>
                <a:off x="6127830" y="381210"/>
                <a:ext cx="232560" cy="343080"/>
              </p14:xfrm>
            </p:contentPart>
          </mc:Choice>
          <mc:Fallback xmlns="">
            <p:pic>
              <p:nvPicPr>
                <p:cNvPr id="8" name="墨迹 7">
                  <a:extLst>
                    <a:ext uri="{FF2B5EF4-FFF2-40B4-BE49-F238E27FC236}">
                      <a16:creationId xmlns:a16="http://schemas.microsoft.com/office/drawing/2014/main" id="{F2DACBD9-7BBF-4803-A4C7-4DD566447365}"/>
                    </a:ext>
                  </a:extLst>
                </p:cNvPr>
                <p:cNvPicPr/>
                <p:nvPr/>
              </p:nvPicPr>
              <p:blipFill>
                <a:blip r:embed="rId15"/>
                <a:stretch>
                  <a:fillRect/>
                </a:stretch>
              </p:blipFill>
              <p:spPr>
                <a:xfrm>
                  <a:off x="6109830" y="363210"/>
                  <a:ext cx="26820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014275AF-CDDB-4B9E-A434-AF508D35F02D}"/>
                    </a:ext>
                  </a:extLst>
                </p14:cNvPr>
                <p14:cNvContentPartPr/>
                <p14:nvPr/>
              </p14:nvContentPartPr>
              <p14:xfrm>
                <a:off x="6252750" y="443850"/>
                <a:ext cx="149400" cy="145080"/>
              </p14:xfrm>
            </p:contentPart>
          </mc:Choice>
          <mc:Fallback xmlns="">
            <p:pic>
              <p:nvPicPr>
                <p:cNvPr id="9" name="墨迹 8">
                  <a:extLst>
                    <a:ext uri="{FF2B5EF4-FFF2-40B4-BE49-F238E27FC236}">
                      <a16:creationId xmlns:a16="http://schemas.microsoft.com/office/drawing/2014/main" id="{014275AF-CDDB-4B9E-A434-AF508D35F02D}"/>
                    </a:ext>
                  </a:extLst>
                </p:cNvPr>
                <p:cNvPicPr/>
                <p:nvPr/>
              </p:nvPicPr>
              <p:blipFill>
                <a:blip r:embed="rId17"/>
                <a:stretch>
                  <a:fillRect/>
                </a:stretch>
              </p:blipFill>
              <p:spPr>
                <a:xfrm>
                  <a:off x="6234750" y="425850"/>
                  <a:ext cx="1850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墨迹 9">
                  <a:extLst>
                    <a:ext uri="{FF2B5EF4-FFF2-40B4-BE49-F238E27FC236}">
                      <a16:creationId xmlns:a16="http://schemas.microsoft.com/office/drawing/2014/main" id="{BA7863C3-91F4-4A9F-BED4-08B748F8816D}"/>
                    </a:ext>
                  </a:extLst>
                </p14:cNvPr>
                <p14:cNvContentPartPr/>
                <p14:nvPr/>
              </p14:nvContentPartPr>
              <p14:xfrm>
                <a:off x="6332310" y="534210"/>
                <a:ext cx="55440" cy="84240"/>
              </p14:xfrm>
            </p:contentPart>
          </mc:Choice>
          <mc:Fallback xmlns="">
            <p:pic>
              <p:nvPicPr>
                <p:cNvPr id="10" name="墨迹 9">
                  <a:extLst>
                    <a:ext uri="{FF2B5EF4-FFF2-40B4-BE49-F238E27FC236}">
                      <a16:creationId xmlns:a16="http://schemas.microsoft.com/office/drawing/2014/main" id="{BA7863C3-91F4-4A9F-BED4-08B748F8816D}"/>
                    </a:ext>
                  </a:extLst>
                </p:cNvPr>
                <p:cNvPicPr/>
                <p:nvPr/>
              </p:nvPicPr>
              <p:blipFill>
                <a:blip r:embed="rId19"/>
                <a:stretch>
                  <a:fillRect/>
                </a:stretch>
              </p:blipFill>
              <p:spPr>
                <a:xfrm>
                  <a:off x="6314670" y="516210"/>
                  <a:ext cx="910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墨迹 10">
                  <a:extLst>
                    <a:ext uri="{FF2B5EF4-FFF2-40B4-BE49-F238E27FC236}">
                      <a16:creationId xmlns:a16="http://schemas.microsoft.com/office/drawing/2014/main" id="{F6105F5F-0813-4CDE-8D80-8FE8F98AC877}"/>
                    </a:ext>
                  </a:extLst>
                </p14:cNvPr>
                <p14:cNvContentPartPr/>
                <p14:nvPr/>
              </p14:nvContentPartPr>
              <p14:xfrm>
                <a:off x="6252030" y="623490"/>
                <a:ext cx="25200" cy="119160"/>
              </p14:xfrm>
            </p:contentPart>
          </mc:Choice>
          <mc:Fallback xmlns="">
            <p:pic>
              <p:nvPicPr>
                <p:cNvPr id="11" name="墨迹 10">
                  <a:extLst>
                    <a:ext uri="{FF2B5EF4-FFF2-40B4-BE49-F238E27FC236}">
                      <a16:creationId xmlns:a16="http://schemas.microsoft.com/office/drawing/2014/main" id="{F6105F5F-0813-4CDE-8D80-8FE8F98AC877}"/>
                    </a:ext>
                  </a:extLst>
                </p:cNvPr>
                <p:cNvPicPr/>
                <p:nvPr/>
              </p:nvPicPr>
              <p:blipFill>
                <a:blip r:embed="rId21"/>
                <a:stretch>
                  <a:fillRect/>
                </a:stretch>
              </p:blipFill>
              <p:spPr>
                <a:xfrm>
                  <a:off x="6234030" y="605490"/>
                  <a:ext cx="608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a:extLst>
                    <a:ext uri="{FF2B5EF4-FFF2-40B4-BE49-F238E27FC236}">
                      <a16:creationId xmlns:a16="http://schemas.microsoft.com/office/drawing/2014/main" id="{D57943AD-0871-417B-AF8A-82FE9244F057}"/>
                    </a:ext>
                  </a:extLst>
                </p14:cNvPr>
                <p14:cNvContentPartPr/>
                <p14:nvPr/>
              </p14:nvContentPartPr>
              <p14:xfrm>
                <a:off x="6300270" y="615570"/>
                <a:ext cx="192960" cy="186120"/>
              </p14:xfrm>
            </p:contentPart>
          </mc:Choice>
          <mc:Fallback xmlns="">
            <p:pic>
              <p:nvPicPr>
                <p:cNvPr id="12" name="墨迹 11">
                  <a:extLst>
                    <a:ext uri="{FF2B5EF4-FFF2-40B4-BE49-F238E27FC236}">
                      <a16:creationId xmlns:a16="http://schemas.microsoft.com/office/drawing/2014/main" id="{D57943AD-0871-417B-AF8A-82FE9244F057}"/>
                    </a:ext>
                  </a:extLst>
                </p:cNvPr>
                <p:cNvPicPr/>
                <p:nvPr/>
              </p:nvPicPr>
              <p:blipFill>
                <a:blip r:embed="rId23"/>
                <a:stretch>
                  <a:fillRect/>
                </a:stretch>
              </p:blipFill>
              <p:spPr>
                <a:xfrm>
                  <a:off x="6282630" y="597570"/>
                  <a:ext cx="2286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墨迹 12">
                  <a:extLst>
                    <a:ext uri="{FF2B5EF4-FFF2-40B4-BE49-F238E27FC236}">
                      <a16:creationId xmlns:a16="http://schemas.microsoft.com/office/drawing/2014/main" id="{BD699123-B24B-4B27-91ED-9F3D6C22343F}"/>
                    </a:ext>
                  </a:extLst>
                </p14:cNvPr>
                <p14:cNvContentPartPr/>
                <p14:nvPr/>
              </p14:nvContentPartPr>
              <p14:xfrm>
                <a:off x="6352830" y="647610"/>
                <a:ext cx="44280" cy="159480"/>
              </p14:xfrm>
            </p:contentPart>
          </mc:Choice>
          <mc:Fallback xmlns="">
            <p:pic>
              <p:nvPicPr>
                <p:cNvPr id="13" name="墨迹 12">
                  <a:extLst>
                    <a:ext uri="{FF2B5EF4-FFF2-40B4-BE49-F238E27FC236}">
                      <a16:creationId xmlns:a16="http://schemas.microsoft.com/office/drawing/2014/main" id="{BD699123-B24B-4B27-91ED-9F3D6C22343F}"/>
                    </a:ext>
                  </a:extLst>
                </p:cNvPr>
                <p:cNvPicPr/>
                <p:nvPr/>
              </p:nvPicPr>
              <p:blipFill>
                <a:blip r:embed="rId25"/>
                <a:stretch>
                  <a:fillRect/>
                </a:stretch>
              </p:blipFill>
              <p:spPr>
                <a:xfrm>
                  <a:off x="6335190" y="629970"/>
                  <a:ext cx="799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墨迹 14">
                  <a:extLst>
                    <a:ext uri="{FF2B5EF4-FFF2-40B4-BE49-F238E27FC236}">
                      <a16:creationId xmlns:a16="http://schemas.microsoft.com/office/drawing/2014/main" id="{4C895873-5B6D-47C9-B265-C15051ACD137}"/>
                    </a:ext>
                  </a:extLst>
                </p14:cNvPr>
                <p14:cNvContentPartPr/>
                <p14:nvPr/>
              </p14:nvContentPartPr>
              <p14:xfrm>
                <a:off x="6622470" y="476250"/>
                <a:ext cx="22680" cy="92160"/>
              </p14:xfrm>
            </p:contentPart>
          </mc:Choice>
          <mc:Fallback xmlns="">
            <p:pic>
              <p:nvPicPr>
                <p:cNvPr id="15" name="墨迹 14">
                  <a:extLst>
                    <a:ext uri="{FF2B5EF4-FFF2-40B4-BE49-F238E27FC236}">
                      <a16:creationId xmlns:a16="http://schemas.microsoft.com/office/drawing/2014/main" id="{4C895873-5B6D-47C9-B265-C15051ACD137}"/>
                    </a:ext>
                  </a:extLst>
                </p:cNvPr>
                <p:cNvPicPr/>
                <p:nvPr/>
              </p:nvPicPr>
              <p:blipFill>
                <a:blip r:embed="rId27"/>
                <a:stretch>
                  <a:fillRect/>
                </a:stretch>
              </p:blipFill>
              <p:spPr>
                <a:xfrm>
                  <a:off x="6604830" y="458610"/>
                  <a:ext cx="583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墨迹 15">
                  <a:extLst>
                    <a:ext uri="{FF2B5EF4-FFF2-40B4-BE49-F238E27FC236}">
                      <a16:creationId xmlns:a16="http://schemas.microsoft.com/office/drawing/2014/main" id="{5C9672A3-B81D-4A26-9D9E-ED97BC93EC7E}"/>
                    </a:ext>
                  </a:extLst>
                </p14:cNvPr>
                <p14:cNvContentPartPr/>
                <p14:nvPr/>
              </p14:nvContentPartPr>
              <p14:xfrm>
                <a:off x="6622470" y="447450"/>
                <a:ext cx="93240" cy="151560"/>
              </p14:xfrm>
            </p:contentPart>
          </mc:Choice>
          <mc:Fallback xmlns="">
            <p:pic>
              <p:nvPicPr>
                <p:cNvPr id="16" name="墨迹 15">
                  <a:extLst>
                    <a:ext uri="{FF2B5EF4-FFF2-40B4-BE49-F238E27FC236}">
                      <a16:creationId xmlns:a16="http://schemas.microsoft.com/office/drawing/2014/main" id="{5C9672A3-B81D-4A26-9D9E-ED97BC93EC7E}"/>
                    </a:ext>
                  </a:extLst>
                </p:cNvPr>
                <p:cNvPicPr/>
                <p:nvPr/>
              </p:nvPicPr>
              <p:blipFill>
                <a:blip r:embed="rId29"/>
                <a:stretch>
                  <a:fillRect/>
                </a:stretch>
              </p:blipFill>
              <p:spPr>
                <a:xfrm>
                  <a:off x="6604830" y="429810"/>
                  <a:ext cx="1288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墨迹 16">
                  <a:extLst>
                    <a:ext uri="{FF2B5EF4-FFF2-40B4-BE49-F238E27FC236}">
                      <a16:creationId xmlns:a16="http://schemas.microsoft.com/office/drawing/2014/main" id="{26E4B2D6-C2A8-4073-B35B-D5FBDD3198C7}"/>
                    </a:ext>
                  </a:extLst>
                </p14:cNvPr>
                <p14:cNvContentPartPr/>
                <p14:nvPr/>
              </p14:nvContentPartPr>
              <p14:xfrm>
                <a:off x="6662790" y="398130"/>
                <a:ext cx="13320" cy="367200"/>
              </p14:xfrm>
            </p:contentPart>
          </mc:Choice>
          <mc:Fallback xmlns="">
            <p:pic>
              <p:nvPicPr>
                <p:cNvPr id="17" name="墨迹 16">
                  <a:extLst>
                    <a:ext uri="{FF2B5EF4-FFF2-40B4-BE49-F238E27FC236}">
                      <a16:creationId xmlns:a16="http://schemas.microsoft.com/office/drawing/2014/main" id="{26E4B2D6-C2A8-4073-B35B-D5FBDD3198C7}"/>
                    </a:ext>
                  </a:extLst>
                </p:cNvPr>
                <p:cNvPicPr/>
                <p:nvPr/>
              </p:nvPicPr>
              <p:blipFill>
                <a:blip r:embed="rId31"/>
                <a:stretch>
                  <a:fillRect/>
                </a:stretch>
              </p:blipFill>
              <p:spPr>
                <a:xfrm>
                  <a:off x="6645150" y="380490"/>
                  <a:ext cx="4896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墨迹 17">
                  <a:extLst>
                    <a:ext uri="{FF2B5EF4-FFF2-40B4-BE49-F238E27FC236}">
                      <a16:creationId xmlns:a16="http://schemas.microsoft.com/office/drawing/2014/main" id="{0ED2C674-B2BB-41AE-8E80-E8F8A600FB76}"/>
                    </a:ext>
                  </a:extLst>
                </p14:cNvPr>
                <p14:cNvContentPartPr/>
                <p14:nvPr/>
              </p14:nvContentPartPr>
              <p14:xfrm>
                <a:off x="6612750" y="569490"/>
                <a:ext cx="65880" cy="189720"/>
              </p14:xfrm>
            </p:contentPart>
          </mc:Choice>
          <mc:Fallback xmlns="">
            <p:pic>
              <p:nvPicPr>
                <p:cNvPr id="18" name="墨迹 17">
                  <a:extLst>
                    <a:ext uri="{FF2B5EF4-FFF2-40B4-BE49-F238E27FC236}">
                      <a16:creationId xmlns:a16="http://schemas.microsoft.com/office/drawing/2014/main" id="{0ED2C674-B2BB-41AE-8E80-E8F8A600FB76}"/>
                    </a:ext>
                  </a:extLst>
                </p:cNvPr>
                <p:cNvPicPr/>
                <p:nvPr/>
              </p:nvPicPr>
              <p:blipFill>
                <a:blip r:embed="rId33"/>
                <a:stretch>
                  <a:fillRect/>
                </a:stretch>
              </p:blipFill>
              <p:spPr>
                <a:xfrm>
                  <a:off x="6595110" y="551850"/>
                  <a:ext cx="101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墨迹 18">
                  <a:extLst>
                    <a:ext uri="{FF2B5EF4-FFF2-40B4-BE49-F238E27FC236}">
                      <a16:creationId xmlns:a16="http://schemas.microsoft.com/office/drawing/2014/main" id="{C12D4756-8E51-46CF-AA32-C45FEEED2504}"/>
                    </a:ext>
                  </a:extLst>
                </p14:cNvPr>
                <p14:cNvContentPartPr/>
                <p14:nvPr/>
              </p14:nvContentPartPr>
              <p14:xfrm>
                <a:off x="6662790" y="336210"/>
                <a:ext cx="180720" cy="357480"/>
              </p14:xfrm>
            </p:contentPart>
          </mc:Choice>
          <mc:Fallback xmlns="">
            <p:pic>
              <p:nvPicPr>
                <p:cNvPr id="19" name="墨迹 18">
                  <a:extLst>
                    <a:ext uri="{FF2B5EF4-FFF2-40B4-BE49-F238E27FC236}">
                      <a16:creationId xmlns:a16="http://schemas.microsoft.com/office/drawing/2014/main" id="{C12D4756-8E51-46CF-AA32-C45FEEED2504}"/>
                    </a:ext>
                  </a:extLst>
                </p:cNvPr>
                <p:cNvPicPr/>
                <p:nvPr/>
              </p:nvPicPr>
              <p:blipFill>
                <a:blip r:embed="rId35"/>
                <a:stretch>
                  <a:fillRect/>
                </a:stretch>
              </p:blipFill>
              <p:spPr>
                <a:xfrm>
                  <a:off x="6645150" y="318210"/>
                  <a:ext cx="21636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墨迹 19">
                  <a:extLst>
                    <a:ext uri="{FF2B5EF4-FFF2-40B4-BE49-F238E27FC236}">
                      <a16:creationId xmlns:a16="http://schemas.microsoft.com/office/drawing/2014/main" id="{20A60F81-AED2-43C3-8693-10DED007DA8E}"/>
                    </a:ext>
                  </a:extLst>
                </p14:cNvPr>
                <p14:cNvContentPartPr/>
                <p14:nvPr/>
              </p14:nvContentPartPr>
              <p14:xfrm>
                <a:off x="6722550" y="440250"/>
                <a:ext cx="160560" cy="42840"/>
              </p14:xfrm>
            </p:contentPart>
          </mc:Choice>
          <mc:Fallback xmlns="">
            <p:pic>
              <p:nvPicPr>
                <p:cNvPr id="20" name="墨迹 19">
                  <a:extLst>
                    <a:ext uri="{FF2B5EF4-FFF2-40B4-BE49-F238E27FC236}">
                      <a16:creationId xmlns:a16="http://schemas.microsoft.com/office/drawing/2014/main" id="{20A60F81-AED2-43C3-8693-10DED007DA8E}"/>
                    </a:ext>
                  </a:extLst>
                </p:cNvPr>
                <p:cNvPicPr/>
                <p:nvPr/>
              </p:nvPicPr>
              <p:blipFill>
                <a:blip r:embed="rId37"/>
                <a:stretch>
                  <a:fillRect/>
                </a:stretch>
              </p:blipFill>
              <p:spPr>
                <a:xfrm>
                  <a:off x="6704550" y="422250"/>
                  <a:ext cx="1962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 name="墨迹 20">
                  <a:extLst>
                    <a:ext uri="{FF2B5EF4-FFF2-40B4-BE49-F238E27FC236}">
                      <a16:creationId xmlns:a16="http://schemas.microsoft.com/office/drawing/2014/main" id="{2FA0F732-7A6B-4557-8657-545D89C50F8D}"/>
                    </a:ext>
                  </a:extLst>
                </p14:cNvPr>
                <p14:cNvContentPartPr/>
                <p14:nvPr/>
              </p14:nvContentPartPr>
              <p14:xfrm>
                <a:off x="6747390" y="479130"/>
                <a:ext cx="50040" cy="304920"/>
              </p14:xfrm>
            </p:contentPart>
          </mc:Choice>
          <mc:Fallback xmlns="">
            <p:pic>
              <p:nvPicPr>
                <p:cNvPr id="21" name="墨迹 20">
                  <a:extLst>
                    <a:ext uri="{FF2B5EF4-FFF2-40B4-BE49-F238E27FC236}">
                      <a16:creationId xmlns:a16="http://schemas.microsoft.com/office/drawing/2014/main" id="{2FA0F732-7A6B-4557-8657-545D89C50F8D}"/>
                    </a:ext>
                  </a:extLst>
                </p:cNvPr>
                <p:cNvPicPr/>
                <p:nvPr/>
              </p:nvPicPr>
              <p:blipFill>
                <a:blip r:embed="rId39"/>
                <a:stretch>
                  <a:fillRect/>
                </a:stretch>
              </p:blipFill>
              <p:spPr>
                <a:xfrm>
                  <a:off x="6729390" y="461490"/>
                  <a:ext cx="8568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墨迹 21">
                  <a:extLst>
                    <a:ext uri="{FF2B5EF4-FFF2-40B4-BE49-F238E27FC236}">
                      <a16:creationId xmlns:a16="http://schemas.microsoft.com/office/drawing/2014/main" id="{267E813A-972C-4B05-B05A-358EB702B290}"/>
                    </a:ext>
                  </a:extLst>
                </p14:cNvPr>
                <p14:cNvContentPartPr/>
                <p14:nvPr/>
              </p14:nvContentPartPr>
              <p14:xfrm>
                <a:off x="6794550" y="502170"/>
                <a:ext cx="149400" cy="120960"/>
              </p14:xfrm>
            </p:contentPart>
          </mc:Choice>
          <mc:Fallback xmlns="">
            <p:pic>
              <p:nvPicPr>
                <p:cNvPr id="22" name="墨迹 21">
                  <a:extLst>
                    <a:ext uri="{FF2B5EF4-FFF2-40B4-BE49-F238E27FC236}">
                      <a16:creationId xmlns:a16="http://schemas.microsoft.com/office/drawing/2014/main" id="{267E813A-972C-4B05-B05A-358EB702B290}"/>
                    </a:ext>
                  </a:extLst>
                </p:cNvPr>
                <p:cNvPicPr/>
                <p:nvPr/>
              </p:nvPicPr>
              <p:blipFill>
                <a:blip r:embed="rId41"/>
                <a:stretch>
                  <a:fillRect/>
                </a:stretch>
              </p:blipFill>
              <p:spPr>
                <a:xfrm>
                  <a:off x="6776910" y="484530"/>
                  <a:ext cx="1850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 name="墨迹 22">
                  <a:extLst>
                    <a:ext uri="{FF2B5EF4-FFF2-40B4-BE49-F238E27FC236}">
                      <a16:creationId xmlns:a16="http://schemas.microsoft.com/office/drawing/2014/main" id="{BB80DEB4-113E-4BA8-9D75-2B1476AB4874}"/>
                    </a:ext>
                  </a:extLst>
                </p14:cNvPr>
                <p14:cNvContentPartPr/>
                <p14:nvPr/>
              </p14:nvContentPartPr>
              <p14:xfrm>
                <a:off x="6783390" y="601170"/>
                <a:ext cx="191160" cy="73800"/>
              </p14:xfrm>
            </p:contentPart>
          </mc:Choice>
          <mc:Fallback xmlns="">
            <p:pic>
              <p:nvPicPr>
                <p:cNvPr id="23" name="墨迹 22">
                  <a:extLst>
                    <a:ext uri="{FF2B5EF4-FFF2-40B4-BE49-F238E27FC236}">
                      <a16:creationId xmlns:a16="http://schemas.microsoft.com/office/drawing/2014/main" id="{BB80DEB4-113E-4BA8-9D75-2B1476AB4874}"/>
                    </a:ext>
                  </a:extLst>
                </p:cNvPr>
                <p:cNvPicPr/>
                <p:nvPr/>
              </p:nvPicPr>
              <p:blipFill>
                <a:blip r:embed="rId43"/>
                <a:stretch>
                  <a:fillRect/>
                </a:stretch>
              </p:blipFill>
              <p:spPr>
                <a:xfrm>
                  <a:off x="6765750" y="583170"/>
                  <a:ext cx="2268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 name="墨迹 23">
                  <a:extLst>
                    <a:ext uri="{FF2B5EF4-FFF2-40B4-BE49-F238E27FC236}">
                      <a16:creationId xmlns:a16="http://schemas.microsoft.com/office/drawing/2014/main" id="{F870391B-F72E-45BD-85B3-CBD5D282ED72}"/>
                    </a:ext>
                  </a:extLst>
                </p14:cNvPr>
                <p14:cNvContentPartPr/>
                <p14:nvPr/>
              </p14:nvContentPartPr>
              <p14:xfrm>
                <a:off x="6879150" y="478050"/>
                <a:ext cx="10440" cy="242640"/>
              </p14:xfrm>
            </p:contentPart>
          </mc:Choice>
          <mc:Fallback xmlns="">
            <p:pic>
              <p:nvPicPr>
                <p:cNvPr id="24" name="墨迹 23">
                  <a:extLst>
                    <a:ext uri="{FF2B5EF4-FFF2-40B4-BE49-F238E27FC236}">
                      <a16:creationId xmlns:a16="http://schemas.microsoft.com/office/drawing/2014/main" id="{F870391B-F72E-45BD-85B3-CBD5D282ED72}"/>
                    </a:ext>
                  </a:extLst>
                </p:cNvPr>
                <p:cNvPicPr/>
                <p:nvPr/>
              </p:nvPicPr>
              <p:blipFill>
                <a:blip r:embed="rId45"/>
                <a:stretch>
                  <a:fillRect/>
                </a:stretch>
              </p:blipFill>
              <p:spPr>
                <a:xfrm>
                  <a:off x="6861510" y="460050"/>
                  <a:ext cx="460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 name="墨迹 24">
                  <a:extLst>
                    <a:ext uri="{FF2B5EF4-FFF2-40B4-BE49-F238E27FC236}">
                      <a16:creationId xmlns:a16="http://schemas.microsoft.com/office/drawing/2014/main" id="{892A4CCD-C70D-4A27-AE19-4438619ED97C}"/>
                    </a:ext>
                  </a:extLst>
                </p14:cNvPr>
                <p14:cNvContentPartPr/>
                <p14:nvPr/>
              </p14:nvContentPartPr>
              <p14:xfrm>
                <a:off x="6824430" y="697290"/>
                <a:ext cx="116280" cy="105840"/>
              </p14:xfrm>
            </p:contentPart>
          </mc:Choice>
          <mc:Fallback xmlns="">
            <p:pic>
              <p:nvPicPr>
                <p:cNvPr id="25" name="墨迹 24">
                  <a:extLst>
                    <a:ext uri="{FF2B5EF4-FFF2-40B4-BE49-F238E27FC236}">
                      <a16:creationId xmlns:a16="http://schemas.microsoft.com/office/drawing/2014/main" id="{892A4CCD-C70D-4A27-AE19-4438619ED97C}"/>
                    </a:ext>
                  </a:extLst>
                </p:cNvPr>
                <p:cNvPicPr/>
                <p:nvPr/>
              </p:nvPicPr>
              <p:blipFill>
                <a:blip r:embed="rId47"/>
                <a:stretch>
                  <a:fillRect/>
                </a:stretch>
              </p:blipFill>
              <p:spPr>
                <a:xfrm>
                  <a:off x="6806430" y="679650"/>
                  <a:ext cx="1519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6" name="墨迹 25">
                  <a:extLst>
                    <a:ext uri="{FF2B5EF4-FFF2-40B4-BE49-F238E27FC236}">
                      <a16:creationId xmlns:a16="http://schemas.microsoft.com/office/drawing/2014/main" id="{616C6F88-9103-408C-9DDD-6AA744774698}"/>
                    </a:ext>
                  </a:extLst>
                </p14:cNvPr>
                <p14:cNvContentPartPr/>
                <p14:nvPr/>
              </p14:nvContentPartPr>
              <p14:xfrm>
                <a:off x="7070670" y="431970"/>
                <a:ext cx="153000" cy="44640"/>
              </p14:xfrm>
            </p:contentPart>
          </mc:Choice>
          <mc:Fallback xmlns="">
            <p:pic>
              <p:nvPicPr>
                <p:cNvPr id="26" name="墨迹 25">
                  <a:extLst>
                    <a:ext uri="{FF2B5EF4-FFF2-40B4-BE49-F238E27FC236}">
                      <a16:creationId xmlns:a16="http://schemas.microsoft.com/office/drawing/2014/main" id="{616C6F88-9103-408C-9DDD-6AA744774698}"/>
                    </a:ext>
                  </a:extLst>
                </p:cNvPr>
                <p:cNvPicPr/>
                <p:nvPr/>
              </p:nvPicPr>
              <p:blipFill>
                <a:blip r:embed="rId49"/>
                <a:stretch>
                  <a:fillRect/>
                </a:stretch>
              </p:blipFill>
              <p:spPr>
                <a:xfrm>
                  <a:off x="7053030" y="413970"/>
                  <a:ext cx="1886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7" name="墨迹 26">
                  <a:extLst>
                    <a:ext uri="{FF2B5EF4-FFF2-40B4-BE49-F238E27FC236}">
                      <a16:creationId xmlns:a16="http://schemas.microsoft.com/office/drawing/2014/main" id="{1096DC7B-1BFE-4775-A657-A795012F69CB}"/>
                    </a:ext>
                  </a:extLst>
                </p14:cNvPr>
                <p14:cNvContentPartPr/>
                <p14:nvPr/>
              </p14:nvContentPartPr>
              <p14:xfrm>
                <a:off x="7145910" y="369330"/>
                <a:ext cx="20520" cy="242640"/>
              </p14:xfrm>
            </p:contentPart>
          </mc:Choice>
          <mc:Fallback xmlns="">
            <p:pic>
              <p:nvPicPr>
                <p:cNvPr id="27" name="墨迹 26">
                  <a:extLst>
                    <a:ext uri="{FF2B5EF4-FFF2-40B4-BE49-F238E27FC236}">
                      <a16:creationId xmlns:a16="http://schemas.microsoft.com/office/drawing/2014/main" id="{1096DC7B-1BFE-4775-A657-A795012F69CB}"/>
                    </a:ext>
                  </a:extLst>
                </p:cNvPr>
                <p:cNvPicPr/>
                <p:nvPr/>
              </p:nvPicPr>
              <p:blipFill>
                <a:blip r:embed="rId51"/>
                <a:stretch>
                  <a:fillRect/>
                </a:stretch>
              </p:blipFill>
              <p:spPr>
                <a:xfrm>
                  <a:off x="7127910" y="351330"/>
                  <a:ext cx="5616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8" name="墨迹 27">
                  <a:extLst>
                    <a:ext uri="{FF2B5EF4-FFF2-40B4-BE49-F238E27FC236}">
                      <a16:creationId xmlns:a16="http://schemas.microsoft.com/office/drawing/2014/main" id="{8BB25887-167A-40E1-A2FC-007B3885C6DC}"/>
                    </a:ext>
                  </a:extLst>
                </p14:cNvPr>
                <p14:cNvContentPartPr/>
                <p14:nvPr/>
              </p14:nvContentPartPr>
              <p14:xfrm>
                <a:off x="7186230" y="333690"/>
                <a:ext cx="20160" cy="249480"/>
              </p14:xfrm>
            </p:contentPart>
          </mc:Choice>
          <mc:Fallback xmlns="">
            <p:pic>
              <p:nvPicPr>
                <p:cNvPr id="28" name="墨迹 27">
                  <a:extLst>
                    <a:ext uri="{FF2B5EF4-FFF2-40B4-BE49-F238E27FC236}">
                      <a16:creationId xmlns:a16="http://schemas.microsoft.com/office/drawing/2014/main" id="{8BB25887-167A-40E1-A2FC-007B3885C6DC}"/>
                    </a:ext>
                  </a:extLst>
                </p:cNvPr>
                <p:cNvPicPr/>
                <p:nvPr/>
              </p:nvPicPr>
              <p:blipFill>
                <a:blip r:embed="rId53"/>
                <a:stretch>
                  <a:fillRect/>
                </a:stretch>
              </p:blipFill>
              <p:spPr>
                <a:xfrm>
                  <a:off x="7168230" y="316050"/>
                  <a:ext cx="5580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9" name="墨迹 28">
                  <a:extLst>
                    <a:ext uri="{FF2B5EF4-FFF2-40B4-BE49-F238E27FC236}">
                      <a16:creationId xmlns:a16="http://schemas.microsoft.com/office/drawing/2014/main" id="{205E526D-DDE9-4BAD-8CDF-3843C3DDBDE5}"/>
                    </a:ext>
                  </a:extLst>
                </p14:cNvPr>
                <p14:cNvContentPartPr/>
                <p14:nvPr/>
              </p14:nvContentPartPr>
              <p14:xfrm>
                <a:off x="7148790" y="506850"/>
                <a:ext cx="67320" cy="44280"/>
              </p14:xfrm>
            </p:contentPart>
          </mc:Choice>
          <mc:Fallback xmlns="">
            <p:pic>
              <p:nvPicPr>
                <p:cNvPr id="29" name="墨迹 28">
                  <a:extLst>
                    <a:ext uri="{FF2B5EF4-FFF2-40B4-BE49-F238E27FC236}">
                      <a16:creationId xmlns:a16="http://schemas.microsoft.com/office/drawing/2014/main" id="{205E526D-DDE9-4BAD-8CDF-3843C3DDBDE5}"/>
                    </a:ext>
                  </a:extLst>
                </p:cNvPr>
                <p:cNvPicPr/>
                <p:nvPr/>
              </p:nvPicPr>
              <p:blipFill>
                <a:blip r:embed="rId55"/>
                <a:stretch>
                  <a:fillRect/>
                </a:stretch>
              </p:blipFill>
              <p:spPr>
                <a:xfrm>
                  <a:off x="7131150" y="489210"/>
                  <a:ext cx="1029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0" name="墨迹 29">
                  <a:extLst>
                    <a:ext uri="{FF2B5EF4-FFF2-40B4-BE49-F238E27FC236}">
                      <a16:creationId xmlns:a16="http://schemas.microsoft.com/office/drawing/2014/main" id="{BCE03F8D-7023-4958-A2B7-8A7C8A347DE2}"/>
                    </a:ext>
                  </a:extLst>
                </p14:cNvPr>
                <p14:cNvContentPartPr/>
                <p14:nvPr/>
              </p14:nvContentPartPr>
              <p14:xfrm>
                <a:off x="7034310" y="569850"/>
                <a:ext cx="209160" cy="61560"/>
              </p14:xfrm>
            </p:contentPart>
          </mc:Choice>
          <mc:Fallback xmlns="">
            <p:pic>
              <p:nvPicPr>
                <p:cNvPr id="30" name="墨迹 29">
                  <a:extLst>
                    <a:ext uri="{FF2B5EF4-FFF2-40B4-BE49-F238E27FC236}">
                      <a16:creationId xmlns:a16="http://schemas.microsoft.com/office/drawing/2014/main" id="{BCE03F8D-7023-4958-A2B7-8A7C8A347DE2}"/>
                    </a:ext>
                  </a:extLst>
                </p:cNvPr>
                <p:cNvPicPr/>
                <p:nvPr/>
              </p:nvPicPr>
              <p:blipFill>
                <a:blip r:embed="rId57"/>
                <a:stretch>
                  <a:fillRect/>
                </a:stretch>
              </p:blipFill>
              <p:spPr>
                <a:xfrm>
                  <a:off x="7016310" y="551850"/>
                  <a:ext cx="24480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1" name="墨迹 30">
                  <a:extLst>
                    <a:ext uri="{FF2B5EF4-FFF2-40B4-BE49-F238E27FC236}">
                      <a16:creationId xmlns:a16="http://schemas.microsoft.com/office/drawing/2014/main" id="{F2A87757-A26E-4BD1-B769-76F659850F0C}"/>
                    </a:ext>
                  </a:extLst>
                </p14:cNvPr>
                <p14:cNvContentPartPr/>
                <p14:nvPr/>
              </p14:nvContentPartPr>
              <p14:xfrm>
                <a:off x="7022070" y="571290"/>
                <a:ext cx="184320" cy="201960"/>
              </p14:xfrm>
            </p:contentPart>
          </mc:Choice>
          <mc:Fallback xmlns="">
            <p:pic>
              <p:nvPicPr>
                <p:cNvPr id="31" name="墨迹 30">
                  <a:extLst>
                    <a:ext uri="{FF2B5EF4-FFF2-40B4-BE49-F238E27FC236}">
                      <a16:creationId xmlns:a16="http://schemas.microsoft.com/office/drawing/2014/main" id="{F2A87757-A26E-4BD1-B769-76F659850F0C}"/>
                    </a:ext>
                  </a:extLst>
                </p:cNvPr>
                <p:cNvPicPr/>
                <p:nvPr/>
              </p:nvPicPr>
              <p:blipFill>
                <a:blip r:embed="rId59"/>
                <a:stretch>
                  <a:fillRect/>
                </a:stretch>
              </p:blipFill>
              <p:spPr>
                <a:xfrm>
                  <a:off x="7004430" y="553650"/>
                  <a:ext cx="2199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2" name="墨迹 31">
                  <a:extLst>
                    <a:ext uri="{FF2B5EF4-FFF2-40B4-BE49-F238E27FC236}">
                      <a16:creationId xmlns:a16="http://schemas.microsoft.com/office/drawing/2014/main" id="{2807CAC7-43C3-49B2-92B7-1C2E764D3758}"/>
                    </a:ext>
                  </a:extLst>
                </p14:cNvPr>
                <p14:cNvContentPartPr/>
                <p14:nvPr/>
              </p14:nvContentPartPr>
              <p14:xfrm>
                <a:off x="7144110" y="603330"/>
                <a:ext cx="105120" cy="117360"/>
              </p14:xfrm>
            </p:contentPart>
          </mc:Choice>
          <mc:Fallback xmlns="">
            <p:pic>
              <p:nvPicPr>
                <p:cNvPr id="32" name="墨迹 31">
                  <a:extLst>
                    <a:ext uri="{FF2B5EF4-FFF2-40B4-BE49-F238E27FC236}">
                      <a16:creationId xmlns:a16="http://schemas.microsoft.com/office/drawing/2014/main" id="{2807CAC7-43C3-49B2-92B7-1C2E764D3758}"/>
                    </a:ext>
                  </a:extLst>
                </p:cNvPr>
                <p:cNvPicPr/>
                <p:nvPr/>
              </p:nvPicPr>
              <p:blipFill>
                <a:blip r:embed="rId61"/>
                <a:stretch>
                  <a:fillRect/>
                </a:stretch>
              </p:blipFill>
              <p:spPr>
                <a:xfrm>
                  <a:off x="7126110" y="585690"/>
                  <a:ext cx="1407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3" name="墨迹 32">
                  <a:extLst>
                    <a:ext uri="{FF2B5EF4-FFF2-40B4-BE49-F238E27FC236}">
                      <a16:creationId xmlns:a16="http://schemas.microsoft.com/office/drawing/2014/main" id="{51B62B75-6D89-4CBB-8BC2-7FBE7EDF0A0F}"/>
                    </a:ext>
                  </a:extLst>
                </p14:cNvPr>
                <p14:cNvContentPartPr/>
                <p14:nvPr/>
              </p14:nvContentPartPr>
              <p14:xfrm>
                <a:off x="7188390" y="624570"/>
                <a:ext cx="20520" cy="124920"/>
              </p14:xfrm>
            </p:contentPart>
          </mc:Choice>
          <mc:Fallback xmlns="">
            <p:pic>
              <p:nvPicPr>
                <p:cNvPr id="33" name="墨迹 32">
                  <a:extLst>
                    <a:ext uri="{FF2B5EF4-FFF2-40B4-BE49-F238E27FC236}">
                      <a16:creationId xmlns:a16="http://schemas.microsoft.com/office/drawing/2014/main" id="{51B62B75-6D89-4CBB-8BC2-7FBE7EDF0A0F}"/>
                    </a:ext>
                  </a:extLst>
                </p:cNvPr>
                <p:cNvPicPr/>
                <p:nvPr/>
              </p:nvPicPr>
              <p:blipFill>
                <a:blip r:embed="rId63"/>
                <a:stretch>
                  <a:fillRect/>
                </a:stretch>
              </p:blipFill>
              <p:spPr>
                <a:xfrm>
                  <a:off x="7170750" y="606570"/>
                  <a:ext cx="561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4" name="墨迹 33">
                  <a:extLst>
                    <a:ext uri="{FF2B5EF4-FFF2-40B4-BE49-F238E27FC236}">
                      <a16:creationId xmlns:a16="http://schemas.microsoft.com/office/drawing/2014/main" id="{E6ECAAD6-1040-4664-9E0C-A2B57F9DC91F}"/>
                    </a:ext>
                  </a:extLst>
                </p14:cNvPr>
                <p14:cNvContentPartPr/>
                <p14:nvPr/>
              </p14:nvContentPartPr>
              <p14:xfrm>
                <a:off x="7092990" y="730050"/>
                <a:ext cx="255960" cy="59400"/>
              </p14:xfrm>
            </p:contentPart>
          </mc:Choice>
          <mc:Fallback xmlns="">
            <p:pic>
              <p:nvPicPr>
                <p:cNvPr id="34" name="墨迹 33">
                  <a:extLst>
                    <a:ext uri="{FF2B5EF4-FFF2-40B4-BE49-F238E27FC236}">
                      <a16:creationId xmlns:a16="http://schemas.microsoft.com/office/drawing/2014/main" id="{E6ECAAD6-1040-4664-9E0C-A2B57F9DC91F}"/>
                    </a:ext>
                  </a:extLst>
                </p:cNvPr>
                <p:cNvPicPr/>
                <p:nvPr/>
              </p:nvPicPr>
              <p:blipFill>
                <a:blip r:embed="rId65"/>
                <a:stretch>
                  <a:fillRect/>
                </a:stretch>
              </p:blipFill>
              <p:spPr>
                <a:xfrm>
                  <a:off x="7075350" y="712050"/>
                  <a:ext cx="291600" cy="95040"/>
                </a:xfrm>
                <a:prstGeom prst="rect">
                  <a:avLst/>
                </a:prstGeom>
              </p:spPr>
            </p:pic>
          </mc:Fallback>
        </mc:AlternateContent>
      </p:grpSp>
    </p:spTree>
  </p:cSld>
  <p:clrMapOvr>
    <a:masterClrMapping/>
  </p:clrMapOvr>
  <p:transition>
    <p:randomBar dir="ver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a:xfrm>
            <a:off x="1835150" y="115888"/>
            <a:ext cx="6548438" cy="1190625"/>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ea typeface="PMingLiU" pitchFamily="18" charset="-120"/>
                <a:cs typeface="Arial" panose="020B0604020202020204" pitchFamily="34" charset="0"/>
              </a:rPr>
              <a:t>Chemical Labeling:</a:t>
            </a:r>
            <a:br>
              <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ea typeface="PMingLiU" pitchFamily="18" charset="-120"/>
                <a:cs typeface="Arial" panose="020B0604020202020204" pitchFamily="34" charset="0"/>
              </a:rPr>
            </a:br>
            <a:r>
              <a:rPr kumimoji="0" lang="en-US" sz="3200" b="1" i="0" u="none" strike="noStrike" kern="0" cap="none" spc="0" normalizeH="0" baseline="0" noProof="0">
                <a:ln>
                  <a:noFill/>
                </a:ln>
                <a:solidFill>
                  <a:srgbClr val="CC0000"/>
                </a:solidFill>
                <a:effectLst>
                  <a:outerShdw blurRad="38100" dist="38100" dir="2700000" algn="tl">
                    <a:srgbClr val="C0C0C0"/>
                  </a:outerShdw>
                </a:effectLst>
                <a:uLnTx/>
                <a:uFillTx/>
                <a:ea typeface="PMingLiU" pitchFamily="18" charset="-120"/>
                <a:cs typeface="Arial" panose="020B0604020202020204" pitchFamily="34" charset="0"/>
              </a:rPr>
              <a:t>    --phosphorylated protein profiling</a:t>
            </a:r>
          </a:p>
        </p:txBody>
      </p:sp>
      <p:sp>
        <p:nvSpPr>
          <p:cNvPr id="88067" name="Rectangle 3"/>
          <p:cNvSpPr>
            <a:spLocks noGrp="1" noChangeArrowheads="1"/>
          </p:cNvSpPr>
          <p:nvPr>
            <p:ph type="body" idx="1"/>
          </p:nvPr>
        </p:nvSpPr>
        <p:spPr>
          <a:xfrm>
            <a:off x="684213" y="1628775"/>
            <a:ext cx="8207375" cy="4114800"/>
          </a:xfrm>
        </p:spPr>
        <p:txBody>
          <a:bodyPr vert="horz" wrap="square" lIns="91440" tIns="45720" rIns="91440" bIns="45720" numCol="1" anchor="t" anchorCtr="0" compatLnSpc="1">
            <a:noAutofit/>
          </a:bodyPr>
          <a:lstStyle/>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r>
              <a:rPr kumimoji="0" lang="en-US" sz="28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PhIAT (phosphorprotein Isotope-affinity tags)</a:t>
            </a: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endParaRPr kumimoji="0" lang="en-US" sz="28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r>
              <a:rPr kumimoji="0" lang="en-US" sz="28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PhIST (phosphorprotein Isotope-coded solid-phase tags)</a:t>
            </a: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endParaRPr kumimoji="0" lang="en-US" sz="28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None/>
              <a:defRPr/>
            </a:pPr>
            <a:endParaRPr kumimoji="0" lang="en-US" sz="28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r>
              <a:rPr kumimoji="0" lang="en-US" sz="28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References:</a:t>
            </a:r>
          </a:p>
          <a:p>
            <a:pPr marL="742950" marR="0" lvl="1" indent="-285750" algn="l" defTabSz="914400" rtl="0" eaLnBrk="1" fontAlgn="base" latinLnBrk="0" hangingPunct="1">
              <a:lnSpc>
                <a:spcPct val="80000"/>
              </a:lnSpc>
              <a:spcBef>
                <a:spcPct val="20000"/>
              </a:spcBef>
              <a:spcAft>
                <a:spcPct val="0"/>
              </a:spcAft>
              <a:buClrTx/>
              <a:buSzTx/>
              <a:buFont typeface="Wingdings" panose="05000000000000000000" pitchFamily="2" charset="2"/>
              <a:buChar char="–"/>
              <a:defRPr/>
            </a:pPr>
            <a:r>
              <a:rPr kumimoji="0" lang="en-US" sz="2000" b="0"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Zhou, H. </a:t>
            </a:r>
            <a:r>
              <a:rPr kumimoji="0" lang="en-US" sz="2000" b="0" i="1"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et al. </a:t>
            </a:r>
            <a:r>
              <a:rPr kumimoji="0" lang="en-US" sz="2000" b="0"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A systematic approach to the analysis of protein phosphorylation. </a:t>
            </a:r>
            <a:r>
              <a:rPr kumimoji="0" lang="en-US" sz="2000" b="0" i="1"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Nat. Biotechnol.2001, </a:t>
            </a:r>
            <a:r>
              <a:rPr kumimoji="0" lang="en-US" sz="2000" b="0"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19: 375–378</a:t>
            </a:r>
          </a:p>
          <a:p>
            <a:pPr marL="742950" marR="0" lvl="1" indent="-285750" algn="l" defTabSz="914400" rtl="0" eaLnBrk="1" fontAlgn="base" latinLnBrk="0" hangingPunct="1">
              <a:lnSpc>
                <a:spcPct val="80000"/>
              </a:lnSpc>
              <a:spcBef>
                <a:spcPct val="20000"/>
              </a:spcBef>
              <a:spcAft>
                <a:spcPct val="0"/>
              </a:spcAft>
              <a:buClrTx/>
              <a:buSzTx/>
              <a:buFont typeface="Wingdings" panose="05000000000000000000" pitchFamily="2" charset="2"/>
              <a:buChar char="–"/>
              <a:defRPr/>
            </a:pPr>
            <a:r>
              <a:rPr kumimoji="0" lang="en-US" sz="2000" b="0"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Goshe, M.B. </a:t>
            </a:r>
            <a:r>
              <a:rPr kumimoji="0" lang="en-US" sz="2000" b="0" i="1"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et al. </a:t>
            </a:r>
            <a:r>
              <a:rPr kumimoji="0" lang="en-US" sz="2000" b="0"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Phosphoprotein isotope-coded affinity tag approach for isolating and quantitating phosphopeptides in proteome-wide analyses. </a:t>
            </a:r>
            <a:r>
              <a:rPr kumimoji="0" lang="en-US" sz="2000" b="0" i="1"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Anal. Chem. 2001, </a:t>
            </a:r>
            <a:r>
              <a:rPr kumimoji="0" lang="en-US" sz="2000" b="0"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73: 2578–2586</a:t>
            </a:r>
            <a:endParaRPr kumimoji="0" lang="en-US" sz="2800" b="0"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endParaRPr>
          </a:p>
          <a:p>
            <a:pPr marL="742950" marR="0" lvl="1" indent="-285750" algn="l" defTabSz="914400" rtl="0" eaLnBrk="1" fontAlgn="base" latinLnBrk="0" hangingPunct="1">
              <a:lnSpc>
                <a:spcPct val="80000"/>
              </a:lnSpc>
              <a:spcBef>
                <a:spcPct val="20000"/>
              </a:spcBef>
              <a:spcAft>
                <a:spcPct val="0"/>
              </a:spcAft>
              <a:buClrTx/>
              <a:buSzTx/>
              <a:buFont typeface="Wingdings" panose="05000000000000000000" pitchFamily="2" charset="2"/>
              <a:buChar char="–"/>
              <a:defRPr/>
            </a:pPr>
            <a:r>
              <a:rPr kumimoji="0" lang="en-US" sz="2000" b="0"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Rrandi L, Grant-Branum, et al  Labeling strategies in Mass Spectrometry-based protein quantatition. Analyst. 2009, 134:1525-1530</a:t>
            </a:r>
          </a:p>
        </p:txBody>
      </p:sp>
      <p:grpSp>
        <p:nvGrpSpPr>
          <p:cNvPr id="23" name="组合 22">
            <a:extLst>
              <a:ext uri="{FF2B5EF4-FFF2-40B4-BE49-F238E27FC236}">
                <a16:creationId xmlns:a16="http://schemas.microsoft.com/office/drawing/2014/main" id="{4A5C0FD7-0188-4203-AED7-E93B641E0092}"/>
              </a:ext>
            </a:extLst>
          </p:cNvPr>
          <p:cNvGrpSpPr/>
          <p:nvPr/>
        </p:nvGrpSpPr>
        <p:grpSpPr>
          <a:xfrm>
            <a:off x="4333950" y="1129290"/>
            <a:ext cx="1162800" cy="540360"/>
            <a:chOff x="4333950" y="1129290"/>
            <a:chExt cx="1162800" cy="54036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9FACACF6-3D94-4FB5-A60F-F7C80194F72B}"/>
                    </a:ext>
                  </a:extLst>
                </p14:cNvPr>
                <p14:cNvContentPartPr/>
                <p14:nvPr/>
              </p14:nvContentPartPr>
              <p14:xfrm>
                <a:off x="4379310" y="1177170"/>
                <a:ext cx="180000" cy="42840"/>
              </p14:xfrm>
            </p:contentPart>
          </mc:Choice>
          <mc:Fallback xmlns="">
            <p:pic>
              <p:nvPicPr>
                <p:cNvPr id="2" name="墨迹 1">
                  <a:extLst>
                    <a:ext uri="{FF2B5EF4-FFF2-40B4-BE49-F238E27FC236}">
                      <a16:creationId xmlns:a16="http://schemas.microsoft.com/office/drawing/2014/main" id="{9FACACF6-3D94-4FB5-A60F-F7C80194F72B}"/>
                    </a:ext>
                  </a:extLst>
                </p:cNvPr>
                <p:cNvPicPr/>
                <p:nvPr/>
              </p:nvPicPr>
              <p:blipFill>
                <a:blip r:embed="rId3"/>
                <a:stretch>
                  <a:fillRect/>
                </a:stretch>
              </p:blipFill>
              <p:spPr>
                <a:xfrm>
                  <a:off x="4361310" y="1159170"/>
                  <a:ext cx="2156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2E79039C-D535-42B0-9E90-91B54D0C49F0}"/>
                    </a:ext>
                  </a:extLst>
                </p14:cNvPr>
                <p14:cNvContentPartPr/>
                <p14:nvPr/>
              </p14:nvContentPartPr>
              <p14:xfrm>
                <a:off x="4333950" y="1182210"/>
                <a:ext cx="196920" cy="290520"/>
              </p14:xfrm>
            </p:contentPart>
          </mc:Choice>
          <mc:Fallback xmlns="">
            <p:pic>
              <p:nvPicPr>
                <p:cNvPr id="3" name="墨迹 2">
                  <a:extLst>
                    <a:ext uri="{FF2B5EF4-FFF2-40B4-BE49-F238E27FC236}">
                      <a16:creationId xmlns:a16="http://schemas.microsoft.com/office/drawing/2014/main" id="{2E79039C-D535-42B0-9E90-91B54D0C49F0}"/>
                    </a:ext>
                  </a:extLst>
                </p:cNvPr>
                <p:cNvPicPr/>
                <p:nvPr/>
              </p:nvPicPr>
              <p:blipFill>
                <a:blip r:embed="rId5"/>
                <a:stretch>
                  <a:fillRect/>
                </a:stretch>
              </p:blipFill>
              <p:spPr>
                <a:xfrm>
                  <a:off x="4315950" y="1164210"/>
                  <a:ext cx="23256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44034BAA-6C0C-42CF-8945-45DFE144740E}"/>
                    </a:ext>
                  </a:extLst>
                </p14:cNvPr>
                <p14:cNvContentPartPr/>
                <p14:nvPr/>
              </p14:nvContentPartPr>
              <p14:xfrm>
                <a:off x="4405230" y="1296690"/>
                <a:ext cx="148320" cy="219960"/>
              </p14:xfrm>
            </p:contentPart>
          </mc:Choice>
          <mc:Fallback xmlns="">
            <p:pic>
              <p:nvPicPr>
                <p:cNvPr id="4" name="墨迹 3">
                  <a:extLst>
                    <a:ext uri="{FF2B5EF4-FFF2-40B4-BE49-F238E27FC236}">
                      <a16:creationId xmlns:a16="http://schemas.microsoft.com/office/drawing/2014/main" id="{44034BAA-6C0C-42CF-8945-45DFE144740E}"/>
                    </a:ext>
                  </a:extLst>
                </p:cNvPr>
                <p:cNvPicPr/>
                <p:nvPr/>
              </p:nvPicPr>
              <p:blipFill>
                <a:blip r:embed="rId7"/>
                <a:stretch>
                  <a:fillRect/>
                </a:stretch>
              </p:blipFill>
              <p:spPr>
                <a:xfrm>
                  <a:off x="4387230" y="1279050"/>
                  <a:ext cx="1839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13C7D5BC-1BD3-4CE4-A82A-946D17B6A5C8}"/>
                    </a:ext>
                  </a:extLst>
                </p14:cNvPr>
                <p14:cNvContentPartPr/>
                <p14:nvPr/>
              </p14:nvContentPartPr>
              <p14:xfrm>
                <a:off x="4589190" y="1202730"/>
                <a:ext cx="38160" cy="41040"/>
              </p14:xfrm>
            </p:contentPart>
          </mc:Choice>
          <mc:Fallback xmlns="">
            <p:pic>
              <p:nvPicPr>
                <p:cNvPr id="5" name="墨迹 4">
                  <a:extLst>
                    <a:ext uri="{FF2B5EF4-FFF2-40B4-BE49-F238E27FC236}">
                      <a16:creationId xmlns:a16="http://schemas.microsoft.com/office/drawing/2014/main" id="{13C7D5BC-1BD3-4CE4-A82A-946D17B6A5C8}"/>
                    </a:ext>
                  </a:extLst>
                </p:cNvPr>
                <p:cNvPicPr/>
                <p:nvPr/>
              </p:nvPicPr>
              <p:blipFill>
                <a:blip r:embed="rId9"/>
                <a:stretch>
                  <a:fillRect/>
                </a:stretch>
              </p:blipFill>
              <p:spPr>
                <a:xfrm>
                  <a:off x="4571550" y="1185090"/>
                  <a:ext cx="738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6C8FA783-0C44-4A23-864D-29433CAF0D36}"/>
                    </a:ext>
                  </a:extLst>
                </p14:cNvPr>
                <p14:cNvContentPartPr/>
                <p14:nvPr/>
              </p14:nvContentPartPr>
              <p14:xfrm>
                <a:off x="4611870" y="1129290"/>
                <a:ext cx="148680" cy="171360"/>
              </p14:xfrm>
            </p:contentPart>
          </mc:Choice>
          <mc:Fallback xmlns="">
            <p:pic>
              <p:nvPicPr>
                <p:cNvPr id="6" name="墨迹 5">
                  <a:extLst>
                    <a:ext uri="{FF2B5EF4-FFF2-40B4-BE49-F238E27FC236}">
                      <a16:creationId xmlns:a16="http://schemas.microsoft.com/office/drawing/2014/main" id="{6C8FA783-0C44-4A23-864D-29433CAF0D36}"/>
                    </a:ext>
                  </a:extLst>
                </p:cNvPr>
                <p:cNvPicPr/>
                <p:nvPr/>
              </p:nvPicPr>
              <p:blipFill>
                <a:blip r:embed="rId11"/>
                <a:stretch>
                  <a:fillRect/>
                </a:stretch>
              </p:blipFill>
              <p:spPr>
                <a:xfrm>
                  <a:off x="4593870" y="1111290"/>
                  <a:ext cx="1843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EFF79A45-A700-4EEB-A916-0F5C56960CF6}"/>
                    </a:ext>
                  </a:extLst>
                </p14:cNvPr>
                <p14:cNvContentPartPr/>
                <p14:nvPr/>
              </p14:nvContentPartPr>
              <p14:xfrm>
                <a:off x="4592790" y="1149810"/>
                <a:ext cx="102600" cy="297000"/>
              </p14:xfrm>
            </p:contentPart>
          </mc:Choice>
          <mc:Fallback xmlns="">
            <p:pic>
              <p:nvPicPr>
                <p:cNvPr id="7" name="墨迹 6">
                  <a:extLst>
                    <a:ext uri="{FF2B5EF4-FFF2-40B4-BE49-F238E27FC236}">
                      <a16:creationId xmlns:a16="http://schemas.microsoft.com/office/drawing/2014/main" id="{EFF79A45-A700-4EEB-A916-0F5C56960CF6}"/>
                    </a:ext>
                  </a:extLst>
                </p:cNvPr>
                <p:cNvPicPr/>
                <p:nvPr/>
              </p:nvPicPr>
              <p:blipFill>
                <a:blip r:embed="rId13"/>
                <a:stretch>
                  <a:fillRect/>
                </a:stretch>
              </p:blipFill>
              <p:spPr>
                <a:xfrm>
                  <a:off x="4575150" y="1131810"/>
                  <a:ext cx="13824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0DD83B6C-A644-4979-8787-53462EA0B76E}"/>
                    </a:ext>
                  </a:extLst>
                </p14:cNvPr>
                <p14:cNvContentPartPr/>
                <p14:nvPr/>
              </p14:nvContentPartPr>
              <p14:xfrm>
                <a:off x="4698630" y="1314690"/>
                <a:ext cx="51120" cy="18720"/>
              </p14:xfrm>
            </p:contentPart>
          </mc:Choice>
          <mc:Fallback xmlns="">
            <p:pic>
              <p:nvPicPr>
                <p:cNvPr id="8" name="墨迹 7">
                  <a:extLst>
                    <a:ext uri="{FF2B5EF4-FFF2-40B4-BE49-F238E27FC236}">
                      <a16:creationId xmlns:a16="http://schemas.microsoft.com/office/drawing/2014/main" id="{0DD83B6C-A644-4979-8787-53462EA0B76E}"/>
                    </a:ext>
                  </a:extLst>
                </p:cNvPr>
                <p:cNvPicPr/>
                <p:nvPr/>
              </p:nvPicPr>
              <p:blipFill>
                <a:blip r:embed="rId15"/>
                <a:stretch>
                  <a:fillRect/>
                </a:stretch>
              </p:blipFill>
              <p:spPr>
                <a:xfrm>
                  <a:off x="4680990" y="1296690"/>
                  <a:ext cx="867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EA0A0BEC-C861-426A-9F66-00EFF7D137F0}"/>
                    </a:ext>
                  </a:extLst>
                </p14:cNvPr>
                <p14:cNvContentPartPr/>
                <p14:nvPr/>
              </p14:nvContentPartPr>
              <p14:xfrm>
                <a:off x="4580910" y="1370130"/>
                <a:ext cx="140040" cy="281160"/>
              </p14:xfrm>
            </p:contentPart>
          </mc:Choice>
          <mc:Fallback xmlns="">
            <p:pic>
              <p:nvPicPr>
                <p:cNvPr id="9" name="墨迹 8">
                  <a:extLst>
                    <a:ext uri="{FF2B5EF4-FFF2-40B4-BE49-F238E27FC236}">
                      <a16:creationId xmlns:a16="http://schemas.microsoft.com/office/drawing/2014/main" id="{EA0A0BEC-C861-426A-9F66-00EFF7D137F0}"/>
                    </a:ext>
                  </a:extLst>
                </p:cNvPr>
                <p:cNvPicPr/>
                <p:nvPr/>
              </p:nvPicPr>
              <p:blipFill>
                <a:blip r:embed="rId17"/>
                <a:stretch>
                  <a:fillRect/>
                </a:stretch>
              </p:blipFill>
              <p:spPr>
                <a:xfrm>
                  <a:off x="4563270" y="1352490"/>
                  <a:ext cx="17568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墨迹 9">
                  <a:extLst>
                    <a:ext uri="{FF2B5EF4-FFF2-40B4-BE49-F238E27FC236}">
                      <a16:creationId xmlns:a16="http://schemas.microsoft.com/office/drawing/2014/main" id="{2D3FC958-13C5-4C67-BC19-C2D1BFCC22D1}"/>
                    </a:ext>
                  </a:extLst>
                </p14:cNvPr>
                <p14:cNvContentPartPr/>
                <p14:nvPr/>
              </p14:nvContentPartPr>
              <p14:xfrm>
                <a:off x="4624110" y="1379130"/>
                <a:ext cx="202680" cy="151560"/>
              </p14:xfrm>
            </p:contentPart>
          </mc:Choice>
          <mc:Fallback xmlns="">
            <p:pic>
              <p:nvPicPr>
                <p:cNvPr id="10" name="墨迹 9">
                  <a:extLst>
                    <a:ext uri="{FF2B5EF4-FFF2-40B4-BE49-F238E27FC236}">
                      <a16:creationId xmlns:a16="http://schemas.microsoft.com/office/drawing/2014/main" id="{2D3FC958-13C5-4C67-BC19-C2D1BFCC22D1}"/>
                    </a:ext>
                  </a:extLst>
                </p:cNvPr>
                <p:cNvPicPr/>
                <p:nvPr/>
              </p:nvPicPr>
              <p:blipFill>
                <a:blip r:embed="rId19"/>
                <a:stretch>
                  <a:fillRect/>
                </a:stretch>
              </p:blipFill>
              <p:spPr>
                <a:xfrm>
                  <a:off x="4606470" y="1361130"/>
                  <a:ext cx="2383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墨迹 10">
                  <a:extLst>
                    <a:ext uri="{FF2B5EF4-FFF2-40B4-BE49-F238E27FC236}">
                      <a16:creationId xmlns:a16="http://schemas.microsoft.com/office/drawing/2014/main" id="{4A349303-CC5C-4AB6-A508-8C2A27811BAF}"/>
                    </a:ext>
                  </a:extLst>
                </p14:cNvPr>
                <p14:cNvContentPartPr/>
                <p14:nvPr/>
              </p14:nvContentPartPr>
              <p14:xfrm>
                <a:off x="4698270" y="1451130"/>
                <a:ext cx="143280" cy="111960"/>
              </p14:xfrm>
            </p:contentPart>
          </mc:Choice>
          <mc:Fallback xmlns="">
            <p:pic>
              <p:nvPicPr>
                <p:cNvPr id="11" name="墨迹 10">
                  <a:extLst>
                    <a:ext uri="{FF2B5EF4-FFF2-40B4-BE49-F238E27FC236}">
                      <a16:creationId xmlns:a16="http://schemas.microsoft.com/office/drawing/2014/main" id="{4A349303-CC5C-4AB6-A508-8C2A27811BAF}"/>
                    </a:ext>
                  </a:extLst>
                </p:cNvPr>
                <p:cNvPicPr/>
                <p:nvPr/>
              </p:nvPicPr>
              <p:blipFill>
                <a:blip r:embed="rId21"/>
                <a:stretch>
                  <a:fillRect/>
                </a:stretch>
              </p:blipFill>
              <p:spPr>
                <a:xfrm>
                  <a:off x="4680630" y="1433490"/>
                  <a:ext cx="1789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a:extLst>
                    <a:ext uri="{FF2B5EF4-FFF2-40B4-BE49-F238E27FC236}">
                      <a16:creationId xmlns:a16="http://schemas.microsoft.com/office/drawing/2014/main" id="{39150C4A-F806-406F-9A2B-917DA3139FE7}"/>
                    </a:ext>
                  </a:extLst>
                </p14:cNvPr>
                <p14:cNvContentPartPr/>
                <p14:nvPr/>
              </p14:nvContentPartPr>
              <p14:xfrm>
                <a:off x="4752990" y="1322250"/>
                <a:ext cx="20160" cy="347400"/>
              </p14:xfrm>
            </p:contentPart>
          </mc:Choice>
          <mc:Fallback xmlns="">
            <p:pic>
              <p:nvPicPr>
                <p:cNvPr id="12" name="墨迹 11">
                  <a:extLst>
                    <a:ext uri="{FF2B5EF4-FFF2-40B4-BE49-F238E27FC236}">
                      <a16:creationId xmlns:a16="http://schemas.microsoft.com/office/drawing/2014/main" id="{39150C4A-F806-406F-9A2B-917DA3139FE7}"/>
                    </a:ext>
                  </a:extLst>
                </p:cNvPr>
                <p:cNvPicPr/>
                <p:nvPr/>
              </p:nvPicPr>
              <p:blipFill>
                <a:blip r:embed="rId23"/>
                <a:stretch>
                  <a:fillRect/>
                </a:stretch>
              </p:blipFill>
              <p:spPr>
                <a:xfrm>
                  <a:off x="4735350" y="1304610"/>
                  <a:ext cx="558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墨迹 12">
                  <a:extLst>
                    <a:ext uri="{FF2B5EF4-FFF2-40B4-BE49-F238E27FC236}">
                      <a16:creationId xmlns:a16="http://schemas.microsoft.com/office/drawing/2014/main" id="{F30C79B3-D758-4707-8C6D-473D01EF58BF}"/>
                    </a:ext>
                  </a:extLst>
                </p14:cNvPr>
                <p14:cNvContentPartPr/>
                <p14:nvPr/>
              </p14:nvContentPartPr>
              <p14:xfrm>
                <a:off x="4918230" y="1199850"/>
                <a:ext cx="159840" cy="10440"/>
              </p14:xfrm>
            </p:contentPart>
          </mc:Choice>
          <mc:Fallback xmlns="">
            <p:pic>
              <p:nvPicPr>
                <p:cNvPr id="13" name="墨迹 12">
                  <a:extLst>
                    <a:ext uri="{FF2B5EF4-FFF2-40B4-BE49-F238E27FC236}">
                      <a16:creationId xmlns:a16="http://schemas.microsoft.com/office/drawing/2014/main" id="{F30C79B3-D758-4707-8C6D-473D01EF58BF}"/>
                    </a:ext>
                  </a:extLst>
                </p:cNvPr>
                <p:cNvPicPr/>
                <p:nvPr/>
              </p:nvPicPr>
              <p:blipFill>
                <a:blip r:embed="rId25"/>
                <a:stretch>
                  <a:fillRect/>
                </a:stretch>
              </p:blipFill>
              <p:spPr>
                <a:xfrm>
                  <a:off x="4900230" y="1182210"/>
                  <a:ext cx="1954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墨迹 13">
                  <a:extLst>
                    <a:ext uri="{FF2B5EF4-FFF2-40B4-BE49-F238E27FC236}">
                      <a16:creationId xmlns:a16="http://schemas.microsoft.com/office/drawing/2014/main" id="{36D34CEA-7333-4AD3-802B-770F6A5A4778}"/>
                    </a:ext>
                  </a:extLst>
                </p14:cNvPr>
                <p14:cNvContentPartPr/>
                <p14:nvPr/>
              </p14:nvContentPartPr>
              <p14:xfrm>
                <a:off x="4884750" y="1318290"/>
                <a:ext cx="75240" cy="222480"/>
              </p14:xfrm>
            </p:contentPart>
          </mc:Choice>
          <mc:Fallback xmlns="">
            <p:pic>
              <p:nvPicPr>
                <p:cNvPr id="14" name="墨迹 13">
                  <a:extLst>
                    <a:ext uri="{FF2B5EF4-FFF2-40B4-BE49-F238E27FC236}">
                      <a16:creationId xmlns:a16="http://schemas.microsoft.com/office/drawing/2014/main" id="{36D34CEA-7333-4AD3-802B-770F6A5A4778}"/>
                    </a:ext>
                  </a:extLst>
                </p:cNvPr>
                <p:cNvPicPr/>
                <p:nvPr/>
              </p:nvPicPr>
              <p:blipFill>
                <a:blip r:embed="rId27"/>
                <a:stretch>
                  <a:fillRect/>
                </a:stretch>
              </p:blipFill>
              <p:spPr>
                <a:xfrm>
                  <a:off x="4866750" y="1300290"/>
                  <a:ext cx="1108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墨迹 14">
                  <a:extLst>
                    <a:ext uri="{FF2B5EF4-FFF2-40B4-BE49-F238E27FC236}">
                      <a16:creationId xmlns:a16="http://schemas.microsoft.com/office/drawing/2014/main" id="{F86E2EF3-85EB-4B76-854F-72A65B1D3480}"/>
                    </a:ext>
                  </a:extLst>
                </p14:cNvPr>
                <p14:cNvContentPartPr/>
                <p14:nvPr/>
              </p14:nvContentPartPr>
              <p14:xfrm>
                <a:off x="4990950" y="1290930"/>
                <a:ext cx="116280" cy="302760"/>
              </p14:xfrm>
            </p:contentPart>
          </mc:Choice>
          <mc:Fallback xmlns="">
            <p:pic>
              <p:nvPicPr>
                <p:cNvPr id="15" name="墨迹 14">
                  <a:extLst>
                    <a:ext uri="{FF2B5EF4-FFF2-40B4-BE49-F238E27FC236}">
                      <a16:creationId xmlns:a16="http://schemas.microsoft.com/office/drawing/2014/main" id="{F86E2EF3-85EB-4B76-854F-72A65B1D3480}"/>
                    </a:ext>
                  </a:extLst>
                </p:cNvPr>
                <p:cNvPicPr/>
                <p:nvPr/>
              </p:nvPicPr>
              <p:blipFill>
                <a:blip r:embed="rId29"/>
                <a:stretch>
                  <a:fillRect/>
                </a:stretch>
              </p:blipFill>
              <p:spPr>
                <a:xfrm>
                  <a:off x="4972950" y="1272930"/>
                  <a:ext cx="15192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墨迹 15">
                  <a:extLst>
                    <a:ext uri="{FF2B5EF4-FFF2-40B4-BE49-F238E27FC236}">
                      <a16:creationId xmlns:a16="http://schemas.microsoft.com/office/drawing/2014/main" id="{CF65551F-1D37-42E1-BEA5-F29997FA2F40}"/>
                    </a:ext>
                  </a:extLst>
                </p14:cNvPr>
                <p14:cNvContentPartPr/>
                <p14:nvPr/>
              </p14:nvContentPartPr>
              <p14:xfrm>
                <a:off x="4974750" y="1275450"/>
                <a:ext cx="44640" cy="148320"/>
              </p14:xfrm>
            </p:contentPart>
          </mc:Choice>
          <mc:Fallback xmlns="">
            <p:pic>
              <p:nvPicPr>
                <p:cNvPr id="16" name="墨迹 15">
                  <a:extLst>
                    <a:ext uri="{FF2B5EF4-FFF2-40B4-BE49-F238E27FC236}">
                      <a16:creationId xmlns:a16="http://schemas.microsoft.com/office/drawing/2014/main" id="{CF65551F-1D37-42E1-BEA5-F29997FA2F40}"/>
                    </a:ext>
                  </a:extLst>
                </p:cNvPr>
                <p:cNvPicPr/>
                <p:nvPr/>
              </p:nvPicPr>
              <p:blipFill>
                <a:blip r:embed="rId31"/>
                <a:stretch>
                  <a:fillRect/>
                </a:stretch>
              </p:blipFill>
              <p:spPr>
                <a:xfrm>
                  <a:off x="4957110" y="1257810"/>
                  <a:ext cx="80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墨迹 16">
                  <a:extLst>
                    <a:ext uri="{FF2B5EF4-FFF2-40B4-BE49-F238E27FC236}">
                      <a16:creationId xmlns:a16="http://schemas.microsoft.com/office/drawing/2014/main" id="{C9FE4198-D0C7-45B4-ABAA-319654BD2CB5}"/>
                    </a:ext>
                  </a:extLst>
                </p14:cNvPr>
                <p14:cNvContentPartPr/>
                <p14:nvPr/>
              </p14:nvContentPartPr>
              <p14:xfrm>
                <a:off x="5004270" y="1222890"/>
                <a:ext cx="105480" cy="262800"/>
              </p14:xfrm>
            </p:contentPart>
          </mc:Choice>
          <mc:Fallback xmlns="">
            <p:pic>
              <p:nvPicPr>
                <p:cNvPr id="17" name="墨迹 16">
                  <a:extLst>
                    <a:ext uri="{FF2B5EF4-FFF2-40B4-BE49-F238E27FC236}">
                      <a16:creationId xmlns:a16="http://schemas.microsoft.com/office/drawing/2014/main" id="{C9FE4198-D0C7-45B4-ABAA-319654BD2CB5}"/>
                    </a:ext>
                  </a:extLst>
                </p:cNvPr>
                <p:cNvPicPr/>
                <p:nvPr/>
              </p:nvPicPr>
              <p:blipFill>
                <a:blip r:embed="rId33"/>
                <a:stretch>
                  <a:fillRect/>
                </a:stretch>
              </p:blipFill>
              <p:spPr>
                <a:xfrm>
                  <a:off x="4986630" y="1205250"/>
                  <a:ext cx="1411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墨迹 17">
                  <a:extLst>
                    <a:ext uri="{FF2B5EF4-FFF2-40B4-BE49-F238E27FC236}">
                      <a16:creationId xmlns:a16="http://schemas.microsoft.com/office/drawing/2014/main" id="{F68D35E9-CE8B-4C5F-A3F5-DF19EA33870B}"/>
                    </a:ext>
                  </a:extLst>
                </p14:cNvPr>
                <p14:cNvContentPartPr/>
                <p14:nvPr/>
              </p14:nvContentPartPr>
              <p14:xfrm>
                <a:off x="5017950" y="1528530"/>
                <a:ext cx="78480" cy="49320"/>
              </p14:xfrm>
            </p:contentPart>
          </mc:Choice>
          <mc:Fallback xmlns="">
            <p:pic>
              <p:nvPicPr>
                <p:cNvPr id="18" name="墨迹 17">
                  <a:extLst>
                    <a:ext uri="{FF2B5EF4-FFF2-40B4-BE49-F238E27FC236}">
                      <a16:creationId xmlns:a16="http://schemas.microsoft.com/office/drawing/2014/main" id="{F68D35E9-CE8B-4C5F-A3F5-DF19EA33870B}"/>
                    </a:ext>
                  </a:extLst>
                </p:cNvPr>
                <p:cNvPicPr/>
                <p:nvPr/>
              </p:nvPicPr>
              <p:blipFill>
                <a:blip r:embed="rId35"/>
                <a:stretch>
                  <a:fillRect/>
                </a:stretch>
              </p:blipFill>
              <p:spPr>
                <a:xfrm>
                  <a:off x="5000310" y="1510890"/>
                  <a:ext cx="1141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墨迹 18">
                  <a:extLst>
                    <a:ext uri="{FF2B5EF4-FFF2-40B4-BE49-F238E27FC236}">
                      <a16:creationId xmlns:a16="http://schemas.microsoft.com/office/drawing/2014/main" id="{015FFD9D-9A18-4528-83A6-6CB17FEC4711}"/>
                    </a:ext>
                  </a:extLst>
                </p14:cNvPr>
                <p14:cNvContentPartPr/>
                <p14:nvPr/>
              </p14:nvContentPartPr>
              <p14:xfrm>
                <a:off x="5147550" y="1172850"/>
                <a:ext cx="92160" cy="142920"/>
              </p14:xfrm>
            </p:contentPart>
          </mc:Choice>
          <mc:Fallback xmlns="">
            <p:pic>
              <p:nvPicPr>
                <p:cNvPr id="19" name="墨迹 18">
                  <a:extLst>
                    <a:ext uri="{FF2B5EF4-FFF2-40B4-BE49-F238E27FC236}">
                      <a16:creationId xmlns:a16="http://schemas.microsoft.com/office/drawing/2014/main" id="{015FFD9D-9A18-4528-83A6-6CB17FEC4711}"/>
                    </a:ext>
                  </a:extLst>
                </p:cNvPr>
                <p:cNvPicPr/>
                <p:nvPr/>
              </p:nvPicPr>
              <p:blipFill>
                <a:blip r:embed="rId37"/>
                <a:stretch>
                  <a:fillRect/>
                </a:stretch>
              </p:blipFill>
              <p:spPr>
                <a:xfrm>
                  <a:off x="5129550" y="1154850"/>
                  <a:ext cx="1278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墨迹 19">
                  <a:extLst>
                    <a:ext uri="{FF2B5EF4-FFF2-40B4-BE49-F238E27FC236}">
                      <a16:creationId xmlns:a16="http://schemas.microsoft.com/office/drawing/2014/main" id="{FDDBC3AF-5F88-4381-A51F-F9CDF8AA0C33}"/>
                    </a:ext>
                  </a:extLst>
                </p14:cNvPr>
                <p14:cNvContentPartPr/>
                <p14:nvPr/>
              </p14:nvContentPartPr>
              <p14:xfrm>
                <a:off x="5137470" y="1315050"/>
                <a:ext cx="106200" cy="155880"/>
              </p14:xfrm>
            </p:contentPart>
          </mc:Choice>
          <mc:Fallback xmlns="">
            <p:pic>
              <p:nvPicPr>
                <p:cNvPr id="20" name="墨迹 19">
                  <a:extLst>
                    <a:ext uri="{FF2B5EF4-FFF2-40B4-BE49-F238E27FC236}">
                      <a16:creationId xmlns:a16="http://schemas.microsoft.com/office/drawing/2014/main" id="{FDDBC3AF-5F88-4381-A51F-F9CDF8AA0C33}"/>
                    </a:ext>
                  </a:extLst>
                </p:cNvPr>
                <p:cNvPicPr/>
                <p:nvPr/>
              </p:nvPicPr>
              <p:blipFill>
                <a:blip r:embed="rId39"/>
                <a:stretch>
                  <a:fillRect/>
                </a:stretch>
              </p:blipFill>
              <p:spPr>
                <a:xfrm>
                  <a:off x="5119470" y="1297410"/>
                  <a:ext cx="1418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 name="墨迹 20">
                  <a:extLst>
                    <a:ext uri="{FF2B5EF4-FFF2-40B4-BE49-F238E27FC236}">
                      <a16:creationId xmlns:a16="http://schemas.microsoft.com/office/drawing/2014/main" id="{FFC138B5-83B4-43BD-95A9-1CD70B92118F}"/>
                    </a:ext>
                  </a:extLst>
                </p14:cNvPr>
                <p14:cNvContentPartPr/>
                <p14:nvPr/>
              </p14:nvContentPartPr>
              <p14:xfrm>
                <a:off x="5130990" y="1361850"/>
                <a:ext cx="148320" cy="244800"/>
              </p14:xfrm>
            </p:contentPart>
          </mc:Choice>
          <mc:Fallback xmlns="">
            <p:pic>
              <p:nvPicPr>
                <p:cNvPr id="21" name="墨迹 20">
                  <a:extLst>
                    <a:ext uri="{FF2B5EF4-FFF2-40B4-BE49-F238E27FC236}">
                      <a16:creationId xmlns:a16="http://schemas.microsoft.com/office/drawing/2014/main" id="{FFC138B5-83B4-43BD-95A9-1CD70B92118F}"/>
                    </a:ext>
                  </a:extLst>
                </p:cNvPr>
                <p:cNvPicPr/>
                <p:nvPr/>
              </p:nvPicPr>
              <p:blipFill>
                <a:blip r:embed="rId41"/>
                <a:stretch>
                  <a:fillRect/>
                </a:stretch>
              </p:blipFill>
              <p:spPr>
                <a:xfrm>
                  <a:off x="5113350" y="1344210"/>
                  <a:ext cx="1839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2" name="墨迹 21">
                  <a:extLst>
                    <a:ext uri="{FF2B5EF4-FFF2-40B4-BE49-F238E27FC236}">
                      <a16:creationId xmlns:a16="http://schemas.microsoft.com/office/drawing/2014/main" id="{F3CC65BA-A058-4298-9199-17FDB800980C}"/>
                    </a:ext>
                  </a:extLst>
                </p14:cNvPr>
                <p14:cNvContentPartPr/>
                <p14:nvPr/>
              </p14:nvContentPartPr>
              <p14:xfrm>
                <a:off x="5154030" y="1514490"/>
                <a:ext cx="342720" cy="103320"/>
              </p14:xfrm>
            </p:contentPart>
          </mc:Choice>
          <mc:Fallback xmlns="">
            <p:pic>
              <p:nvPicPr>
                <p:cNvPr id="22" name="墨迹 21">
                  <a:extLst>
                    <a:ext uri="{FF2B5EF4-FFF2-40B4-BE49-F238E27FC236}">
                      <a16:creationId xmlns:a16="http://schemas.microsoft.com/office/drawing/2014/main" id="{F3CC65BA-A058-4298-9199-17FDB800980C}"/>
                    </a:ext>
                  </a:extLst>
                </p:cNvPr>
                <p:cNvPicPr/>
                <p:nvPr/>
              </p:nvPicPr>
              <p:blipFill>
                <a:blip r:embed="rId43"/>
                <a:stretch>
                  <a:fillRect/>
                </a:stretch>
              </p:blipFill>
              <p:spPr>
                <a:xfrm>
                  <a:off x="5136030" y="1496490"/>
                  <a:ext cx="378360" cy="138960"/>
                </a:xfrm>
                <a:prstGeom prst="rect">
                  <a:avLst/>
                </a:prstGeom>
              </p:spPr>
            </p:pic>
          </mc:Fallback>
        </mc:AlternateContent>
      </p:grpSp>
    </p:spTree>
  </p:cSld>
  <p:clrMapOvr>
    <a:masterClrMapping/>
  </p:clrMapOvr>
  <p:transition>
    <p:randomBar dir="ver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1547813" y="476250"/>
            <a:ext cx="7127875" cy="523875"/>
          </a:xfrm>
          <a:prstGeom prst="rect">
            <a:avLst/>
          </a:prstGeom>
          <a:noFill/>
          <a:ln>
            <a:noFill/>
          </a:ln>
        </p:spPr>
        <p:txBody>
          <a:bodyPr>
            <a:spAutoFit/>
          </a:bodyPr>
          <a:lstStyle>
            <a:lvl1pPr eaLnBrk="0" hangingPunct="0">
              <a:defRPr sz="3600">
                <a:solidFill>
                  <a:schemeClr val="tx1"/>
                </a:solidFill>
                <a:latin typeface="Arial" panose="020B0604020202020204" pitchFamily="34" charset="0"/>
                <a:ea typeface="PMingLiU" pitchFamily="18" charset="-120"/>
              </a:defRPr>
            </a:lvl1pPr>
            <a:lvl2pPr marL="742950" indent="-285750" eaLnBrk="0" hangingPunct="0">
              <a:defRPr sz="3600">
                <a:solidFill>
                  <a:schemeClr val="tx1"/>
                </a:solidFill>
                <a:latin typeface="Arial" panose="020B0604020202020204" pitchFamily="34" charset="0"/>
                <a:ea typeface="PMingLiU" pitchFamily="18" charset="-120"/>
              </a:defRPr>
            </a:lvl2pPr>
            <a:lvl3pPr marL="1143000" indent="-228600" eaLnBrk="0" hangingPunct="0">
              <a:defRPr sz="3600">
                <a:solidFill>
                  <a:schemeClr val="tx1"/>
                </a:solidFill>
                <a:latin typeface="Arial" panose="020B0604020202020204" pitchFamily="34" charset="0"/>
                <a:ea typeface="PMingLiU" pitchFamily="18" charset="-120"/>
              </a:defRPr>
            </a:lvl3pPr>
            <a:lvl4pPr marL="1600200" indent="-228600" eaLnBrk="0" hangingPunct="0">
              <a:defRPr sz="3600">
                <a:solidFill>
                  <a:schemeClr val="tx1"/>
                </a:solidFill>
                <a:latin typeface="Arial" panose="020B0604020202020204" pitchFamily="34" charset="0"/>
                <a:ea typeface="PMingLiU" pitchFamily="18" charset="-120"/>
              </a:defRPr>
            </a:lvl4pPr>
            <a:lvl5pPr marL="2057400" indent="-228600" eaLnBrk="0" hangingPunct="0">
              <a:defRPr sz="3600">
                <a:solidFill>
                  <a:schemeClr val="tx1"/>
                </a:solidFill>
                <a:latin typeface="Arial" panose="020B0604020202020204" pitchFamily="34" charset="0"/>
                <a:ea typeface="PMingLiU" pitchFamily="18" charset="-120"/>
              </a:defRPr>
            </a:lvl5pPr>
            <a:lvl6pPr marL="25146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2800" b="1" i="0" u="none" strike="noStrike" kern="1200" cap="none" spc="0" normalizeH="0" baseline="0" noProof="0">
                <a:ln>
                  <a:noFill/>
                </a:ln>
                <a:solidFill>
                  <a:srgbClr val="CC0000"/>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Amine-reactive reagent  -- Isobaric tags</a:t>
            </a:r>
          </a:p>
        </p:txBody>
      </p:sp>
      <p:sp>
        <p:nvSpPr>
          <p:cNvPr id="92162" name="Text Box 3"/>
          <p:cNvSpPr txBox="1"/>
          <p:nvPr/>
        </p:nvSpPr>
        <p:spPr>
          <a:xfrm>
            <a:off x="669608" y="1290638"/>
            <a:ext cx="8286750" cy="3108325"/>
          </a:xfrm>
          <a:prstGeom prst="rect">
            <a:avLst/>
          </a:prstGeom>
          <a:noFill/>
          <a:ln w="9525">
            <a:noFill/>
          </a:ln>
        </p:spPr>
        <p:txBody>
          <a:bodyPr anchor="t">
            <a:spAutoFit/>
          </a:bodyPr>
          <a:lstStyle/>
          <a:p>
            <a:pPr>
              <a:buChar char="•"/>
            </a:pPr>
            <a:r>
              <a:rPr lang="en-US" altLang="zh-CN" sz="2800" dirty="0">
                <a:latin typeface="Arial" panose="020B0604020202020204" pitchFamily="34" charset="0"/>
                <a:ea typeface="宋体" panose="02010600030101010101" pitchFamily="2" charset="-122"/>
              </a:rPr>
              <a:t> Reagents that bind covalently to the </a:t>
            </a:r>
            <a:r>
              <a:rPr lang="en-US" altLang="zh-CN" sz="2800" dirty="0">
                <a:solidFill>
                  <a:schemeClr val="tx2"/>
                </a:solidFill>
                <a:latin typeface="Arial" panose="020B0604020202020204" pitchFamily="34" charset="0"/>
                <a:ea typeface="宋体" panose="02010600030101010101" pitchFamily="2" charset="-122"/>
              </a:rPr>
              <a:t>N-terminus</a:t>
            </a:r>
            <a:r>
              <a:rPr lang="en-US" altLang="zh-CN" sz="2800" dirty="0">
                <a:latin typeface="Arial" panose="020B0604020202020204" pitchFamily="34" charset="0"/>
                <a:ea typeface="宋体" panose="02010600030101010101" pitchFamily="2" charset="-122"/>
              </a:rPr>
              <a:t> of the peptide and any </a:t>
            </a:r>
            <a:r>
              <a:rPr lang="en-US" altLang="zh-CN" sz="2800" dirty="0">
                <a:solidFill>
                  <a:schemeClr val="tx2"/>
                </a:solidFill>
                <a:latin typeface="Arial" panose="020B0604020202020204" pitchFamily="34" charset="0"/>
                <a:ea typeface="宋体" panose="02010600030101010101" pitchFamily="2" charset="-122"/>
              </a:rPr>
              <a:t>Lysine</a:t>
            </a:r>
            <a:r>
              <a:rPr lang="en-US" altLang="zh-CN" sz="2800" dirty="0">
                <a:latin typeface="Arial" panose="020B0604020202020204" pitchFamily="34" charset="0"/>
                <a:ea typeface="宋体" panose="02010600030101010101" pitchFamily="2" charset="-122"/>
              </a:rPr>
              <a:t> </a:t>
            </a:r>
            <a:r>
              <a:rPr lang="en-US" altLang="zh-CN" sz="2800" dirty="0">
                <a:solidFill>
                  <a:schemeClr val="tx2"/>
                </a:solidFill>
                <a:latin typeface="Arial" panose="020B0604020202020204" pitchFamily="34" charset="0"/>
                <a:ea typeface="宋体" panose="02010600030101010101" pitchFamily="2" charset="-122"/>
              </a:rPr>
              <a:t>side chains</a:t>
            </a:r>
            <a:r>
              <a:rPr lang="en-US" altLang="zh-CN" sz="2800" dirty="0">
                <a:latin typeface="Arial" panose="020B0604020202020204" pitchFamily="34" charset="0"/>
                <a:ea typeface="宋体" panose="02010600030101010101" pitchFamily="2" charset="-122"/>
              </a:rPr>
              <a:t> at the anime group </a:t>
            </a:r>
          </a:p>
          <a:p>
            <a:pPr>
              <a:buChar char="•"/>
            </a:pPr>
            <a:endParaRPr lang="en-US" altLang="zh-CN" sz="2800" dirty="0">
              <a:latin typeface="Arial" panose="020B0604020202020204" pitchFamily="34" charset="0"/>
              <a:ea typeface="宋体" panose="02010600030101010101" pitchFamily="2" charset="-122"/>
            </a:endParaRPr>
          </a:p>
          <a:p>
            <a:pPr>
              <a:buChar char="•"/>
            </a:pPr>
            <a:r>
              <a:rPr lang="en-US" altLang="zh-CN" sz="2800" dirty="0">
                <a:latin typeface="Arial" panose="020B0604020202020204" pitchFamily="34" charset="0"/>
                <a:ea typeface="宋体" panose="02010600030101010101" pitchFamily="2" charset="-122"/>
              </a:rPr>
              <a:t> One of the </a:t>
            </a:r>
            <a:r>
              <a:rPr lang="en-US" altLang="zh-CN" sz="2800" dirty="0">
                <a:solidFill>
                  <a:schemeClr val="tx2"/>
                </a:solidFill>
                <a:latin typeface="Arial" panose="020B0604020202020204" pitchFamily="34" charset="0"/>
                <a:ea typeface="宋体" panose="02010600030101010101" pitchFamily="2" charset="-122"/>
              </a:rPr>
              <a:t>global tagging</a:t>
            </a:r>
            <a:r>
              <a:rPr lang="en-US" altLang="zh-CN" sz="2800" dirty="0">
                <a:latin typeface="Arial" panose="020B0604020202020204" pitchFamily="34" charset="0"/>
                <a:ea typeface="宋体" panose="02010600030101010101" pitchFamily="2" charset="-122"/>
              </a:rPr>
              <a:t> reagent</a:t>
            </a:r>
          </a:p>
          <a:p>
            <a:pPr>
              <a:buChar char="•"/>
            </a:pPr>
            <a:endParaRPr lang="en-US" altLang="zh-CN" sz="2800" dirty="0">
              <a:latin typeface="Arial" panose="020B0604020202020204" pitchFamily="34" charset="0"/>
              <a:ea typeface="宋体" panose="02010600030101010101" pitchFamily="2" charset="-122"/>
            </a:endParaRPr>
          </a:p>
          <a:p>
            <a:pPr>
              <a:buChar char="•"/>
            </a:pPr>
            <a:endParaRPr lang="en-US" altLang="zh-CN" sz="2800" dirty="0">
              <a:latin typeface="Arial" panose="020B0604020202020204" pitchFamily="34" charset="0"/>
              <a:ea typeface="宋体" panose="02010600030101010101" pitchFamily="2" charset="-122"/>
            </a:endParaRPr>
          </a:p>
        </p:txBody>
      </p:sp>
      <p:pic>
        <p:nvPicPr>
          <p:cNvPr id="92163" name="Picture 4"/>
          <p:cNvPicPr>
            <a:picLocks noChangeAspect="1"/>
          </p:cNvPicPr>
          <p:nvPr/>
        </p:nvPicPr>
        <p:blipFill>
          <a:blip r:embed="rId2"/>
          <a:srcRect t="6953"/>
          <a:stretch>
            <a:fillRect/>
          </a:stretch>
        </p:blipFill>
        <p:spPr>
          <a:xfrm>
            <a:off x="669925" y="4143375"/>
            <a:ext cx="8205788" cy="2714625"/>
          </a:xfrm>
          <a:prstGeom prst="rect">
            <a:avLst/>
          </a:prstGeom>
          <a:noFill/>
          <a:ln w="9525">
            <a:noFill/>
          </a:ln>
        </p:spPr>
      </p:pic>
      <p:grpSp>
        <p:nvGrpSpPr>
          <p:cNvPr id="37" name="组合 36">
            <a:extLst>
              <a:ext uri="{FF2B5EF4-FFF2-40B4-BE49-F238E27FC236}">
                <a16:creationId xmlns:a16="http://schemas.microsoft.com/office/drawing/2014/main" id="{02D5300C-68A5-4931-BF37-D2571F7E2852}"/>
              </a:ext>
            </a:extLst>
          </p:cNvPr>
          <p:cNvGrpSpPr/>
          <p:nvPr/>
        </p:nvGrpSpPr>
        <p:grpSpPr>
          <a:xfrm>
            <a:off x="2517750" y="894210"/>
            <a:ext cx="2067840" cy="614520"/>
            <a:chOff x="2517750" y="894210"/>
            <a:chExt cx="2067840" cy="61452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1FAA790F-D58A-4570-B95E-02D08E23DD28}"/>
                    </a:ext>
                  </a:extLst>
                </p14:cNvPr>
                <p14:cNvContentPartPr/>
                <p14:nvPr/>
              </p14:nvContentPartPr>
              <p14:xfrm>
                <a:off x="2517750" y="1007610"/>
                <a:ext cx="17640" cy="144360"/>
              </p14:xfrm>
            </p:contentPart>
          </mc:Choice>
          <mc:Fallback xmlns="">
            <p:pic>
              <p:nvPicPr>
                <p:cNvPr id="2" name="墨迹 1">
                  <a:extLst>
                    <a:ext uri="{FF2B5EF4-FFF2-40B4-BE49-F238E27FC236}">
                      <a16:creationId xmlns:a16="http://schemas.microsoft.com/office/drawing/2014/main" id="{1FAA790F-D58A-4570-B95E-02D08E23DD28}"/>
                    </a:ext>
                  </a:extLst>
                </p:cNvPr>
                <p:cNvPicPr/>
                <p:nvPr/>
              </p:nvPicPr>
              <p:blipFill>
                <a:blip r:embed="rId4"/>
                <a:stretch>
                  <a:fillRect/>
                </a:stretch>
              </p:blipFill>
              <p:spPr>
                <a:xfrm>
                  <a:off x="2499750" y="989970"/>
                  <a:ext cx="532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BF271F45-62ED-4C1D-8F68-5FE9C80C3018}"/>
                    </a:ext>
                  </a:extLst>
                </p14:cNvPr>
                <p14:cNvContentPartPr/>
                <p14:nvPr/>
              </p14:nvContentPartPr>
              <p14:xfrm>
                <a:off x="2557710" y="988890"/>
                <a:ext cx="139320" cy="49320"/>
              </p14:xfrm>
            </p:contentPart>
          </mc:Choice>
          <mc:Fallback xmlns="">
            <p:pic>
              <p:nvPicPr>
                <p:cNvPr id="3" name="墨迹 2">
                  <a:extLst>
                    <a:ext uri="{FF2B5EF4-FFF2-40B4-BE49-F238E27FC236}">
                      <a16:creationId xmlns:a16="http://schemas.microsoft.com/office/drawing/2014/main" id="{BF271F45-62ED-4C1D-8F68-5FE9C80C3018}"/>
                    </a:ext>
                  </a:extLst>
                </p:cNvPr>
                <p:cNvPicPr/>
                <p:nvPr/>
              </p:nvPicPr>
              <p:blipFill>
                <a:blip r:embed="rId6"/>
                <a:stretch>
                  <a:fillRect/>
                </a:stretch>
              </p:blipFill>
              <p:spPr>
                <a:xfrm>
                  <a:off x="2540070" y="970890"/>
                  <a:ext cx="1749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EFF8A03B-B152-400A-BFD2-8CEB9EDB6B71}"/>
                    </a:ext>
                  </a:extLst>
                </p14:cNvPr>
                <p14:cNvContentPartPr/>
                <p14:nvPr/>
              </p14:nvContentPartPr>
              <p14:xfrm>
                <a:off x="2600910" y="1032090"/>
                <a:ext cx="88920" cy="53640"/>
              </p14:xfrm>
            </p:contentPart>
          </mc:Choice>
          <mc:Fallback xmlns="">
            <p:pic>
              <p:nvPicPr>
                <p:cNvPr id="4" name="墨迹 3">
                  <a:extLst>
                    <a:ext uri="{FF2B5EF4-FFF2-40B4-BE49-F238E27FC236}">
                      <a16:creationId xmlns:a16="http://schemas.microsoft.com/office/drawing/2014/main" id="{EFF8A03B-B152-400A-BFD2-8CEB9EDB6B71}"/>
                    </a:ext>
                  </a:extLst>
                </p:cNvPr>
                <p:cNvPicPr/>
                <p:nvPr/>
              </p:nvPicPr>
              <p:blipFill>
                <a:blip r:embed="rId8"/>
                <a:stretch>
                  <a:fillRect/>
                </a:stretch>
              </p:blipFill>
              <p:spPr>
                <a:xfrm>
                  <a:off x="2583270" y="1014090"/>
                  <a:ext cx="1245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D041FD04-77EF-4826-A7C8-8A2504153F2E}"/>
                    </a:ext>
                  </a:extLst>
                </p14:cNvPr>
                <p14:cNvContentPartPr/>
                <p14:nvPr/>
              </p14:nvContentPartPr>
              <p14:xfrm>
                <a:off x="2576430" y="1102650"/>
                <a:ext cx="267480" cy="277200"/>
              </p14:xfrm>
            </p:contentPart>
          </mc:Choice>
          <mc:Fallback xmlns="">
            <p:pic>
              <p:nvPicPr>
                <p:cNvPr id="5" name="墨迹 4">
                  <a:extLst>
                    <a:ext uri="{FF2B5EF4-FFF2-40B4-BE49-F238E27FC236}">
                      <a16:creationId xmlns:a16="http://schemas.microsoft.com/office/drawing/2014/main" id="{D041FD04-77EF-4826-A7C8-8A2504153F2E}"/>
                    </a:ext>
                  </a:extLst>
                </p:cNvPr>
                <p:cNvPicPr/>
                <p:nvPr/>
              </p:nvPicPr>
              <p:blipFill>
                <a:blip r:embed="rId10"/>
                <a:stretch>
                  <a:fillRect/>
                </a:stretch>
              </p:blipFill>
              <p:spPr>
                <a:xfrm>
                  <a:off x="2558790" y="1085010"/>
                  <a:ext cx="30312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0555F2AF-5658-47AB-A5A6-3F00A1F6A72A}"/>
                    </a:ext>
                  </a:extLst>
                </p14:cNvPr>
                <p14:cNvContentPartPr/>
                <p14:nvPr/>
              </p14:nvContentPartPr>
              <p14:xfrm>
                <a:off x="2596950" y="1153050"/>
                <a:ext cx="39960" cy="57240"/>
              </p14:xfrm>
            </p:contentPart>
          </mc:Choice>
          <mc:Fallback xmlns="">
            <p:pic>
              <p:nvPicPr>
                <p:cNvPr id="6" name="墨迹 5">
                  <a:extLst>
                    <a:ext uri="{FF2B5EF4-FFF2-40B4-BE49-F238E27FC236}">
                      <a16:creationId xmlns:a16="http://schemas.microsoft.com/office/drawing/2014/main" id="{0555F2AF-5658-47AB-A5A6-3F00A1F6A72A}"/>
                    </a:ext>
                  </a:extLst>
                </p:cNvPr>
                <p:cNvPicPr/>
                <p:nvPr/>
              </p:nvPicPr>
              <p:blipFill>
                <a:blip r:embed="rId12"/>
                <a:stretch>
                  <a:fillRect/>
                </a:stretch>
              </p:blipFill>
              <p:spPr>
                <a:xfrm>
                  <a:off x="2578950" y="1135410"/>
                  <a:ext cx="756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803D3749-BEC4-4F29-8E44-96244C2339B5}"/>
                    </a:ext>
                  </a:extLst>
                </p14:cNvPr>
                <p14:cNvContentPartPr/>
                <p14:nvPr/>
              </p14:nvContentPartPr>
              <p14:xfrm>
                <a:off x="2546550" y="1221810"/>
                <a:ext cx="27000" cy="114480"/>
              </p14:xfrm>
            </p:contentPart>
          </mc:Choice>
          <mc:Fallback xmlns="">
            <p:pic>
              <p:nvPicPr>
                <p:cNvPr id="7" name="墨迹 6">
                  <a:extLst>
                    <a:ext uri="{FF2B5EF4-FFF2-40B4-BE49-F238E27FC236}">
                      <a16:creationId xmlns:a16="http://schemas.microsoft.com/office/drawing/2014/main" id="{803D3749-BEC4-4F29-8E44-96244C2339B5}"/>
                    </a:ext>
                  </a:extLst>
                </p:cNvPr>
                <p:cNvPicPr/>
                <p:nvPr/>
              </p:nvPicPr>
              <p:blipFill>
                <a:blip r:embed="rId14"/>
                <a:stretch>
                  <a:fillRect/>
                </a:stretch>
              </p:blipFill>
              <p:spPr>
                <a:xfrm>
                  <a:off x="2528910" y="1203810"/>
                  <a:ext cx="626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FD7BFFC4-7CE2-4C0A-96C6-C581FCE12AB0}"/>
                    </a:ext>
                  </a:extLst>
                </p14:cNvPr>
                <p14:cNvContentPartPr/>
                <p14:nvPr/>
              </p14:nvContentPartPr>
              <p14:xfrm>
                <a:off x="2566710" y="1226130"/>
                <a:ext cx="187200" cy="206280"/>
              </p14:xfrm>
            </p:contentPart>
          </mc:Choice>
          <mc:Fallback xmlns="">
            <p:pic>
              <p:nvPicPr>
                <p:cNvPr id="8" name="墨迹 7">
                  <a:extLst>
                    <a:ext uri="{FF2B5EF4-FFF2-40B4-BE49-F238E27FC236}">
                      <a16:creationId xmlns:a16="http://schemas.microsoft.com/office/drawing/2014/main" id="{FD7BFFC4-7CE2-4C0A-96C6-C581FCE12AB0}"/>
                    </a:ext>
                  </a:extLst>
                </p:cNvPr>
                <p:cNvPicPr/>
                <p:nvPr/>
              </p:nvPicPr>
              <p:blipFill>
                <a:blip r:embed="rId16"/>
                <a:stretch>
                  <a:fillRect/>
                </a:stretch>
              </p:blipFill>
              <p:spPr>
                <a:xfrm>
                  <a:off x="2549070" y="1208490"/>
                  <a:ext cx="2228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E1C692EC-E5C8-41BD-9678-88BD8E7839A9}"/>
                    </a:ext>
                  </a:extLst>
                </p14:cNvPr>
                <p14:cNvContentPartPr/>
                <p14:nvPr/>
              </p14:nvContentPartPr>
              <p14:xfrm>
                <a:off x="2631150" y="1292370"/>
                <a:ext cx="87120" cy="216360"/>
              </p14:xfrm>
            </p:contentPart>
          </mc:Choice>
          <mc:Fallback xmlns="">
            <p:pic>
              <p:nvPicPr>
                <p:cNvPr id="9" name="墨迹 8">
                  <a:extLst>
                    <a:ext uri="{FF2B5EF4-FFF2-40B4-BE49-F238E27FC236}">
                      <a16:creationId xmlns:a16="http://schemas.microsoft.com/office/drawing/2014/main" id="{E1C692EC-E5C8-41BD-9678-88BD8E7839A9}"/>
                    </a:ext>
                  </a:extLst>
                </p:cNvPr>
                <p:cNvPicPr/>
                <p:nvPr/>
              </p:nvPicPr>
              <p:blipFill>
                <a:blip r:embed="rId18"/>
                <a:stretch>
                  <a:fillRect/>
                </a:stretch>
              </p:blipFill>
              <p:spPr>
                <a:xfrm>
                  <a:off x="2613510" y="1274730"/>
                  <a:ext cx="1227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DFB0A0A2-C863-4FB0-BAE8-0A5EB3358F35}"/>
                    </a:ext>
                  </a:extLst>
                </p14:cNvPr>
                <p14:cNvContentPartPr/>
                <p14:nvPr/>
              </p14:nvContentPartPr>
              <p14:xfrm>
                <a:off x="2572830" y="1310370"/>
                <a:ext cx="193680" cy="75960"/>
              </p14:xfrm>
            </p:contentPart>
          </mc:Choice>
          <mc:Fallback xmlns="">
            <p:pic>
              <p:nvPicPr>
                <p:cNvPr id="10" name="墨迹 9">
                  <a:extLst>
                    <a:ext uri="{FF2B5EF4-FFF2-40B4-BE49-F238E27FC236}">
                      <a16:creationId xmlns:a16="http://schemas.microsoft.com/office/drawing/2014/main" id="{DFB0A0A2-C863-4FB0-BAE8-0A5EB3358F35}"/>
                    </a:ext>
                  </a:extLst>
                </p:cNvPr>
                <p:cNvPicPr/>
                <p:nvPr/>
              </p:nvPicPr>
              <p:blipFill>
                <a:blip r:embed="rId20"/>
                <a:stretch>
                  <a:fillRect/>
                </a:stretch>
              </p:blipFill>
              <p:spPr>
                <a:xfrm>
                  <a:off x="2554830" y="1292730"/>
                  <a:ext cx="2293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C11F866A-1C15-4D85-9B7C-9B2C00C12D32}"/>
                    </a:ext>
                  </a:extLst>
                </p14:cNvPr>
                <p14:cNvContentPartPr/>
                <p14:nvPr/>
              </p14:nvContentPartPr>
              <p14:xfrm>
                <a:off x="2868390" y="1002930"/>
                <a:ext cx="146520" cy="185400"/>
              </p14:xfrm>
            </p:contentPart>
          </mc:Choice>
          <mc:Fallback xmlns="">
            <p:pic>
              <p:nvPicPr>
                <p:cNvPr id="11" name="墨迹 10">
                  <a:extLst>
                    <a:ext uri="{FF2B5EF4-FFF2-40B4-BE49-F238E27FC236}">
                      <a16:creationId xmlns:a16="http://schemas.microsoft.com/office/drawing/2014/main" id="{C11F866A-1C15-4D85-9B7C-9B2C00C12D32}"/>
                    </a:ext>
                  </a:extLst>
                </p:cNvPr>
                <p:cNvPicPr/>
                <p:nvPr/>
              </p:nvPicPr>
              <p:blipFill>
                <a:blip r:embed="rId22"/>
                <a:stretch>
                  <a:fillRect/>
                </a:stretch>
              </p:blipFill>
              <p:spPr>
                <a:xfrm>
                  <a:off x="2850390" y="985290"/>
                  <a:ext cx="1821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A3F9036E-057B-4666-A204-C0AF8B6B8D83}"/>
                    </a:ext>
                  </a:extLst>
                </p14:cNvPr>
                <p14:cNvContentPartPr/>
                <p14:nvPr/>
              </p14:nvContentPartPr>
              <p14:xfrm>
                <a:off x="2986110" y="956850"/>
                <a:ext cx="44640" cy="245880"/>
              </p14:xfrm>
            </p:contentPart>
          </mc:Choice>
          <mc:Fallback xmlns="">
            <p:pic>
              <p:nvPicPr>
                <p:cNvPr id="12" name="墨迹 11">
                  <a:extLst>
                    <a:ext uri="{FF2B5EF4-FFF2-40B4-BE49-F238E27FC236}">
                      <a16:creationId xmlns:a16="http://schemas.microsoft.com/office/drawing/2014/main" id="{A3F9036E-057B-4666-A204-C0AF8B6B8D83}"/>
                    </a:ext>
                  </a:extLst>
                </p:cNvPr>
                <p:cNvPicPr/>
                <p:nvPr/>
              </p:nvPicPr>
              <p:blipFill>
                <a:blip r:embed="rId24"/>
                <a:stretch>
                  <a:fillRect/>
                </a:stretch>
              </p:blipFill>
              <p:spPr>
                <a:xfrm>
                  <a:off x="2968110" y="939210"/>
                  <a:ext cx="8028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F4F28F9D-051F-4F86-811D-7D6E78B67D2A}"/>
                    </a:ext>
                  </a:extLst>
                </p14:cNvPr>
                <p14:cNvContentPartPr/>
                <p14:nvPr/>
              </p14:nvContentPartPr>
              <p14:xfrm>
                <a:off x="2960550" y="1105890"/>
                <a:ext cx="74160" cy="50040"/>
              </p14:xfrm>
            </p:contentPart>
          </mc:Choice>
          <mc:Fallback xmlns="">
            <p:pic>
              <p:nvPicPr>
                <p:cNvPr id="13" name="墨迹 12">
                  <a:extLst>
                    <a:ext uri="{FF2B5EF4-FFF2-40B4-BE49-F238E27FC236}">
                      <a16:creationId xmlns:a16="http://schemas.microsoft.com/office/drawing/2014/main" id="{F4F28F9D-051F-4F86-811D-7D6E78B67D2A}"/>
                    </a:ext>
                  </a:extLst>
                </p:cNvPr>
                <p:cNvPicPr/>
                <p:nvPr/>
              </p:nvPicPr>
              <p:blipFill>
                <a:blip r:embed="rId26"/>
                <a:stretch>
                  <a:fillRect/>
                </a:stretch>
              </p:blipFill>
              <p:spPr>
                <a:xfrm>
                  <a:off x="2942550" y="1088250"/>
                  <a:ext cx="1098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7B66E01E-FE93-4476-8386-14047F8EBF34}"/>
                    </a:ext>
                  </a:extLst>
                </p14:cNvPr>
                <p14:cNvContentPartPr/>
                <p14:nvPr/>
              </p14:nvContentPartPr>
              <p14:xfrm>
                <a:off x="2815110" y="1193370"/>
                <a:ext cx="267120" cy="96840"/>
              </p14:xfrm>
            </p:contentPart>
          </mc:Choice>
          <mc:Fallback xmlns="">
            <p:pic>
              <p:nvPicPr>
                <p:cNvPr id="14" name="墨迹 13">
                  <a:extLst>
                    <a:ext uri="{FF2B5EF4-FFF2-40B4-BE49-F238E27FC236}">
                      <a16:creationId xmlns:a16="http://schemas.microsoft.com/office/drawing/2014/main" id="{7B66E01E-FE93-4476-8386-14047F8EBF34}"/>
                    </a:ext>
                  </a:extLst>
                </p:cNvPr>
                <p:cNvPicPr/>
                <p:nvPr/>
              </p:nvPicPr>
              <p:blipFill>
                <a:blip r:embed="rId28"/>
                <a:stretch>
                  <a:fillRect/>
                </a:stretch>
              </p:blipFill>
              <p:spPr>
                <a:xfrm>
                  <a:off x="2797110" y="1175730"/>
                  <a:ext cx="3027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37C534C0-467B-4F60-B6BB-E5FA4ABCDBC1}"/>
                    </a:ext>
                  </a:extLst>
                </p14:cNvPr>
                <p14:cNvContentPartPr/>
                <p14:nvPr/>
              </p14:nvContentPartPr>
              <p14:xfrm>
                <a:off x="2861910" y="1199490"/>
                <a:ext cx="201240" cy="248040"/>
              </p14:xfrm>
            </p:contentPart>
          </mc:Choice>
          <mc:Fallback xmlns="">
            <p:pic>
              <p:nvPicPr>
                <p:cNvPr id="15" name="墨迹 14">
                  <a:extLst>
                    <a:ext uri="{FF2B5EF4-FFF2-40B4-BE49-F238E27FC236}">
                      <a16:creationId xmlns:a16="http://schemas.microsoft.com/office/drawing/2014/main" id="{37C534C0-467B-4F60-B6BB-E5FA4ABCDBC1}"/>
                    </a:ext>
                  </a:extLst>
                </p:cNvPr>
                <p:cNvPicPr/>
                <p:nvPr/>
              </p:nvPicPr>
              <p:blipFill>
                <a:blip r:embed="rId30"/>
                <a:stretch>
                  <a:fillRect/>
                </a:stretch>
              </p:blipFill>
              <p:spPr>
                <a:xfrm>
                  <a:off x="2843910" y="1181490"/>
                  <a:ext cx="2368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86197FFA-4E42-4C01-8591-4A2DE5599E87}"/>
                    </a:ext>
                  </a:extLst>
                </p14:cNvPr>
                <p14:cNvContentPartPr/>
                <p14:nvPr/>
              </p14:nvContentPartPr>
              <p14:xfrm>
                <a:off x="2999070" y="1310010"/>
                <a:ext cx="52920" cy="42840"/>
              </p14:xfrm>
            </p:contentPart>
          </mc:Choice>
          <mc:Fallback xmlns="">
            <p:pic>
              <p:nvPicPr>
                <p:cNvPr id="16" name="墨迹 15">
                  <a:extLst>
                    <a:ext uri="{FF2B5EF4-FFF2-40B4-BE49-F238E27FC236}">
                      <a16:creationId xmlns:a16="http://schemas.microsoft.com/office/drawing/2014/main" id="{86197FFA-4E42-4C01-8591-4A2DE5599E87}"/>
                    </a:ext>
                  </a:extLst>
                </p:cNvPr>
                <p:cNvPicPr/>
                <p:nvPr/>
              </p:nvPicPr>
              <p:blipFill>
                <a:blip r:embed="rId32"/>
                <a:stretch>
                  <a:fillRect/>
                </a:stretch>
              </p:blipFill>
              <p:spPr>
                <a:xfrm>
                  <a:off x="2981070" y="1292010"/>
                  <a:ext cx="885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a:extLst>
                    <a:ext uri="{FF2B5EF4-FFF2-40B4-BE49-F238E27FC236}">
                      <a16:creationId xmlns:a16="http://schemas.microsoft.com/office/drawing/2014/main" id="{E22A7E93-9404-4C51-85AB-CE04A2E30538}"/>
                    </a:ext>
                  </a:extLst>
                </p14:cNvPr>
                <p14:cNvContentPartPr/>
                <p14:nvPr/>
              </p14:nvContentPartPr>
              <p14:xfrm>
                <a:off x="2973510" y="1266090"/>
                <a:ext cx="155160" cy="159840"/>
              </p14:xfrm>
            </p:contentPart>
          </mc:Choice>
          <mc:Fallback xmlns="">
            <p:pic>
              <p:nvPicPr>
                <p:cNvPr id="17" name="墨迹 16">
                  <a:extLst>
                    <a:ext uri="{FF2B5EF4-FFF2-40B4-BE49-F238E27FC236}">
                      <a16:creationId xmlns:a16="http://schemas.microsoft.com/office/drawing/2014/main" id="{E22A7E93-9404-4C51-85AB-CE04A2E30538}"/>
                    </a:ext>
                  </a:extLst>
                </p:cNvPr>
                <p:cNvPicPr/>
                <p:nvPr/>
              </p:nvPicPr>
              <p:blipFill>
                <a:blip r:embed="rId34"/>
                <a:stretch>
                  <a:fillRect/>
                </a:stretch>
              </p:blipFill>
              <p:spPr>
                <a:xfrm>
                  <a:off x="2955870" y="1248450"/>
                  <a:ext cx="1908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a:extLst>
                    <a:ext uri="{FF2B5EF4-FFF2-40B4-BE49-F238E27FC236}">
                      <a16:creationId xmlns:a16="http://schemas.microsoft.com/office/drawing/2014/main" id="{DD9EBCC8-15AD-4E5D-B93E-7B5917083366}"/>
                    </a:ext>
                  </a:extLst>
                </p14:cNvPr>
                <p14:cNvContentPartPr/>
                <p14:nvPr/>
              </p14:nvContentPartPr>
              <p14:xfrm>
                <a:off x="3190590" y="1036770"/>
                <a:ext cx="95400" cy="171720"/>
              </p14:xfrm>
            </p:contentPart>
          </mc:Choice>
          <mc:Fallback xmlns="">
            <p:pic>
              <p:nvPicPr>
                <p:cNvPr id="18" name="墨迹 17">
                  <a:extLst>
                    <a:ext uri="{FF2B5EF4-FFF2-40B4-BE49-F238E27FC236}">
                      <a16:creationId xmlns:a16="http://schemas.microsoft.com/office/drawing/2014/main" id="{DD9EBCC8-15AD-4E5D-B93E-7B5917083366}"/>
                    </a:ext>
                  </a:extLst>
                </p:cNvPr>
                <p:cNvPicPr/>
                <p:nvPr/>
              </p:nvPicPr>
              <p:blipFill>
                <a:blip r:embed="rId36"/>
                <a:stretch>
                  <a:fillRect/>
                </a:stretch>
              </p:blipFill>
              <p:spPr>
                <a:xfrm>
                  <a:off x="3172590" y="1018770"/>
                  <a:ext cx="1310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9" name="墨迹 18">
                  <a:extLst>
                    <a:ext uri="{FF2B5EF4-FFF2-40B4-BE49-F238E27FC236}">
                      <a16:creationId xmlns:a16="http://schemas.microsoft.com/office/drawing/2014/main" id="{01EB379B-8E81-40D6-B305-2815F5B6199F}"/>
                    </a:ext>
                  </a:extLst>
                </p14:cNvPr>
                <p14:cNvContentPartPr/>
                <p14:nvPr/>
              </p14:nvContentPartPr>
              <p14:xfrm>
                <a:off x="3203550" y="1159530"/>
                <a:ext cx="41760" cy="228600"/>
              </p14:xfrm>
            </p:contentPart>
          </mc:Choice>
          <mc:Fallback xmlns="">
            <p:pic>
              <p:nvPicPr>
                <p:cNvPr id="19" name="墨迹 18">
                  <a:extLst>
                    <a:ext uri="{FF2B5EF4-FFF2-40B4-BE49-F238E27FC236}">
                      <a16:creationId xmlns:a16="http://schemas.microsoft.com/office/drawing/2014/main" id="{01EB379B-8E81-40D6-B305-2815F5B6199F}"/>
                    </a:ext>
                  </a:extLst>
                </p:cNvPr>
                <p:cNvPicPr/>
                <p:nvPr/>
              </p:nvPicPr>
              <p:blipFill>
                <a:blip r:embed="rId38"/>
                <a:stretch>
                  <a:fillRect/>
                </a:stretch>
              </p:blipFill>
              <p:spPr>
                <a:xfrm>
                  <a:off x="3185550" y="1141890"/>
                  <a:ext cx="774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0" name="墨迹 19">
                  <a:extLst>
                    <a:ext uri="{FF2B5EF4-FFF2-40B4-BE49-F238E27FC236}">
                      <a16:creationId xmlns:a16="http://schemas.microsoft.com/office/drawing/2014/main" id="{61F236FA-9AF1-4550-A8AD-5DF2A7D7E5CC}"/>
                    </a:ext>
                  </a:extLst>
                </p14:cNvPr>
                <p14:cNvContentPartPr/>
                <p14:nvPr/>
              </p14:nvContentPartPr>
              <p14:xfrm>
                <a:off x="3231270" y="1137570"/>
                <a:ext cx="132120" cy="236880"/>
              </p14:xfrm>
            </p:contentPart>
          </mc:Choice>
          <mc:Fallback xmlns="">
            <p:pic>
              <p:nvPicPr>
                <p:cNvPr id="20" name="墨迹 19">
                  <a:extLst>
                    <a:ext uri="{FF2B5EF4-FFF2-40B4-BE49-F238E27FC236}">
                      <a16:creationId xmlns:a16="http://schemas.microsoft.com/office/drawing/2014/main" id="{61F236FA-9AF1-4550-A8AD-5DF2A7D7E5CC}"/>
                    </a:ext>
                  </a:extLst>
                </p:cNvPr>
                <p:cNvPicPr/>
                <p:nvPr/>
              </p:nvPicPr>
              <p:blipFill>
                <a:blip r:embed="rId40"/>
                <a:stretch>
                  <a:fillRect/>
                </a:stretch>
              </p:blipFill>
              <p:spPr>
                <a:xfrm>
                  <a:off x="3213630" y="1119930"/>
                  <a:ext cx="1677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1" name="墨迹 20">
                  <a:extLst>
                    <a:ext uri="{FF2B5EF4-FFF2-40B4-BE49-F238E27FC236}">
                      <a16:creationId xmlns:a16="http://schemas.microsoft.com/office/drawing/2014/main" id="{4D5B3A9C-C80A-460D-9B24-621FF6CF247C}"/>
                    </a:ext>
                  </a:extLst>
                </p14:cNvPr>
                <p14:cNvContentPartPr/>
                <p14:nvPr/>
              </p14:nvContentPartPr>
              <p14:xfrm>
                <a:off x="3263670" y="963330"/>
                <a:ext cx="305280" cy="460800"/>
              </p14:xfrm>
            </p:contentPart>
          </mc:Choice>
          <mc:Fallback xmlns="">
            <p:pic>
              <p:nvPicPr>
                <p:cNvPr id="21" name="墨迹 20">
                  <a:extLst>
                    <a:ext uri="{FF2B5EF4-FFF2-40B4-BE49-F238E27FC236}">
                      <a16:creationId xmlns:a16="http://schemas.microsoft.com/office/drawing/2014/main" id="{4D5B3A9C-C80A-460D-9B24-621FF6CF247C}"/>
                    </a:ext>
                  </a:extLst>
                </p:cNvPr>
                <p:cNvPicPr/>
                <p:nvPr/>
              </p:nvPicPr>
              <p:blipFill>
                <a:blip r:embed="rId42"/>
                <a:stretch>
                  <a:fillRect/>
                </a:stretch>
              </p:blipFill>
              <p:spPr>
                <a:xfrm>
                  <a:off x="3246030" y="945690"/>
                  <a:ext cx="34092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2" name="墨迹 21">
                  <a:extLst>
                    <a:ext uri="{FF2B5EF4-FFF2-40B4-BE49-F238E27FC236}">
                      <a16:creationId xmlns:a16="http://schemas.microsoft.com/office/drawing/2014/main" id="{34E8801A-CB7C-44A7-92D3-6B82C8D5A8D5}"/>
                    </a:ext>
                  </a:extLst>
                </p14:cNvPr>
                <p14:cNvContentPartPr/>
                <p14:nvPr/>
              </p14:nvContentPartPr>
              <p14:xfrm>
                <a:off x="3458430" y="1020210"/>
                <a:ext cx="151200" cy="54720"/>
              </p14:xfrm>
            </p:contentPart>
          </mc:Choice>
          <mc:Fallback xmlns="">
            <p:pic>
              <p:nvPicPr>
                <p:cNvPr id="22" name="墨迹 21">
                  <a:extLst>
                    <a:ext uri="{FF2B5EF4-FFF2-40B4-BE49-F238E27FC236}">
                      <a16:creationId xmlns:a16="http://schemas.microsoft.com/office/drawing/2014/main" id="{34E8801A-CB7C-44A7-92D3-6B82C8D5A8D5}"/>
                    </a:ext>
                  </a:extLst>
                </p:cNvPr>
                <p:cNvPicPr/>
                <p:nvPr/>
              </p:nvPicPr>
              <p:blipFill>
                <a:blip r:embed="rId44"/>
                <a:stretch>
                  <a:fillRect/>
                </a:stretch>
              </p:blipFill>
              <p:spPr>
                <a:xfrm>
                  <a:off x="3440430" y="1002210"/>
                  <a:ext cx="18684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3" name="墨迹 22">
                  <a:extLst>
                    <a:ext uri="{FF2B5EF4-FFF2-40B4-BE49-F238E27FC236}">
                      <a16:creationId xmlns:a16="http://schemas.microsoft.com/office/drawing/2014/main" id="{E9E4C581-6EFD-4BF4-A1A9-CA322FC1ADD0}"/>
                    </a:ext>
                  </a:extLst>
                </p14:cNvPr>
                <p14:cNvContentPartPr/>
                <p14:nvPr/>
              </p14:nvContentPartPr>
              <p14:xfrm>
                <a:off x="3535830" y="1095090"/>
                <a:ext cx="58320" cy="308880"/>
              </p14:xfrm>
            </p:contentPart>
          </mc:Choice>
          <mc:Fallback xmlns="">
            <p:pic>
              <p:nvPicPr>
                <p:cNvPr id="23" name="墨迹 22">
                  <a:extLst>
                    <a:ext uri="{FF2B5EF4-FFF2-40B4-BE49-F238E27FC236}">
                      <a16:creationId xmlns:a16="http://schemas.microsoft.com/office/drawing/2014/main" id="{E9E4C581-6EFD-4BF4-A1A9-CA322FC1ADD0}"/>
                    </a:ext>
                  </a:extLst>
                </p:cNvPr>
                <p:cNvPicPr/>
                <p:nvPr/>
              </p:nvPicPr>
              <p:blipFill>
                <a:blip r:embed="rId46"/>
                <a:stretch>
                  <a:fillRect/>
                </a:stretch>
              </p:blipFill>
              <p:spPr>
                <a:xfrm>
                  <a:off x="3517830" y="1077450"/>
                  <a:ext cx="9396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4" name="墨迹 23">
                  <a:extLst>
                    <a:ext uri="{FF2B5EF4-FFF2-40B4-BE49-F238E27FC236}">
                      <a16:creationId xmlns:a16="http://schemas.microsoft.com/office/drawing/2014/main" id="{FE7C3BCA-7D19-4AA9-A5B1-ADD888BAFDA2}"/>
                    </a:ext>
                  </a:extLst>
                </p14:cNvPr>
                <p14:cNvContentPartPr/>
                <p14:nvPr/>
              </p14:nvContentPartPr>
              <p14:xfrm>
                <a:off x="3593070" y="1156650"/>
                <a:ext cx="24120" cy="77040"/>
              </p14:xfrm>
            </p:contentPart>
          </mc:Choice>
          <mc:Fallback xmlns="">
            <p:pic>
              <p:nvPicPr>
                <p:cNvPr id="24" name="墨迹 23">
                  <a:extLst>
                    <a:ext uri="{FF2B5EF4-FFF2-40B4-BE49-F238E27FC236}">
                      <a16:creationId xmlns:a16="http://schemas.microsoft.com/office/drawing/2014/main" id="{FE7C3BCA-7D19-4AA9-A5B1-ADD888BAFDA2}"/>
                    </a:ext>
                  </a:extLst>
                </p:cNvPr>
                <p:cNvPicPr/>
                <p:nvPr/>
              </p:nvPicPr>
              <p:blipFill>
                <a:blip r:embed="rId48"/>
                <a:stretch>
                  <a:fillRect/>
                </a:stretch>
              </p:blipFill>
              <p:spPr>
                <a:xfrm>
                  <a:off x="3575430" y="1139010"/>
                  <a:ext cx="597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5" name="墨迹 24">
                  <a:extLst>
                    <a:ext uri="{FF2B5EF4-FFF2-40B4-BE49-F238E27FC236}">
                      <a16:creationId xmlns:a16="http://schemas.microsoft.com/office/drawing/2014/main" id="{D02DB161-95CC-4706-8AF8-DD6E6CAA0251}"/>
                    </a:ext>
                  </a:extLst>
                </p14:cNvPr>
                <p14:cNvContentPartPr/>
                <p14:nvPr/>
              </p14:nvContentPartPr>
              <p14:xfrm>
                <a:off x="3561750" y="1117770"/>
                <a:ext cx="225360" cy="215640"/>
              </p14:xfrm>
            </p:contentPart>
          </mc:Choice>
          <mc:Fallback xmlns="">
            <p:pic>
              <p:nvPicPr>
                <p:cNvPr id="25" name="墨迹 24">
                  <a:extLst>
                    <a:ext uri="{FF2B5EF4-FFF2-40B4-BE49-F238E27FC236}">
                      <a16:creationId xmlns:a16="http://schemas.microsoft.com/office/drawing/2014/main" id="{D02DB161-95CC-4706-8AF8-DD6E6CAA0251}"/>
                    </a:ext>
                  </a:extLst>
                </p:cNvPr>
                <p:cNvPicPr/>
                <p:nvPr/>
              </p:nvPicPr>
              <p:blipFill>
                <a:blip r:embed="rId50"/>
                <a:stretch>
                  <a:fillRect/>
                </a:stretch>
              </p:blipFill>
              <p:spPr>
                <a:xfrm>
                  <a:off x="3544110" y="1100130"/>
                  <a:ext cx="2610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6" name="墨迹 25">
                  <a:extLst>
                    <a:ext uri="{FF2B5EF4-FFF2-40B4-BE49-F238E27FC236}">
                      <a16:creationId xmlns:a16="http://schemas.microsoft.com/office/drawing/2014/main" id="{6871EB4E-D1F8-4BB4-B76C-416976E3CC16}"/>
                    </a:ext>
                  </a:extLst>
                </p14:cNvPr>
                <p14:cNvContentPartPr/>
                <p14:nvPr/>
              </p14:nvContentPartPr>
              <p14:xfrm>
                <a:off x="3906990" y="1025970"/>
                <a:ext cx="23400" cy="42840"/>
              </p14:xfrm>
            </p:contentPart>
          </mc:Choice>
          <mc:Fallback xmlns="">
            <p:pic>
              <p:nvPicPr>
                <p:cNvPr id="26" name="墨迹 25">
                  <a:extLst>
                    <a:ext uri="{FF2B5EF4-FFF2-40B4-BE49-F238E27FC236}">
                      <a16:creationId xmlns:a16="http://schemas.microsoft.com/office/drawing/2014/main" id="{6871EB4E-D1F8-4BB4-B76C-416976E3CC16}"/>
                    </a:ext>
                  </a:extLst>
                </p:cNvPr>
                <p:cNvPicPr/>
                <p:nvPr/>
              </p:nvPicPr>
              <p:blipFill>
                <a:blip r:embed="rId52"/>
                <a:stretch>
                  <a:fillRect/>
                </a:stretch>
              </p:blipFill>
              <p:spPr>
                <a:xfrm>
                  <a:off x="3889350" y="1008330"/>
                  <a:ext cx="590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7" name="墨迹 26">
                  <a:extLst>
                    <a:ext uri="{FF2B5EF4-FFF2-40B4-BE49-F238E27FC236}">
                      <a16:creationId xmlns:a16="http://schemas.microsoft.com/office/drawing/2014/main" id="{3108F4B9-4FA0-4A9A-8D46-260B2A19B260}"/>
                    </a:ext>
                  </a:extLst>
                </p14:cNvPr>
                <p14:cNvContentPartPr/>
                <p14:nvPr/>
              </p14:nvContentPartPr>
              <p14:xfrm>
                <a:off x="3828510" y="1151250"/>
                <a:ext cx="204840" cy="221760"/>
              </p14:xfrm>
            </p:contentPart>
          </mc:Choice>
          <mc:Fallback xmlns="">
            <p:pic>
              <p:nvPicPr>
                <p:cNvPr id="27" name="墨迹 26">
                  <a:extLst>
                    <a:ext uri="{FF2B5EF4-FFF2-40B4-BE49-F238E27FC236}">
                      <a16:creationId xmlns:a16="http://schemas.microsoft.com/office/drawing/2014/main" id="{3108F4B9-4FA0-4A9A-8D46-260B2A19B260}"/>
                    </a:ext>
                  </a:extLst>
                </p:cNvPr>
                <p:cNvPicPr/>
                <p:nvPr/>
              </p:nvPicPr>
              <p:blipFill>
                <a:blip r:embed="rId54"/>
                <a:stretch>
                  <a:fillRect/>
                </a:stretch>
              </p:blipFill>
              <p:spPr>
                <a:xfrm>
                  <a:off x="3810510" y="1133610"/>
                  <a:ext cx="2404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8" name="墨迹 27">
                  <a:extLst>
                    <a:ext uri="{FF2B5EF4-FFF2-40B4-BE49-F238E27FC236}">
                      <a16:creationId xmlns:a16="http://schemas.microsoft.com/office/drawing/2014/main" id="{09232322-A38D-42E8-968D-4C61BF1FF4AD}"/>
                    </a:ext>
                  </a:extLst>
                </p14:cNvPr>
                <p14:cNvContentPartPr/>
                <p14:nvPr/>
              </p14:nvContentPartPr>
              <p14:xfrm>
                <a:off x="4050270" y="1081770"/>
                <a:ext cx="42840" cy="16200"/>
              </p14:xfrm>
            </p:contentPart>
          </mc:Choice>
          <mc:Fallback xmlns="">
            <p:pic>
              <p:nvPicPr>
                <p:cNvPr id="28" name="墨迹 27">
                  <a:extLst>
                    <a:ext uri="{FF2B5EF4-FFF2-40B4-BE49-F238E27FC236}">
                      <a16:creationId xmlns:a16="http://schemas.microsoft.com/office/drawing/2014/main" id="{09232322-A38D-42E8-968D-4C61BF1FF4AD}"/>
                    </a:ext>
                  </a:extLst>
                </p:cNvPr>
                <p:cNvPicPr/>
                <p:nvPr/>
              </p:nvPicPr>
              <p:blipFill>
                <a:blip r:embed="rId56"/>
                <a:stretch>
                  <a:fillRect/>
                </a:stretch>
              </p:blipFill>
              <p:spPr>
                <a:xfrm>
                  <a:off x="4032270" y="1063770"/>
                  <a:ext cx="784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9" name="墨迹 28">
                  <a:extLst>
                    <a:ext uri="{FF2B5EF4-FFF2-40B4-BE49-F238E27FC236}">
                      <a16:creationId xmlns:a16="http://schemas.microsoft.com/office/drawing/2014/main" id="{FD806DAD-D52E-4B52-AE64-BFEF0D099ACB}"/>
                    </a:ext>
                  </a:extLst>
                </p14:cNvPr>
                <p14:cNvContentPartPr/>
                <p14:nvPr/>
              </p14:nvContentPartPr>
              <p14:xfrm>
                <a:off x="3975030" y="1123170"/>
                <a:ext cx="121320" cy="222840"/>
              </p14:xfrm>
            </p:contentPart>
          </mc:Choice>
          <mc:Fallback xmlns="">
            <p:pic>
              <p:nvPicPr>
                <p:cNvPr id="29" name="墨迹 28">
                  <a:extLst>
                    <a:ext uri="{FF2B5EF4-FFF2-40B4-BE49-F238E27FC236}">
                      <a16:creationId xmlns:a16="http://schemas.microsoft.com/office/drawing/2014/main" id="{FD806DAD-D52E-4B52-AE64-BFEF0D099ACB}"/>
                    </a:ext>
                  </a:extLst>
                </p:cNvPr>
                <p:cNvPicPr/>
                <p:nvPr/>
              </p:nvPicPr>
              <p:blipFill>
                <a:blip r:embed="rId58"/>
                <a:stretch>
                  <a:fillRect/>
                </a:stretch>
              </p:blipFill>
              <p:spPr>
                <a:xfrm>
                  <a:off x="3957030" y="1105170"/>
                  <a:ext cx="15696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0" name="墨迹 29">
                  <a:extLst>
                    <a:ext uri="{FF2B5EF4-FFF2-40B4-BE49-F238E27FC236}">
                      <a16:creationId xmlns:a16="http://schemas.microsoft.com/office/drawing/2014/main" id="{1C9F863D-AEFD-47E6-962C-9DE68CBD58C9}"/>
                    </a:ext>
                  </a:extLst>
                </p14:cNvPr>
                <p14:cNvContentPartPr/>
                <p14:nvPr/>
              </p14:nvContentPartPr>
              <p14:xfrm>
                <a:off x="4061430" y="1002930"/>
                <a:ext cx="129960" cy="399240"/>
              </p14:xfrm>
            </p:contentPart>
          </mc:Choice>
          <mc:Fallback xmlns="">
            <p:pic>
              <p:nvPicPr>
                <p:cNvPr id="30" name="墨迹 29">
                  <a:extLst>
                    <a:ext uri="{FF2B5EF4-FFF2-40B4-BE49-F238E27FC236}">
                      <a16:creationId xmlns:a16="http://schemas.microsoft.com/office/drawing/2014/main" id="{1C9F863D-AEFD-47E6-962C-9DE68CBD58C9}"/>
                    </a:ext>
                  </a:extLst>
                </p:cNvPr>
                <p:cNvPicPr/>
                <p:nvPr/>
              </p:nvPicPr>
              <p:blipFill>
                <a:blip r:embed="rId60"/>
                <a:stretch>
                  <a:fillRect/>
                </a:stretch>
              </p:blipFill>
              <p:spPr>
                <a:xfrm>
                  <a:off x="4043430" y="985290"/>
                  <a:ext cx="16560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1" name="墨迹 30">
                  <a:extLst>
                    <a:ext uri="{FF2B5EF4-FFF2-40B4-BE49-F238E27FC236}">
                      <a16:creationId xmlns:a16="http://schemas.microsoft.com/office/drawing/2014/main" id="{DB46614A-C792-49CA-9720-82B615646365}"/>
                    </a:ext>
                  </a:extLst>
                </p14:cNvPr>
                <p14:cNvContentPartPr/>
                <p14:nvPr/>
              </p14:nvContentPartPr>
              <p14:xfrm>
                <a:off x="4109310" y="894210"/>
                <a:ext cx="223200" cy="148320"/>
              </p14:xfrm>
            </p:contentPart>
          </mc:Choice>
          <mc:Fallback xmlns="">
            <p:pic>
              <p:nvPicPr>
                <p:cNvPr id="31" name="墨迹 30">
                  <a:extLst>
                    <a:ext uri="{FF2B5EF4-FFF2-40B4-BE49-F238E27FC236}">
                      <a16:creationId xmlns:a16="http://schemas.microsoft.com/office/drawing/2014/main" id="{DB46614A-C792-49CA-9720-82B615646365}"/>
                    </a:ext>
                  </a:extLst>
                </p:cNvPr>
                <p:cNvPicPr/>
                <p:nvPr/>
              </p:nvPicPr>
              <p:blipFill>
                <a:blip r:embed="rId62"/>
                <a:stretch>
                  <a:fillRect/>
                </a:stretch>
              </p:blipFill>
              <p:spPr>
                <a:xfrm>
                  <a:off x="4091310" y="876570"/>
                  <a:ext cx="258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2" name="墨迹 31">
                  <a:extLst>
                    <a:ext uri="{FF2B5EF4-FFF2-40B4-BE49-F238E27FC236}">
                      <a16:creationId xmlns:a16="http://schemas.microsoft.com/office/drawing/2014/main" id="{F3191304-D31A-4019-A585-F808CDED10CC}"/>
                    </a:ext>
                  </a:extLst>
                </p14:cNvPr>
                <p14:cNvContentPartPr/>
                <p14:nvPr/>
              </p14:nvContentPartPr>
              <p14:xfrm>
                <a:off x="4189590" y="1002930"/>
                <a:ext cx="165240" cy="250920"/>
              </p14:xfrm>
            </p:contentPart>
          </mc:Choice>
          <mc:Fallback xmlns="">
            <p:pic>
              <p:nvPicPr>
                <p:cNvPr id="32" name="墨迹 31">
                  <a:extLst>
                    <a:ext uri="{FF2B5EF4-FFF2-40B4-BE49-F238E27FC236}">
                      <a16:creationId xmlns:a16="http://schemas.microsoft.com/office/drawing/2014/main" id="{F3191304-D31A-4019-A585-F808CDED10CC}"/>
                    </a:ext>
                  </a:extLst>
                </p:cNvPr>
                <p:cNvPicPr/>
                <p:nvPr/>
              </p:nvPicPr>
              <p:blipFill>
                <a:blip r:embed="rId64"/>
                <a:stretch>
                  <a:fillRect/>
                </a:stretch>
              </p:blipFill>
              <p:spPr>
                <a:xfrm>
                  <a:off x="4171950" y="985290"/>
                  <a:ext cx="2008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3" name="墨迹 32">
                  <a:extLst>
                    <a:ext uri="{FF2B5EF4-FFF2-40B4-BE49-F238E27FC236}">
                      <a16:creationId xmlns:a16="http://schemas.microsoft.com/office/drawing/2014/main" id="{6F4D8D7F-B8F3-4963-A73C-01C08E56CDD4}"/>
                    </a:ext>
                  </a:extLst>
                </p14:cNvPr>
                <p14:cNvContentPartPr/>
                <p14:nvPr/>
              </p14:nvContentPartPr>
              <p14:xfrm>
                <a:off x="4186710" y="1088250"/>
                <a:ext cx="217800" cy="32760"/>
              </p14:xfrm>
            </p:contentPart>
          </mc:Choice>
          <mc:Fallback xmlns="">
            <p:pic>
              <p:nvPicPr>
                <p:cNvPr id="33" name="墨迹 32">
                  <a:extLst>
                    <a:ext uri="{FF2B5EF4-FFF2-40B4-BE49-F238E27FC236}">
                      <a16:creationId xmlns:a16="http://schemas.microsoft.com/office/drawing/2014/main" id="{6F4D8D7F-B8F3-4963-A73C-01C08E56CDD4}"/>
                    </a:ext>
                  </a:extLst>
                </p:cNvPr>
                <p:cNvPicPr/>
                <p:nvPr/>
              </p:nvPicPr>
              <p:blipFill>
                <a:blip r:embed="rId66"/>
                <a:stretch>
                  <a:fillRect/>
                </a:stretch>
              </p:blipFill>
              <p:spPr>
                <a:xfrm>
                  <a:off x="4169070" y="1070250"/>
                  <a:ext cx="2534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4" name="墨迹 33">
                  <a:extLst>
                    <a:ext uri="{FF2B5EF4-FFF2-40B4-BE49-F238E27FC236}">
                      <a16:creationId xmlns:a16="http://schemas.microsoft.com/office/drawing/2014/main" id="{7294B4D6-2DF9-49A5-B46F-5C0DFAA07B60}"/>
                    </a:ext>
                  </a:extLst>
                </p14:cNvPr>
                <p14:cNvContentPartPr/>
                <p14:nvPr/>
              </p14:nvContentPartPr>
              <p14:xfrm>
                <a:off x="4330350" y="1126050"/>
                <a:ext cx="94320" cy="282960"/>
              </p14:xfrm>
            </p:contentPart>
          </mc:Choice>
          <mc:Fallback xmlns="">
            <p:pic>
              <p:nvPicPr>
                <p:cNvPr id="34" name="墨迹 33">
                  <a:extLst>
                    <a:ext uri="{FF2B5EF4-FFF2-40B4-BE49-F238E27FC236}">
                      <a16:creationId xmlns:a16="http://schemas.microsoft.com/office/drawing/2014/main" id="{7294B4D6-2DF9-49A5-B46F-5C0DFAA07B60}"/>
                    </a:ext>
                  </a:extLst>
                </p:cNvPr>
                <p:cNvPicPr/>
                <p:nvPr/>
              </p:nvPicPr>
              <p:blipFill>
                <a:blip r:embed="rId68"/>
                <a:stretch>
                  <a:fillRect/>
                </a:stretch>
              </p:blipFill>
              <p:spPr>
                <a:xfrm>
                  <a:off x="4312710" y="1108050"/>
                  <a:ext cx="12996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5" name="墨迹 34">
                  <a:extLst>
                    <a:ext uri="{FF2B5EF4-FFF2-40B4-BE49-F238E27FC236}">
                      <a16:creationId xmlns:a16="http://schemas.microsoft.com/office/drawing/2014/main" id="{23B7FC44-23B2-4C39-9951-D4B407B6D446}"/>
                    </a:ext>
                  </a:extLst>
                </p14:cNvPr>
                <p14:cNvContentPartPr/>
                <p14:nvPr/>
              </p14:nvContentPartPr>
              <p14:xfrm>
                <a:off x="4440510" y="1085730"/>
                <a:ext cx="63000" cy="119880"/>
              </p14:xfrm>
            </p:contentPart>
          </mc:Choice>
          <mc:Fallback xmlns="">
            <p:pic>
              <p:nvPicPr>
                <p:cNvPr id="35" name="墨迹 34">
                  <a:extLst>
                    <a:ext uri="{FF2B5EF4-FFF2-40B4-BE49-F238E27FC236}">
                      <a16:creationId xmlns:a16="http://schemas.microsoft.com/office/drawing/2014/main" id="{23B7FC44-23B2-4C39-9951-D4B407B6D446}"/>
                    </a:ext>
                  </a:extLst>
                </p:cNvPr>
                <p:cNvPicPr/>
                <p:nvPr/>
              </p:nvPicPr>
              <p:blipFill>
                <a:blip r:embed="rId70"/>
                <a:stretch>
                  <a:fillRect/>
                </a:stretch>
              </p:blipFill>
              <p:spPr>
                <a:xfrm>
                  <a:off x="4422510" y="1068090"/>
                  <a:ext cx="986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6" name="墨迹 35">
                  <a:extLst>
                    <a:ext uri="{FF2B5EF4-FFF2-40B4-BE49-F238E27FC236}">
                      <a16:creationId xmlns:a16="http://schemas.microsoft.com/office/drawing/2014/main" id="{7165C0DB-D86E-4F03-9EC4-CAD080AE399C}"/>
                    </a:ext>
                  </a:extLst>
                </p14:cNvPr>
                <p14:cNvContentPartPr/>
                <p14:nvPr/>
              </p14:nvContentPartPr>
              <p14:xfrm>
                <a:off x="4476510" y="948210"/>
                <a:ext cx="109080" cy="414360"/>
              </p14:xfrm>
            </p:contentPart>
          </mc:Choice>
          <mc:Fallback xmlns="">
            <p:pic>
              <p:nvPicPr>
                <p:cNvPr id="36" name="墨迹 35">
                  <a:extLst>
                    <a:ext uri="{FF2B5EF4-FFF2-40B4-BE49-F238E27FC236}">
                      <a16:creationId xmlns:a16="http://schemas.microsoft.com/office/drawing/2014/main" id="{7165C0DB-D86E-4F03-9EC4-CAD080AE399C}"/>
                    </a:ext>
                  </a:extLst>
                </p:cNvPr>
                <p:cNvPicPr/>
                <p:nvPr/>
              </p:nvPicPr>
              <p:blipFill>
                <a:blip r:embed="rId72"/>
                <a:stretch>
                  <a:fillRect/>
                </a:stretch>
              </p:blipFill>
              <p:spPr>
                <a:xfrm>
                  <a:off x="4458510" y="930210"/>
                  <a:ext cx="144720" cy="450000"/>
                </a:xfrm>
                <a:prstGeom prst="rect">
                  <a:avLst/>
                </a:prstGeom>
              </p:spPr>
            </p:pic>
          </mc:Fallback>
        </mc:AlternateContent>
      </p:grpSp>
      <p:grpSp>
        <p:nvGrpSpPr>
          <p:cNvPr id="55" name="组合 54">
            <a:extLst>
              <a:ext uri="{FF2B5EF4-FFF2-40B4-BE49-F238E27FC236}">
                <a16:creationId xmlns:a16="http://schemas.microsoft.com/office/drawing/2014/main" id="{6BF65496-0712-4446-A377-E8826BCB95EB}"/>
              </a:ext>
            </a:extLst>
          </p:cNvPr>
          <p:cNvGrpSpPr/>
          <p:nvPr/>
        </p:nvGrpSpPr>
        <p:grpSpPr>
          <a:xfrm>
            <a:off x="4576950" y="2140530"/>
            <a:ext cx="616320" cy="501120"/>
            <a:chOff x="4576950" y="2140530"/>
            <a:chExt cx="616320" cy="501120"/>
          </a:xfrm>
        </p:grpSpPr>
        <mc:AlternateContent xmlns:mc="http://schemas.openxmlformats.org/markup-compatibility/2006" xmlns:p14="http://schemas.microsoft.com/office/powerpoint/2010/main">
          <mc:Choice Requires="p14">
            <p:contentPart p14:bwMode="auto" r:id="rId73">
              <p14:nvContentPartPr>
                <p14:cNvPr id="38" name="墨迹 37">
                  <a:extLst>
                    <a:ext uri="{FF2B5EF4-FFF2-40B4-BE49-F238E27FC236}">
                      <a16:creationId xmlns:a16="http://schemas.microsoft.com/office/drawing/2014/main" id="{651542F0-22B4-4ADF-8BB9-AB618121F6AD}"/>
                    </a:ext>
                  </a:extLst>
                </p14:cNvPr>
                <p14:cNvContentPartPr/>
                <p14:nvPr/>
              </p14:nvContentPartPr>
              <p14:xfrm>
                <a:off x="4576950" y="2237010"/>
                <a:ext cx="166320" cy="44640"/>
              </p14:xfrm>
            </p:contentPart>
          </mc:Choice>
          <mc:Fallback xmlns="">
            <p:pic>
              <p:nvPicPr>
                <p:cNvPr id="38" name="墨迹 37">
                  <a:extLst>
                    <a:ext uri="{FF2B5EF4-FFF2-40B4-BE49-F238E27FC236}">
                      <a16:creationId xmlns:a16="http://schemas.microsoft.com/office/drawing/2014/main" id="{651542F0-22B4-4ADF-8BB9-AB618121F6AD}"/>
                    </a:ext>
                  </a:extLst>
                </p:cNvPr>
                <p:cNvPicPr/>
                <p:nvPr/>
              </p:nvPicPr>
              <p:blipFill>
                <a:blip r:embed="rId74"/>
                <a:stretch>
                  <a:fillRect/>
                </a:stretch>
              </p:blipFill>
              <p:spPr>
                <a:xfrm>
                  <a:off x="4558950" y="2219010"/>
                  <a:ext cx="201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9" name="墨迹 38">
                  <a:extLst>
                    <a:ext uri="{FF2B5EF4-FFF2-40B4-BE49-F238E27FC236}">
                      <a16:creationId xmlns:a16="http://schemas.microsoft.com/office/drawing/2014/main" id="{C2376F4C-D038-44F6-B5EB-81C98F938532}"/>
                    </a:ext>
                  </a:extLst>
                </p14:cNvPr>
                <p14:cNvContentPartPr/>
                <p14:nvPr/>
              </p14:nvContentPartPr>
              <p14:xfrm>
                <a:off x="4617630" y="2306490"/>
                <a:ext cx="108360" cy="102960"/>
              </p14:xfrm>
            </p:contentPart>
          </mc:Choice>
          <mc:Fallback xmlns="">
            <p:pic>
              <p:nvPicPr>
                <p:cNvPr id="39" name="墨迹 38">
                  <a:extLst>
                    <a:ext uri="{FF2B5EF4-FFF2-40B4-BE49-F238E27FC236}">
                      <a16:creationId xmlns:a16="http://schemas.microsoft.com/office/drawing/2014/main" id="{C2376F4C-D038-44F6-B5EB-81C98F938532}"/>
                    </a:ext>
                  </a:extLst>
                </p:cNvPr>
                <p:cNvPicPr/>
                <p:nvPr/>
              </p:nvPicPr>
              <p:blipFill>
                <a:blip r:embed="rId76"/>
                <a:stretch>
                  <a:fillRect/>
                </a:stretch>
              </p:blipFill>
              <p:spPr>
                <a:xfrm>
                  <a:off x="4599630" y="2288850"/>
                  <a:ext cx="1440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0" name="墨迹 39">
                  <a:extLst>
                    <a:ext uri="{FF2B5EF4-FFF2-40B4-BE49-F238E27FC236}">
                      <a16:creationId xmlns:a16="http://schemas.microsoft.com/office/drawing/2014/main" id="{DB93F43B-597D-4224-B2DF-96F542FBFD77}"/>
                    </a:ext>
                  </a:extLst>
                </p14:cNvPr>
                <p14:cNvContentPartPr/>
                <p14:nvPr/>
              </p14:nvContentPartPr>
              <p14:xfrm>
                <a:off x="4665870" y="2170050"/>
                <a:ext cx="34920" cy="420480"/>
              </p14:xfrm>
            </p:contentPart>
          </mc:Choice>
          <mc:Fallback xmlns="">
            <p:pic>
              <p:nvPicPr>
                <p:cNvPr id="40" name="墨迹 39">
                  <a:extLst>
                    <a:ext uri="{FF2B5EF4-FFF2-40B4-BE49-F238E27FC236}">
                      <a16:creationId xmlns:a16="http://schemas.microsoft.com/office/drawing/2014/main" id="{DB93F43B-597D-4224-B2DF-96F542FBFD77}"/>
                    </a:ext>
                  </a:extLst>
                </p:cNvPr>
                <p:cNvPicPr/>
                <p:nvPr/>
              </p:nvPicPr>
              <p:blipFill>
                <a:blip r:embed="rId78"/>
                <a:stretch>
                  <a:fillRect/>
                </a:stretch>
              </p:blipFill>
              <p:spPr>
                <a:xfrm>
                  <a:off x="4648230" y="2152410"/>
                  <a:ext cx="7056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1" name="墨迹 40">
                  <a:extLst>
                    <a:ext uri="{FF2B5EF4-FFF2-40B4-BE49-F238E27FC236}">
                      <a16:creationId xmlns:a16="http://schemas.microsoft.com/office/drawing/2014/main" id="{6C170E4F-4D83-4C77-A775-2E1DB8FEF5A3}"/>
                    </a:ext>
                  </a:extLst>
                </p14:cNvPr>
                <p14:cNvContentPartPr/>
                <p14:nvPr/>
              </p14:nvContentPartPr>
              <p14:xfrm>
                <a:off x="4595310" y="2357610"/>
                <a:ext cx="132840" cy="230400"/>
              </p14:xfrm>
            </p:contentPart>
          </mc:Choice>
          <mc:Fallback xmlns="">
            <p:pic>
              <p:nvPicPr>
                <p:cNvPr id="41" name="墨迹 40">
                  <a:extLst>
                    <a:ext uri="{FF2B5EF4-FFF2-40B4-BE49-F238E27FC236}">
                      <a16:creationId xmlns:a16="http://schemas.microsoft.com/office/drawing/2014/main" id="{6C170E4F-4D83-4C77-A775-2E1DB8FEF5A3}"/>
                    </a:ext>
                  </a:extLst>
                </p:cNvPr>
                <p:cNvPicPr/>
                <p:nvPr/>
              </p:nvPicPr>
              <p:blipFill>
                <a:blip r:embed="rId80"/>
                <a:stretch>
                  <a:fillRect/>
                </a:stretch>
              </p:blipFill>
              <p:spPr>
                <a:xfrm>
                  <a:off x="4577310" y="2339610"/>
                  <a:ext cx="1684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2" name="墨迹 41">
                  <a:extLst>
                    <a:ext uri="{FF2B5EF4-FFF2-40B4-BE49-F238E27FC236}">
                      <a16:creationId xmlns:a16="http://schemas.microsoft.com/office/drawing/2014/main" id="{CB124724-EFE3-4E73-BAA7-BBE1178AFCB2}"/>
                    </a:ext>
                  </a:extLst>
                </p14:cNvPr>
                <p14:cNvContentPartPr/>
                <p14:nvPr/>
              </p14:nvContentPartPr>
              <p14:xfrm>
                <a:off x="4731030" y="2219010"/>
                <a:ext cx="124560" cy="186120"/>
              </p14:xfrm>
            </p:contentPart>
          </mc:Choice>
          <mc:Fallback xmlns="">
            <p:pic>
              <p:nvPicPr>
                <p:cNvPr id="42" name="墨迹 41">
                  <a:extLst>
                    <a:ext uri="{FF2B5EF4-FFF2-40B4-BE49-F238E27FC236}">
                      <a16:creationId xmlns:a16="http://schemas.microsoft.com/office/drawing/2014/main" id="{CB124724-EFE3-4E73-BAA7-BBE1178AFCB2}"/>
                    </a:ext>
                  </a:extLst>
                </p:cNvPr>
                <p:cNvPicPr/>
                <p:nvPr/>
              </p:nvPicPr>
              <p:blipFill>
                <a:blip r:embed="rId82"/>
                <a:stretch>
                  <a:fillRect/>
                </a:stretch>
              </p:blipFill>
              <p:spPr>
                <a:xfrm>
                  <a:off x="4713030" y="2201370"/>
                  <a:ext cx="1602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3" name="墨迹 42">
                  <a:extLst>
                    <a:ext uri="{FF2B5EF4-FFF2-40B4-BE49-F238E27FC236}">
                      <a16:creationId xmlns:a16="http://schemas.microsoft.com/office/drawing/2014/main" id="{F917C075-58F2-40CC-BE8A-F00C7263910D}"/>
                    </a:ext>
                  </a:extLst>
                </p14:cNvPr>
                <p14:cNvContentPartPr/>
                <p14:nvPr/>
              </p14:nvContentPartPr>
              <p14:xfrm>
                <a:off x="4756950" y="2349330"/>
                <a:ext cx="111600" cy="162720"/>
              </p14:xfrm>
            </p:contentPart>
          </mc:Choice>
          <mc:Fallback xmlns="">
            <p:pic>
              <p:nvPicPr>
                <p:cNvPr id="43" name="墨迹 42">
                  <a:extLst>
                    <a:ext uri="{FF2B5EF4-FFF2-40B4-BE49-F238E27FC236}">
                      <a16:creationId xmlns:a16="http://schemas.microsoft.com/office/drawing/2014/main" id="{F917C075-58F2-40CC-BE8A-F00C7263910D}"/>
                    </a:ext>
                  </a:extLst>
                </p:cNvPr>
                <p:cNvPicPr/>
                <p:nvPr/>
              </p:nvPicPr>
              <p:blipFill>
                <a:blip r:embed="rId84"/>
                <a:stretch>
                  <a:fillRect/>
                </a:stretch>
              </p:blipFill>
              <p:spPr>
                <a:xfrm>
                  <a:off x="4738950" y="2331330"/>
                  <a:ext cx="1472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4" name="墨迹 43">
                  <a:extLst>
                    <a:ext uri="{FF2B5EF4-FFF2-40B4-BE49-F238E27FC236}">
                      <a16:creationId xmlns:a16="http://schemas.microsoft.com/office/drawing/2014/main" id="{D567E86F-7710-4387-A9C5-26F38F022674}"/>
                    </a:ext>
                  </a:extLst>
                </p14:cNvPr>
                <p14:cNvContentPartPr/>
                <p14:nvPr/>
              </p14:nvContentPartPr>
              <p14:xfrm>
                <a:off x="4769550" y="2417730"/>
                <a:ext cx="41400" cy="180000"/>
              </p14:xfrm>
            </p:contentPart>
          </mc:Choice>
          <mc:Fallback xmlns="">
            <p:pic>
              <p:nvPicPr>
                <p:cNvPr id="44" name="墨迹 43">
                  <a:extLst>
                    <a:ext uri="{FF2B5EF4-FFF2-40B4-BE49-F238E27FC236}">
                      <a16:creationId xmlns:a16="http://schemas.microsoft.com/office/drawing/2014/main" id="{D567E86F-7710-4387-A9C5-26F38F022674}"/>
                    </a:ext>
                  </a:extLst>
                </p:cNvPr>
                <p:cNvPicPr/>
                <p:nvPr/>
              </p:nvPicPr>
              <p:blipFill>
                <a:blip r:embed="rId86"/>
                <a:stretch>
                  <a:fillRect/>
                </a:stretch>
              </p:blipFill>
              <p:spPr>
                <a:xfrm>
                  <a:off x="4751910" y="2400090"/>
                  <a:ext cx="770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5" name="墨迹 44">
                  <a:extLst>
                    <a:ext uri="{FF2B5EF4-FFF2-40B4-BE49-F238E27FC236}">
                      <a16:creationId xmlns:a16="http://schemas.microsoft.com/office/drawing/2014/main" id="{3C407499-CF61-48D6-94A4-D4BD339BAF71}"/>
                    </a:ext>
                  </a:extLst>
                </p14:cNvPr>
                <p14:cNvContentPartPr/>
                <p14:nvPr/>
              </p14:nvContentPartPr>
              <p14:xfrm>
                <a:off x="4791510" y="2498730"/>
                <a:ext cx="141120" cy="125280"/>
              </p14:xfrm>
            </p:contentPart>
          </mc:Choice>
          <mc:Fallback xmlns="">
            <p:pic>
              <p:nvPicPr>
                <p:cNvPr id="45" name="墨迹 44">
                  <a:extLst>
                    <a:ext uri="{FF2B5EF4-FFF2-40B4-BE49-F238E27FC236}">
                      <a16:creationId xmlns:a16="http://schemas.microsoft.com/office/drawing/2014/main" id="{3C407499-CF61-48D6-94A4-D4BD339BAF71}"/>
                    </a:ext>
                  </a:extLst>
                </p:cNvPr>
                <p:cNvPicPr/>
                <p:nvPr/>
              </p:nvPicPr>
              <p:blipFill>
                <a:blip r:embed="rId88"/>
                <a:stretch>
                  <a:fillRect/>
                </a:stretch>
              </p:blipFill>
              <p:spPr>
                <a:xfrm>
                  <a:off x="4773870" y="2481090"/>
                  <a:ext cx="1767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6" name="墨迹 45">
                  <a:extLst>
                    <a:ext uri="{FF2B5EF4-FFF2-40B4-BE49-F238E27FC236}">
                      <a16:creationId xmlns:a16="http://schemas.microsoft.com/office/drawing/2014/main" id="{2C18510E-0900-4EED-B009-4992D6408CF9}"/>
                    </a:ext>
                  </a:extLst>
                </p14:cNvPr>
                <p14:cNvContentPartPr/>
                <p14:nvPr/>
              </p14:nvContentPartPr>
              <p14:xfrm>
                <a:off x="4921110" y="2140530"/>
                <a:ext cx="153360" cy="258120"/>
              </p14:xfrm>
            </p:contentPart>
          </mc:Choice>
          <mc:Fallback xmlns="">
            <p:pic>
              <p:nvPicPr>
                <p:cNvPr id="46" name="墨迹 45">
                  <a:extLst>
                    <a:ext uri="{FF2B5EF4-FFF2-40B4-BE49-F238E27FC236}">
                      <a16:creationId xmlns:a16="http://schemas.microsoft.com/office/drawing/2014/main" id="{2C18510E-0900-4EED-B009-4992D6408CF9}"/>
                    </a:ext>
                  </a:extLst>
                </p:cNvPr>
                <p:cNvPicPr/>
                <p:nvPr/>
              </p:nvPicPr>
              <p:blipFill>
                <a:blip r:embed="rId90"/>
                <a:stretch>
                  <a:fillRect/>
                </a:stretch>
              </p:blipFill>
              <p:spPr>
                <a:xfrm>
                  <a:off x="4903110" y="2122530"/>
                  <a:ext cx="1890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7" name="墨迹 46">
                  <a:extLst>
                    <a:ext uri="{FF2B5EF4-FFF2-40B4-BE49-F238E27FC236}">
                      <a16:creationId xmlns:a16="http://schemas.microsoft.com/office/drawing/2014/main" id="{87D77C0E-1E6A-41F4-AFFF-D0B4AB34FE00}"/>
                    </a:ext>
                  </a:extLst>
                </p14:cNvPr>
                <p14:cNvContentPartPr/>
                <p14:nvPr/>
              </p14:nvContentPartPr>
              <p14:xfrm>
                <a:off x="5026950" y="2159610"/>
                <a:ext cx="100440" cy="142920"/>
              </p14:xfrm>
            </p:contentPart>
          </mc:Choice>
          <mc:Fallback xmlns="">
            <p:pic>
              <p:nvPicPr>
                <p:cNvPr id="47" name="墨迹 46">
                  <a:extLst>
                    <a:ext uri="{FF2B5EF4-FFF2-40B4-BE49-F238E27FC236}">
                      <a16:creationId xmlns:a16="http://schemas.microsoft.com/office/drawing/2014/main" id="{87D77C0E-1E6A-41F4-AFFF-D0B4AB34FE00}"/>
                    </a:ext>
                  </a:extLst>
                </p:cNvPr>
                <p:cNvPicPr/>
                <p:nvPr/>
              </p:nvPicPr>
              <p:blipFill>
                <a:blip r:embed="rId92"/>
                <a:stretch>
                  <a:fillRect/>
                </a:stretch>
              </p:blipFill>
              <p:spPr>
                <a:xfrm>
                  <a:off x="5008950" y="2141610"/>
                  <a:ext cx="1360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8" name="墨迹 47">
                  <a:extLst>
                    <a:ext uri="{FF2B5EF4-FFF2-40B4-BE49-F238E27FC236}">
                      <a16:creationId xmlns:a16="http://schemas.microsoft.com/office/drawing/2014/main" id="{1D5CC34F-F8B8-4913-A499-A5BEC1559E04}"/>
                    </a:ext>
                  </a:extLst>
                </p14:cNvPr>
                <p14:cNvContentPartPr/>
                <p14:nvPr/>
              </p14:nvContentPartPr>
              <p14:xfrm>
                <a:off x="5028750" y="2296050"/>
                <a:ext cx="164520" cy="268920"/>
              </p14:xfrm>
            </p:contentPart>
          </mc:Choice>
          <mc:Fallback xmlns="">
            <p:pic>
              <p:nvPicPr>
                <p:cNvPr id="48" name="墨迹 47">
                  <a:extLst>
                    <a:ext uri="{FF2B5EF4-FFF2-40B4-BE49-F238E27FC236}">
                      <a16:creationId xmlns:a16="http://schemas.microsoft.com/office/drawing/2014/main" id="{1D5CC34F-F8B8-4913-A499-A5BEC1559E04}"/>
                    </a:ext>
                  </a:extLst>
                </p:cNvPr>
                <p:cNvPicPr/>
                <p:nvPr/>
              </p:nvPicPr>
              <p:blipFill>
                <a:blip r:embed="rId94"/>
                <a:stretch>
                  <a:fillRect/>
                </a:stretch>
              </p:blipFill>
              <p:spPr>
                <a:xfrm>
                  <a:off x="5011110" y="2278050"/>
                  <a:ext cx="20016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墨迹 48">
                  <a:extLst>
                    <a:ext uri="{FF2B5EF4-FFF2-40B4-BE49-F238E27FC236}">
                      <a16:creationId xmlns:a16="http://schemas.microsoft.com/office/drawing/2014/main" id="{8DCA4666-BD8D-4AAA-BDF9-EF8CC1E88BCF}"/>
                    </a:ext>
                  </a:extLst>
                </p14:cNvPr>
                <p14:cNvContentPartPr/>
                <p14:nvPr/>
              </p14:nvContentPartPr>
              <p14:xfrm>
                <a:off x="5052870" y="2342130"/>
                <a:ext cx="24480" cy="54720"/>
              </p14:xfrm>
            </p:contentPart>
          </mc:Choice>
          <mc:Fallback xmlns="">
            <p:pic>
              <p:nvPicPr>
                <p:cNvPr id="49" name="墨迹 48">
                  <a:extLst>
                    <a:ext uri="{FF2B5EF4-FFF2-40B4-BE49-F238E27FC236}">
                      <a16:creationId xmlns:a16="http://schemas.microsoft.com/office/drawing/2014/main" id="{8DCA4666-BD8D-4AAA-BDF9-EF8CC1E88BCF}"/>
                    </a:ext>
                  </a:extLst>
                </p:cNvPr>
                <p:cNvPicPr/>
                <p:nvPr/>
              </p:nvPicPr>
              <p:blipFill>
                <a:blip r:embed="rId96"/>
                <a:stretch>
                  <a:fillRect/>
                </a:stretch>
              </p:blipFill>
              <p:spPr>
                <a:xfrm>
                  <a:off x="5035230" y="2324130"/>
                  <a:ext cx="601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0" name="墨迹 49">
                  <a:extLst>
                    <a:ext uri="{FF2B5EF4-FFF2-40B4-BE49-F238E27FC236}">
                      <a16:creationId xmlns:a16="http://schemas.microsoft.com/office/drawing/2014/main" id="{6710D7CD-ADDA-4600-8703-B44418540871}"/>
                    </a:ext>
                  </a:extLst>
                </p14:cNvPr>
                <p14:cNvContentPartPr/>
                <p14:nvPr/>
              </p14:nvContentPartPr>
              <p14:xfrm>
                <a:off x="4975470" y="2376330"/>
                <a:ext cx="136800" cy="119880"/>
              </p14:xfrm>
            </p:contentPart>
          </mc:Choice>
          <mc:Fallback xmlns="">
            <p:pic>
              <p:nvPicPr>
                <p:cNvPr id="50" name="墨迹 49">
                  <a:extLst>
                    <a:ext uri="{FF2B5EF4-FFF2-40B4-BE49-F238E27FC236}">
                      <a16:creationId xmlns:a16="http://schemas.microsoft.com/office/drawing/2014/main" id="{6710D7CD-ADDA-4600-8703-B44418540871}"/>
                    </a:ext>
                  </a:extLst>
                </p:cNvPr>
                <p:cNvPicPr/>
                <p:nvPr/>
              </p:nvPicPr>
              <p:blipFill>
                <a:blip r:embed="rId98"/>
                <a:stretch>
                  <a:fillRect/>
                </a:stretch>
              </p:blipFill>
              <p:spPr>
                <a:xfrm>
                  <a:off x="4957470" y="2358690"/>
                  <a:ext cx="1724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1" name="墨迹 50">
                  <a:extLst>
                    <a:ext uri="{FF2B5EF4-FFF2-40B4-BE49-F238E27FC236}">
                      <a16:creationId xmlns:a16="http://schemas.microsoft.com/office/drawing/2014/main" id="{52B58B3C-2E3E-4C0F-8782-2D40C64627A1}"/>
                    </a:ext>
                  </a:extLst>
                </p14:cNvPr>
                <p14:cNvContentPartPr/>
                <p14:nvPr/>
              </p14:nvContentPartPr>
              <p14:xfrm>
                <a:off x="5047470" y="2457330"/>
                <a:ext cx="86040" cy="158400"/>
              </p14:xfrm>
            </p:contentPart>
          </mc:Choice>
          <mc:Fallback xmlns="">
            <p:pic>
              <p:nvPicPr>
                <p:cNvPr id="51" name="墨迹 50">
                  <a:extLst>
                    <a:ext uri="{FF2B5EF4-FFF2-40B4-BE49-F238E27FC236}">
                      <a16:creationId xmlns:a16="http://schemas.microsoft.com/office/drawing/2014/main" id="{52B58B3C-2E3E-4C0F-8782-2D40C64627A1}"/>
                    </a:ext>
                  </a:extLst>
                </p:cNvPr>
                <p:cNvPicPr/>
                <p:nvPr/>
              </p:nvPicPr>
              <p:blipFill>
                <a:blip r:embed="rId100"/>
                <a:stretch>
                  <a:fillRect/>
                </a:stretch>
              </p:blipFill>
              <p:spPr>
                <a:xfrm>
                  <a:off x="5029830" y="2439690"/>
                  <a:ext cx="1216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2" name="墨迹 51">
                  <a:extLst>
                    <a:ext uri="{FF2B5EF4-FFF2-40B4-BE49-F238E27FC236}">
                      <a16:creationId xmlns:a16="http://schemas.microsoft.com/office/drawing/2014/main" id="{81D9383E-D5A0-4C1A-B7DC-BAE85357B7CB}"/>
                    </a:ext>
                  </a:extLst>
                </p14:cNvPr>
                <p14:cNvContentPartPr/>
                <p14:nvPr/>
              </p14:nvContentPartPr>
              <p14:xfrm>
                <a:off x="5026230" y="2470290"/>
                <a:ext cx="113400" cy="171360"/>
              </p14:xfrm>
            </p:contentPart>
          </mc:Choice>
          <mc:Fallback xmlns="">
            <p:pic>
              <p:nvPicPr>
                <p:cNvPr id="52" name="墨迹 51">
                  <a:extLst>
                    <a:ext uri="{FF2B5EF4-FFF2-40B4-BE49-F238E27FC236}">
                      <a16:creationId xmlns:a16="http://schemas.microsoft.com/office/drawing/2014/main" id="{81D9383E-D5A0-4C1A-B7DC-BAE85357B7CB}"/>
                    </a:ext>
                  </a:extLst>
                </p:cNvPr>
                <p:cNvPicPr/>
                <p:nvPr/>
              </p:nvPicPr>
              <p:blipFill>
                <a:blip r:embed="rId102"/>
                <a:stretch>
                  <a:fillRect/>
                </a:stretch>
              </p:blipFill>
              <p:spPr>
                <a:xfrm>
                  <a:off x="5008590" y="2452650"/>
                  <a:ext cx="149040" cy="207000"/>
                </a:xfrm>
                <a:prstGeom prst="rect">
                  <a:avLst/>
                </a:prstGeom>
              </p:spPr>
            </p:pic>
          </mc:Fallback>
        </mc:AlternateContent>
      </p:grpSp>
      <p:grpSp>
        <p:nvGrpSpPr>
          <p:cNvPr id="92165" name="组合 92164">
            <a:extLst>
              <a:ext uri="{FF2B5EF4-FFF2-40B4-BE49-F238E27FC236}">
                <a16:creationId xmlns:a16="http://schemas.microsoft.com/office/drawing/2014/main" id="{FACD236D-BB52-4E47-8DDC-44A31C97C094}"/>
              </a:ext>
            </a:extLst>
          </p:cNvPr>
          <p:cNvGrpSpPr/>
          <p:nvPr/>
        </p:nvGrpSpPr>
        <p:grpSpPr>
          <a:xfrm>
            <a:off x="5308470" y="2151690"/>
            <a:ext cx="535320" cy="450360"/>
            <a:chOff x="5308470" y="2151690"/>
            <a:chExt cx="535320" cy="450360"/>
          </a:xfrm>
        </p:grpSpPr>
        <mc:AlternateContent xmlns:mc="http://schemas.openxmlformats.org/markup-compatibility/2006" xmlns:p14="http://schemas.microsoft.com/office/powerpoint/2010/main">
          <mc:Choice Requires="p14">
            <p:contentPart p14:bwMode="auto" r:id="rId103">
              <p14:nvContentPartPr>
                <p14:cNvPr id="56" name="墨迹 55">
                  <a:extLst>
                    <a:ext uri="{FF2B5EF4-FFF2-40B4-BE49-F238E27FC236}">
                      <a16:creationId xmlns:a16="http://schemas.microsoft.com/office/drawing/2014/main" id="{20618410-5914-4D91-964F-58751C417A7A}"/>
                    </a:ext>
                  </a:extLst>
                </p14:cNvPr>
                <p14:cNvContentPartPr/>
                <p14:nvPr/>
              </p14:nvContentPartPr>
              <p14:xfrm>
                <a:off x="5333670" y="2186610"/>
                <a:ext cx="92520" cy="34200"/>
              </p14:xfrm>
            </p:contentPart>
          </mc:Choice>
          <mc:Fallback xmlns="">
            <p:pic>
              <p:nvPicPr>
                <p:cNvPr id="56" name="墨迹 55">
                  <a:extLst>
                    <a:ext uri="{FF2B5EF4-FFF2-40B4-BE49-F238E27FC236}">
                      <a16:creationId xmlns:a16="http://schemas.microsoft.com/office/drawing/2014/main" id="{20618410-5914-4D91-964F-58751C417A7A}"/>
                    </a:ext>
                  </a:extLst>
                </p:cNvPr>
                <p:cNvPicPr/>
                <p:nvPr/>
              </p:nvPicPr>
              <p:blipFill>
                <a:blip r:embed="rId104"/>
                <a:stretch>
                  <a:fillRect/>
                </a:stretch>
              </p:blipFill>
              <p:spPr>
                <a:xfrm>
                  <a:off x="5316030" y="2168970"/>
                  <a:ext cx="1281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7" name="墨迹 56">
                  <a:extLst>
                    <a:ext uri="{FF2B5EF4-FFF2-40B4-BE49-F238E27FC236}">
                      <a16:creationId xmlns:a16="http://schemas.microsoft.com/office/drawing/2014/main" id="{FF3E4BB2-630A-4AF7-BA35-10F8CC0EA3BD}"/>
                    </a:ext>
                  </a:extLst>
                </p14:cNvPr>
                <p14:cNvContentPartPr/>
                <p14:nvPr/>
              </p14:nvContentPartPr>
              <p14:xfrm>
                <a:off x="5308470" y="2260410"/>
                <a:ext cx="54000" cy="282240"/>
              </p14:xfrm>
            </p:contentPart>
          </mc:Choice>
          <mc:Fallback xmlns="">
            <p:pic>
              <p:nvPicPr>
                <p:cNvPr id="57" name="墨迹 56">
                  <a:extLst>
                    <a:ext uri="{FF2B5EF4-FFF2-40B4-BE49-F238E27FC236}">
                      <a16:creationId xmlns:a16="http://schemas.microsoft.com/office/drawing/2014/main" id="{FF3E4BB2-630A-4AF7-BA35-10F8CC0EA3BD}"/>
                    </a:ext>
                  </a:extLst>
                </p:cNvPr>
                <p:cNvPicPr/>
                <p:nvPr/>
              </p:nvPicPr>
              <p:blipFill>
                <a:blip r:embed="rId106"/>
                <a:stretch>
                  <a:fillRect/>
                </a:stretch>
              </p:blipFill>
              <p:spPr>
                <a:xfrm>
                  <a:off x="5290830" y="2242770"/>
                  <a:ext cx="896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8" name="墨迹 57">
                  <a:extLst>
                    <a:ext uri="{FF2B5EF4-FFF2-40B4-BE49-F238E27FC236}">
                      <a16:creationId xmlns:a16="http://schemas.microsoft.com/office/drawing/2014/main" id="{DD49D5B1-E35C-4239-A578-B72B13415C76}"/>
                    </a:ext>
                  </a:extLst>
                </p14:cNvPr>
                <p14:cNvContentPartPr/>
                <p14:nvPr/>
              </p14:nvContentPartPr>
              <p14:xfrm>
                <a:off x="5364990" y="2285250"/>
                <a:ext cx="96480" cy="293400"/>
              </p14:xfrm>
            </p:contentPart>
          </mc:Choice>
          <mc:Fallback xmlns="">
            <p:pic>
              <p:nvPicPr>
                <p:cNvPr id="58" name="墨迹 57">
                  <a:extLst>
                    <a:ext uri="{FF2B5EF4-FFF2-40B4-BE49-F238E27FC236}">
                      <a16:creationId xmlns:a16="http://schemas.microsoft.com/office/drawing/2014/main" id="{DD49D5B1-E35C-4239-A578-B72B13415C76}"/>
                    </a:ext>
                  </a:extLst>
                </p:cNvPr>
                <p:cNvPicPr/>
                <p:nvPr/>
              </p:nvPicPr>
              <p:blipFill>
                <a:blip r:embed="rId108"/>
                <a:stretch>
                  <a:fillRect/>
                </a:stretch>
              </p:blipFill>
              <p:spPr>
                <a:xfrm>
                  <a:off x="5347350" y="2267250"/>
                  <a:ext cx="13212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9" name="墨迹 58">
                  <a:extLst>
                    <a:ext uri="{FF2B5EF4-FFF2-40B4-BE49-F238E27FC236}">
                      <a16:creationId xmlns:a16="http://schemas.microsoft.com/office/drawing/2014/main" id="{5622E31A-49C1-4B76-82EA-DB971C848376}"/>
                    </a:ext>
                  </a:extLst>
                </p14:cNvPr>
                <p14:cNvContentPartPr/>
                <p14:nvPr/>
              </p14:nvContentPartPr>
              <p14:xfrm>
                <a:off x="5352750" y="2209650"/>
                <a:ext cx="14400" cy="189720"/>
              </p14:xfrm>
            </p:contentPart>
          </mc:Choice>
          <mc:Fallback xmlns="">
            <p:pic>
              <p:nvPicPr>
                <p:cNvPr id="59" name="墨迹 58">
                  <a:extLst>
                    <a:ext uri="{FF2B5EF4-FFF2-40B4-BE49-F238E27FC236}">
                      <a16:creationId xmlns:a16="http://schemas.microsoft.com/office/drawing/2014/main" id="{5622E31A-49C1-4B76-82EA-DB971C848376}"/>
                    </a:ext>
                  </a:extLst>
                </p:cNvPr>
                <p:cNvPicPr/>
                <p:nvPr/>
              </p:nvPicPr>
              <p:blipFill>
                <a:blip r:embed="rId110"/>
                <a:stretch>
                  <a:fillRect/>
                </a:stretch>
              </p:blipFill>
              <p:spPr>
                <a:xfrm>
                  <a:off x="5334750" y="2192010"/>
                  <a:ext cx="500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0" name="墨迹 59">
                  <a:extLst>
                    <a:ext uri="{FF2B5EF4-FFF2-40B4-BE49-F238E27FC236}">
                      <a16:creationId xmlns:a16="http://schemas.microsoft.com/office/drawing/2014/main" id="{CAD6C8C5-96F0-4652-842F-50B3991202DD}"/>
                    </a:ext>
                  </a:extLst>
                </p14:cNvPr>
                <p14:cNvContentPartPr/>
                <p14:nvPr/>
              </p14:nvContentPartPr>
              <p14:xfrm>
                <a:off x="5388390" y="2202450"/>
                <a:ext cx="69840" cy="204120"/>
              </p14:xfrm>
            </p:contentPart>
          </mc:Choice>
          <mc:Fallback xmlns="">
            <p:pic>
              <p:nvPicPr>
                <p:cNvPr id="60" name="墨迹 59">
                  <a:extLst>
                    <a:ext uri="{FF2B5EF4-FFF2-40B4-BE49-F238E27FC236}">
                      <a16:creationId xmlns:a16="http://schemas.microsoft.com/office/drawing/2014/main" id="{CAD6C8C5-96F0-4652-842F-50B3991202DD}"/>
                    </a:ext>
                  </a:extLst>
                </p:cNvPr>
                <p:cNvPicPr/>
                <p:nvPr/>
              </p:nvPicPr>
              <p:blipFill>
                <a:blip r:embed="rId112"/>
                <a:stretch>
                  <a:fillRect/>
                </a:stretch>
              </p:blipFill>
              <p:spPr>
                <a:xfrm>
                  <a:off x="5370390" y="2184810"/>
                  <a:ext cx="1054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1" name="墨迹 60">
                  <a:extLst>
                    <a:ext uri="{FF2B5EF4-FFF2-40B4-BE49-F238E27FC236}">
                      <a16:creationId xmlns:a16="http://schemas.microsoft.com/office/drawing/2014/main" id="{07E93232-03D8-4BAB-B271-0B188E105842}"/>
                    </a:ext>
                  </a:extLst>
                </p14:cNvPr>
                <p14:cNvContentPartPr/>
                <p14:nvPr/>
              </p14:nvContentPartPr>
              <p14:xfrm>
                <a:off x="5367870" y="2436810"/>
                <a:ext cx="77040" cy="11520"/>
              </p14:xfrm>
            </p:contentPart>
          </mc:Choice>
          <mc:Fallback xmlns="">
            <p:pic>
              <p:nvPicPr>
                <p:cNvPr id="61" name="墨迹 60">
                  <a:extLst>
                    <a:ext uri="{FF2B5EF4-FFF2-40B4-BE49-F238E27FC236}">
                      <a16:creationId xmlns:a16="http://schemas.microsoft.com/office/drawing/2014/main" id="{07E93232-03D8-4BAB-B271-0B188E105842}"/>
                    </a:ext>
                  </a:extLst>
                </p:cNvPr>
                <p:cNvPicPr/>
                <p:nvPr/>
              </p:nvPicPr>
              <p:blipFill>
                <a:blip r:embed="rId114"/>
                <a:stretch>
                  <a:fillRect/>
                </a:stretch>
              </p:blipFill>
              <p:spPr>
                <a:xfrm>
                  <a:off x="5350230" y="2418810"/>
                  <a:ext cx="1126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2" name="墨迹 61">
                  <a:extLst>
                    <a:ext uri="{FF2B5EF4-FFF2-40B4-BE49-F238E27FC236}">
                      <a16:creationId xmlns:a16="http://schemas.microsoft.com/office/drawing/2014/main" id="{B9FB2C24-AC65-46F6-9346-850CF0BD8572}"/>
                    </a:ext>
                  </a:extLst>
                </p14:cNvPr>
                <p14:cNvContentPartPr/>
                <p14:nvPr/>
              </p14:nvContentPartPr>
              <p14:xfrm>
                <a:off x="5330070" y="2499450"/>
                <a:ext cx="115200" cy="102600"/>
              </p14:xfrm>
            </p:contentPart>
          </mc:Choice>
          <mc:Fallback xmlns="">
            <p:pic>
              <p:nvPicPr>
                <p:cNvPr id="62" name="墨迹 61">
                  <a:extLst>
                    <a:ext uri="{FF2B5EF4-FFF2-40B4-BE49-F238E27FC236}">
                      <a16:creationId xmlns:a16="http://schemas.microsoft.com/office/drawing/2014/main" id="{B9FB2C24-AC65-46F6-9346-850CF0BD8572}"/>
                    </a:ext>
                  </a:extLst>
                </p:cNvPr>
                <p:cNvPicPr/>
                <p:nvPr/>
              </p:nvPicPr>
              <p:blipFill>
                <a:blip r:embed="rId116"/>
                <a:stretch>
                  <a:fillRect/>
                </a:stretch>
              </p:blipFill>
              <p:spPr>
                <a:xfrm>
                  <a:off x="5312430" y="2481450"/>
                  <a:ext cx="1508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3" name="墨迹 62">
                  <a:extLst>
                    <a:ext uri="{FF2B5EF4-FFF2-40B4-BE49-F238E27FC236}">
                      <a16:creationId xmlns:a16="http://schemas.microsoft.com/office/drawing/2014/main" id="{23EFC269-ED6A-4B5D-A04C-9FA98C95732D}"/>
                    </a:ext>
                  </a:extLst>
                </p14:cNvPr>
                <p14:cNvContentPartPr/>
                <p14:nvPr/>
              </p14:nvContentPartPr>
              <p14:xfrm>
                <a:off x="5519070" y="2151690"/>
                <a:ext cx="100440" cy="183600"/>
              </p14:xfrm>
            </p:contentPart>
          </mc:Choice>
          <mc:Fallback xmlns="">
            <p:pic>
              <p:nvPicPr>
                <p:cNvPr id="63" name="墨迹 62">
                  <a:extLst>
                    <a:ext uri="{FF2B5EF4-FFF2-40B4-BE49-F238E27FC236}">
                      <a16:creationId xmlns:a16="http://schemas.microsoft.com/office/drawing/2014/main" id="{23EFC269-ED6A-4B5D-A04C-9FA98C95732D}"/>
                    </a:ext>
                  </a:extLst>
                </p:cNvPr>
                <p:cNvPicPr/>
                <p:nvPr/>
              </p:nvPicPr>
              <p:blipFill>
                <a:blip r:embed="rId118"/>
                <a:stretch>
                  <a:fillRect/>
                </a:stretch>
              </p:blipFill>
              <p:spPr>
                <a:xfrm>
                  <a:off x="5501070" y="2133690"/>
                  <a:ext cx="1360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2160" name="墨迹 92159">
                  <a:extLst>
                    <a:ext uri="{FF2B5EF4-FFF2-40B4-BE49-F238E27FC236}">
                      <a16:creationId xmlns:a16="http://schemas.microsoft.com/office/drawing/2014/main" id="{FE7E2932-16F5-4233-B4AB-08884E182D7E}"/>
                    </a:ext>
                  </a:extLst>
                </p14:cNvPr>
                <p14:cNvContentPartPr/>
                <p14:nvPr/>
              </p14:nvContentPartPr>
              <p14:xfrm>
                <a:off x="5529870" y="2331330"/>
                <a:ext cx="85320" cy="87120"/>
              </p14:xfrm>
            </p:contentPart>
          </mc:Choice>
          <mc:Fallback xmlns="">
            <p:pic>
              <p:nvPicPr>
                <p:cNvPr id="92160" name="墨迹 92159">
                  <a:extLst>
                    <a:ext uri="{FF2B5EF4-FFF2-40B4-BE49-F238E27FC236}">
                      <a16:creationId xmlns:a16="http://schemas.microsoft.com/office/drawing/2014/main" id="{FE7E2932-16F5-4233-B4AB-08884E182D7E}"/>
                    </a:ext>
                  </a:extLst>
                </p:cNvPr>
                <p:cNvPicPr/>
                <p:nvPr/>
              </p:nvPicPr>
              <p:blipFill>
                <a:blip r:embed="rId120"/>
                <a:stretch>
                  <a:fillRect/>
                </a:stretch>
              </p:blipFill>
              <p:spPr>
                <a:xfrm>
                  <a:off x="5512230" y="2313690"/>
                  <a:ext cx="1209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2161" name="墨迹 92160">
                  <a:extLst>
                    <a:ext uri="{FF2B5EF4-FFF2-40B4-BE49-F238E27FC236}">
                      <a16:creationId xmlns:a16="http://schemas.microsoft.com/office/drawing/2014/main" id="{F5354EF6-2F7D-4DC4-95FD-2D2F25D69E31}"/>
                    </a:ext>
                  </a:extLst>
                </p14:cNvPr>
                <p14:cNvContentPartPr/>
                <p14:nvPr/>
              </p14:nvContentPartPr>
              <p14:xfrm>
                <a:off x="5503230" y="2350410"/>
                <a:ext cx="142920" cy="244800"/>
              </p14:xfrm>
            </p:contentPart>
          </mc:Choice>
          <mc:Fallback xmlns="">
            <p:pic>
              <p:nvPicPr>
                <p:cNvPr id="92161" name="墨迹 92160">
                  <a:extLst>
                    <a:ext uri="{FF2B5EF4-FFF2-40B4-BE49-F238E27FC236}">
                      <a16:creationId xmlns:a16="http://schemas.microsoft.com/office/drawing/2014/main" id="{F5354EF6-2F7D-4DC4-95FD-2D2F25D69E31}"/>
                    </a:ext>
                  </a:extLst>
                </p:cNvPr>
                <p:cNvPicPr/>
                <p:nvPr/>
              </p:nvPicPr>
              <p:blipFill>
                <a:blip r:embed="rId122"/>
                <a:stretch>
                  <a:fillRect/>
                </a:stretch>
              </p:blipFill>
              <p:spPr>
                <a:xfrm>
                  <a:off x="5485590" y="2332410"/>
                  <a:ext cx="1785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2164" name="墨迹 92163">
                  <a:extLst>
                    <a:ext uri="{FF2B5EF4-FFF2-40B4-BE49-F238E27FC236}">
                      <a16:creationId xmlns:a16="http://schemas.microsoft.com/office/drawing/2014/main" id="{003B60F7-26D2-472D-B266-768839864FA7}"/>
                    </a:ext>
                  </a:extLst>
                </p14:cNvPr>
                <p14:cNvContentPartPr/>
                <p14:nvPr/>
              </p14:nvContentPartPr>
              <p14:xfrm>
                <a:off x="5543190" y="2452650"/>
                <a:ext cx="300600" cy="144000"/>
              </p14:xfrm>
            </p:contentPart>
          </mc:Choice>
          <mc:Fallback xmlns="">
            <p:pic>
              <p:nvPicPr>
                <p:cNvPr id="92164" name="墨迹 92163">
                  <a:extLst>
                    <a:ext uri="{FF2B5EF4-FFF2-40B4-BE49-F238E27FC236}">
                      <a16:creationId xmlns:a16="http://schemas.microsoft.com/office/drawing/2014/main" id="{003B60F7-26D2-472D-B266-768839864FA7}"/>
                    </a:ext>
                  </a:extLst>
                </p:cNvPr>
                <p:cNvPicPr/>
                <p:nvPr/>
              </p:nvPicPr>
              <p:blipFill>
                <a:blip r:embed="rId124"/>
                <a:stretch>
                  <a:fillRect/>
                </a:stretch>
              </p:blipFill>
              <p:spPr>
                <a:xfrm>
                  <a:off x="5525190" y="2435010"/>
                  <a:ext cx="336240" cy="179640"/>
                </a:xfrm>
                <a:prstGeom prst="rect">
                  <a:avLst/>
                </a:prstGeom>
              </p:spPr>
            </p:pic>
          </mc:Fallback>
        </mc:AlternateContent>
      </p:grpSp>
    </p:spTree>
  </p:cSld>
  <p:clrMapOvr>
    <a:masterClrMapping/>
  </p:clrMapOvr>
  <p:transition>
    <p:randomBar dir="ver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1908175" y="260350"/>
            <a:ext cx="6732588" cy="579438"/>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8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rPr>
              <a:t>Isobaric tag reagent</a:t>
            </a:r>
            <a:endParaRPr kumimoji="0" lang="el-GR" altLang="en-US" sz="38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endParaRPr>
          </a:p>
        </p:txBody>
      </p:sp>
      <p:grpSp>
        <p:nvGrpSpPr>
          <p:cNvPr id="93186" name="Group 3"/>
          <p:cNvGrpSpPr/>
          <p:nvPr/>
        </p:nvGrpSpPr>
        <p:grpSpPr>
          <a:xfrm>
            <a:off x="250825" y="1268413"/>
            <a:ext cx="8424863" cy="4646612"/>
            <a:chOff x="0" y="0"/>
            <a:chExt cx="5307" cy="2927"/>
          </a:xfrm>
        </p:grpSpPr>
        <p:sp>
          <p:nvSpPr>
            <p:cNvPr id="93187" name="AutoShape 4" descr="lila blomma"/>
            <p:cNvSpPr/>
            <p:nvPr/>
          </p:nvSpPr>
          <p:spPr>
            <a:xfrm rot="5400000">
              <a:off x="4125" y="42"/>
              <a:ext cx="464" cy="1281"/>
            </a:xfrm>
            <a:prstGeom prst="irregularSeal1">
              <a:avLst/>
            </a:prstGeom>
            <a:blipFill rotWithShape="1">
              <a:blip r:embed="rId2"/>
            </a:blip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93188" name="Line 5"/>
            <p:cNvSpPr/>
            <p:nvPr/>
          </p:nvSpPr>
          <p:spPr>
            <a:xfrm rot="-5400000" flipV="1">
              <a:off x="3603" y="428"/>
              <a:ext cx="0" cy="499"/>
            </a:xfrm>
            <a:prstGeom prst="line">
              <a:avLst/>
            </a:prstGeom>
            <a:ln w="34925" cap="flat" cmpd="sng">
              <a:solidFill>
                <a:schemeClr val="tx1"/>
              </a:solidFill>
              <a:prstDash val="solid"/>
              <a:round/>
              <a:headEnd type="none" w="med" len="med"/>
              <a:tailEnd type="none" w="med" len="med"/>
            </a:ln>
          </p:spPr>
        </p:sp>
        <p:sp>
          <p:nvSpPr>
            <p:cNvPr id="93189" name="Line 6"/>
            <p:cNvSpPr/>
            <p:nvPr/>
          </p:nvSpPr>
          <p:spPr>
            <a:xfrm rot="-5400000" flipV="1">
              <a:off x="2293" y="424"/>
              <a:ext cx="7" cy="515"/>
            </a:xfrm>
            <a:prstGeom prst="line">
              <a:avLst/>
            </a:prstGeom>
            <a:ln w="34925" cap="flat" cmpd="sng">
              <a:solidFill>
                <a:schemeClr val="tx1"/>
              </a:solidFill>
              <a:prstDash val="solid"/>
              <a:round/>
              <a:headEnd type="none" w="med" len="med"/>
              <a:tailEnd type="none" w="med" len="med"/>
            </a:ln>
          </p:spPr>
        </p:sp>
        <p:sp>
          <p:nvSpPr>
            <p:cNvPr id="93190" name="AutoShape 7"/>
            <p:cNvSpPr/>
            <p:nvPr/>
          </p:nvSpPr>
          <p:spPr>
            <a:xfrm rot="5400000">
              <a:off x="2787" y="291"/>
              <a:ext cx="387" cy="796"/>
            </a:xfrm>
            <a:prstGeom prst="octagon">
              <a:avLst>
                <a:gd name="adj" fmla="val 29287"/>
              </a:avLst>
            </a:prstGeom>
            <a:solidFill>
              <a:schemeClr val="folHlink"/>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93191" name="Oval 8"/>
            <p:cNvSpPr/>
            <p:nvPr/>
          </p:nvSpPr>
          <p:spPr>
            <a:xfrm rot="5400000">
              <a:off x="1356" y="187"/>
              <a:ext cx="342" cy="966"/>
            </a:xfrm>
            <a:prstGeom prst="ellipse">
              <a:avLst/>
            </a:prstGeom>
            <a:solidFill>
              <a:srgbClr val="33CCFF">
                <a:alpha val="56078"/>
              </a:srgbClr>
            </a:solid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93192" name="AutoShape 9"/>
            <p:cNvSpPr/>
            <p:nvPr/>
          </p:nvSpPr>
          <p:spPr>
            <a:xfrm rot="-5400000">
              <a:off x="2363" y="-466"/>
              <a:ext cx="231" cy="1628"/>
            </a:xfrm>
            <a:prstGeom prst="rightBrace">
              <a:avLst>
                <a:gd name="adj1" fmla="val 58664"/>
                <a:gd name="adj2" fmla="val 50000"/>
              </a:avLst>
            </a:prstGeom>
            <a:no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93193" name="Text Box 10"/>
            <p:cNvSpPr txBox="1"/>
            <p:nvPr/>
          </p:nvSpPr>
          <p:spPr>
            <a:xfrm>
              <a:off x="1271" y="0"/>
              <a:ext cx="2292" cy="212"/>
            </a:xfrm>
            <a:prstGeom prst="rect">
              <a:avLst/>
            </a:prstGeom>
            <a:noFill/>
            <a:ln w="9525">
              <a:noFill/>
            </a:ln>
          </p:spPr>
          <p:txBody>
            <a:bodyPr anchor="t">
              <a:spAutoFit/>
            </a:bodyPr>
            <a:lstStyle/>
            <a:p>
              <a:pPr>
                <a:spcBef>
                  <a:spcPct val="50000"/>
                </a:spcBef>
              </a:pPr>
              <a:r>
                <a:rPr lang="en-US" altLang="zh-CN" sz="1600" b="1" dirty="0">
                  <a:latin typeface="Arial" panose="020B0604020202020204" pitchFamily="34" charset="0"/>
                  <a:ea typeface="宋体" panose="02010600030101010101" pitchFamily="2" charset="-122"/>
                </a:rPr>
                <a:t>Isobaric Tag (Total mass =145 Da)</a:t>
              </a:r>
              <a:endParaRPr lang="el-GR" altLang="en-US" sz="1600" b="1" dirty="0">
                <a:latin typeface="Arial" panose="020B0604020202020204" pitchFamily="34" charset="0"/>
                <a:ea typeface="宋体" panose="02010600030101010101" pitchFamily="2" charset="-122"/>
              </a:endParaRPr>
            </a:p>
          </p:txBody>
        </p:sp>
        <p:sp>
          <p:nvSpPr>
            <p:cNvPr id="93194" name="Text Box 11"/>
            <p:cNvSpPr txBox="1"/>
            <p:nvPr/>
          </p:nvSpPr>
          <p:spPr>
            <a:xfrm>
              <a:off x="3436" y="213"/>
              <a:ext cx="1871" cy="212"/>
            </a:xfrm>
            <a:prstGeom prst="rect">
              <a:avLst/>
            </a:prstGeom>
            <a:noFill/>
            <a:ln w="9525">
              <a:noFill/>
            </a:ln>
          </p:spPr>
          <p:txBody>
            <a:bodyPr anchor="t">
              <a:spAutoFit/>
            </a:bodyPr>
            <a:lstStyle/>
            <a:p>
              <a:pPr>
                <a:spcBef>
                  <a:spcPct val="50000"/>
                </a:spcBef>
              </a:pPr>
              <a:r>
                <a:rPr lang="en-US" altLang="zh-CN" sz="1600" b="1" dirty="0">
                  <a:latin typeface="Arial" panose="020B0604020202020204" pitchFamily="34" charset="0"/>
                  <a:ea typeface="宋体" panose="02010600030101010101" pitchFamily="2" charset="-122"/>
                </a:rPr>
                <a:t>Peptide reactive group</a:t>
              </a:r>
              <a:endParaRPr lang="el-GR" altLang="en-US" sz="1600" b="1" dirty="0">
                <a:latin typeface="Arial" panose="020B0604020202020204" pitchFamily="34" charset="0"/>
                <a:ea typeface="宋体" panose="02010600030101010101" pitchFamily="2" charset="-122"/>
              </a:endParaRPr>
            </a:p>
          </p:txBody>
        </p:sp>
        <p:sp>
          <p:nvSpPr>
            <p:cNvPr id="93195" name="Text Box 12"/>
            <p:cNvSpPr txBox="1"/>
            <p:nvPr/>
          </p:nvSpPr>
          <p:spPr>
            <a:xfrm>
              <a:off x="0" y="998"/>
              <a:ext cx="2355" cy="1521"/>
            </a:xfrm>
            <a:prstGeom prst="rect">
              <a:avLst/>
            </a:prstGeom>
            <a:solidFill>
              <a:srgbClr val="33CCFF">
                <a:alpha val="50980"/>
              </a:srgbClr>
            </a:solidFill>
            <a:ln w="9525">
              <a:noFill/>
            </a:ln>
          </p:spPr>
          <p:txBody>
            <a:bodyPr anchor="t">
              <a:spAutoFit/>
            </a:bodyPr>
            <a:lstStyle/>
            <a:p>
              <a:pPr algn="ctr">
                <a:spcBef>
                  <a:spcPct val="50000"/>
                </a:spcBef>
              </a:pPr>
              <a:r>
                <a:rPr lang="en-US" altLang="zh-CN" sz="1600" dirty="0">
                  <a:latin typeface="Arial" panose="020B0604020202020204" pitchFamily="34" charset="0"/>
                  <a:ea typeface="宋体" panose="02010600030101010101" pitchFamily="2" charset="-122"/>
                </a:rPr>
                <a:t>Reporter</a:t>
              </a:r>
            </a:p>
            <a:p>
              <a:pPr algn="ctr">
                <a:spcBef>
                  <a:spcPct val="50000"/>
                </a:spcBef>
              </a:pPr>
              <a:r>
                <a:rPr lang="en-US" altLang="zh-CN" sz="1600" dirty="0">
                  <a:latin typeface="Arial" panose="020B0604020202020204" pitchFamily="34" charset="0"/>
                  <a:ea typeface="宋体" panose="02010600030101010101" pitchFamily="2" charset="-122"/>
                </a:rPr>
                <a:t>mass=114 to 117</a:t>
              </a:r>
              <a:endParaRPr lang="en-US" altLang="zh-CN" sz="1600" i="1" dirty="0">
                <a:latin typeface="Arial" panose="020B0604020202020204" pitchFamily="34" charset="0"/>
                <a:ea typeface="宋体" panose="02010600030101010101" pitchFamily="2" charset="-122"/>
              </a:endParaRPr>
            </a:p>
            <a:p>
              <a:pPr>
                <a:spcBef>
                  <a:spcPct val="50000"/>
                </a:spcBef>
              </a:pPr>
              <a:r>
                <a:rPr lang="en-US" altLang="zh-CN" sz="1600" dirty="0">
                  <a:latin typeface="Arial" panose="020B0604020202020204" pitchFamily="34" charset="0"/>
                  <a:ea typeface="宋体" panose="02010600030101010101" pitchFamily="2" charset="-122"/>
                </a:rPr>
                <a:t>Gives strong signature ion in MS/MS</a:t>
              </a:r>
            </a:p>
            <a:p>
              <a:pPr>
                <a:spcBef>
                  <a:spcPct val="50000"/>
                </a:spcBef>
              </a:pPr>
              <a:r>
                <a:rPr lang="en-US" altLang="zh-CN" sz="1600" dirty="0">
                  <a:latin typeface="Arial" panose="020B0604020202020204" pitchFamily="34" charset="0"/>
                  <a:ea typeface="宋体" panose="02010600030101010101" pitchFamily="2" charset="-122"/>
                </a:rPr>
                <a:t>Good b- and y-series</a:t>
              </a:r>
            </a:p>
            <a:p>
              <a:pPr>
                <a:spcBef>
                  <a:spcPct val="50000"/>
                </a:spcBef>
              </a:pPr>
              <a:r>
                <a:rPr lang="en-US" altLang="zh-CN" sz="1600" dirty="0">
                  <a:latin typeface="Arial" panose="020B0604020202020204" pitchFamily="34" charset="0"/>
                  <a:ea typeface="宋体" panose="02010600030101010101" pitchFamily="2" charset="-122"/>
                </a:rPr>
                <a:t>Maintains charge state and ion masses</a:t>
              </a:r>
            </a:p>
            <a:p>
              <a:pPr>
                <a:spcBef>
                  <a:spcPct val="50000"/>
                </a:spcBef>
              </a:pPr>
              <a:r>
                <a:rPr lang="en-US" altLang="zh-CN" sz="1600" dirty="0">
                  <a:latin typeface="Arial" panose="020B0604020202020204" pitchFamily="34" charset="0"/>
                  <a:ea typeface="宋体" panose="02010600030101010101" pitchFamily="2" charset="-122"/>
                </a:rPr>
                <a:t>Signature ion masses lie in quiet low mass region</a:t>
              </a:r>
            </a:p>
          </p:txBody>
        </p:sp>
        <p:sp>
          <p:nvSpPr>
            <p:cNvPr id="93196" name="Text Box 13"/>
            <p:cNvSpPr txBox="1"/>
            <p:nvPr/>
          </p:nvSpPr>
          <p:spPr>
            <a:xfrm>
              <a:off x="2309" y="1004"/>
              <a:ext cx="1728" cy="1213"/>
            </a:xfrm>
            <a:prstGeom prst="rect">
              <a:avLst/>
            </a:prstGeom>
            <a:solidFill>
              <a:schemeClr val="folHlink"/>
            </a:solidFill>
            <a:ln w="9525">
              <a:noFill/>
            </a:ln>
          </p:spPr>
          <p:txBody>
            <a:bodyPr anchor="t">
              <a:spAutoFit/>
            </a:bodyPr>
            <a:lstStyle/>
            <a:p>
              <a:pPr algn="ctr">
                <a:spcBef>
                  <a:spcPct val="50000"/>
                </a:spcBef>
              </a:pPr>
              <a:r>
                <a:rPr lang="en-US" altLang="zh-CN" sz="1600" dirty="0">
                  <a:latin typeface="Arial" panose="020B0604020202020204" pitchFamily="34" charset="0"/>
                  <a:ea typeface="宋体" panose="02010600030101010101" pitchFamily="2" charset="-122"/>
                </a:rPr>
                <a:t>Balance</a:t>
              </a:r>
            </a:p>
            <a:p>
              <a:pPr algn="ctr">
                <a:spcBef>
                  <a:spcPct val="50000"/>
                </a:spcBef>
              </a:pPr>
              <a:r>
                <a:rPr lang="en-US" altLang="zh-CN" sz="1600" dirty="0">
                  <a:latin typeface="Arial" panose="020B0604020202020204" pitchFamily="34" charset="0"/>
                  <a:ea typeface="宋体" panose="02010600030101010101" pitchFamily="2" charset="-122"/>
                </a:rPr>
                <a:t>mass 31 to 28</a:t>
              </a:r>
            </a:p>
            <a:p>
              <a:pPr>
                <a:spcBef>
                  <a:spcPct val="50000"/>
                </a:spcBef>
              </a:pPr>
              <a:r>
                <a:rPr lang="en-US" altLang="zh-CN" sz="1600" dirty="0">
                  <a:latin typeface="Arial" panose="020B0604020202020204" pitchFamily="34" charset="0"/>
                  <a:ea typeface="宋体" panose="02010600030101010101" pitchFamily="2" charset="-122"/>
                </a:rPr>
                <a:t>Balances the mass change of reporter to maintain a total mass of 145</a:t>
              </a:r>
            </a:p>
            <a:p>
              <a:pPr>
                <a:spcBef>
                  <a:spcPct val="50000"/>
                </a:spcBef>
              </a:pPr>
              <a:r>
                <a:rPr lang="en-US" altLang="zh-CN" sz="1600" dirty="0">
                  <a:latin typeface="Arial" panose="020B0604020202020204" pitchFamily="34" charset="0"/>
                  <a:ea typeface="宋体" panose="02010600030101010101" pitchFamily="2" charset="-122"/>
                </a:rPr>
                <a:t>Neutral loss in MS/MS</a:t>
              </a:r>
              <a:endParaRPr lang="el-GR" altLang="en-US" sz="1600" dirty="0">
                <a:latin typeface="Arial" panose="020B0604020202020204" pitchFamily="34" charset="0"/>
                <a:ea typeface="宋体" panose="02010600030101010101" pitchFamily="2" charset="-122"/>
              </a:endParaRPr>
            </a:p>
          </p:txBody>
        </p:sp>
        <p:sp>
          <p:nvSpPr>
            <p:cNvPr id="93197" name="Text Box 14" descr="lila blomma"/>
            <p:cNvSpPr txBox="1"/>
            <p:nvPr/>
          </p:nvSpPr>
          <p:spPr>
            <a:xfrm>
              <a:off x="3675" y="998"/>
              <a:ext cx="1630" cy="236"/>
            </a:xfrm>
            <a:prstGeom prst="rect">
              <a:avLst/>
            </a:prstGeom>
            <a:blipFill rotWithShape="1">
              <a:blip r:embed="rId2">
                <a:alphaModFix amt="46001"/>
              </a:blip>
            </a:blipFill>
            <a:ln w="9525" cap="flat" cmpd="sng">
              <a:solidFill>
                <a:schemeClr val="bg2"/>
              </a:solidFill>
              <a:prstDash val="solid"/>
              <a:miter/>
              <a:headEnd type="none" w="med" len="med"/>
              <a:tailEnd type="none" w="med" len="med"/>
            </a:ln>
          </p:spPr>
          <p:txBody>
            <a:bodyPr anchor="t">
              <a:spAutoFit/>
            </a:bodyPr>
            <a:lstStyle/>
            <a:p>
              <a:pPr algn="ctr">
                <a:spcBef>
                  <a:spcPct val="50000"/>
                </a:spcBef>
              </a:pPr>
              <a:r>
                <a:rPr lang="en-US" altLang="zh-CN" sz="1800" dirty="0">
                  <a:latin typeface="Arial" panose="020B0604020202020204" pitchFamily="34" charset="0"/>
                  <a:ea typeface="宋体" panose="02010600030101010101" pitchFamily="2" charset="-122"/>
                </a:rPr>
                <a:t>Amine specific</a:t>
              </a:r>
              <a:endParaRPr lang="el-GR" altLang="en-US" sz="1800" dirty="0">
                <a:latin typeface="Arial" panose="020B0604020202020204" pitchFamily="34" charset="0"/>
                <a:ea typeface="宋体" panose="02010600030101010101" pitchFamily="2" charset="-122"/>
              </a:endParaRPr>
            </a:p>
          </p:txBody>
        </p:sp>
        <p:sp>
          <p:nvSpPr>
            <p:cNvPr id="93198" name="Text Box 15"/>
            <p:cNvSpPr txBox="1"/>
            <p:nvPr/>
          </p:nvSpPr>
          <p:spPr>
            <a:xfrm>
              <a:off x="454" y="2677"/>
              <a:ext cx="4672" cy="250"/>
            </a:xfrm>
            <a:prstGeom prst="rect">
              <a:avLst/>
            </a:prstGeom>
            <a:noFill/>
            <a:ln w="9525">
              <a:noFill/>
            </a:ln>
          </p:spPr>
          <p:txBody>
            <a:bodyPr anchor="t">
              <a:spAutoFit/>
            </a:bodyPr>
            <a:lstStyle/>
            <a:p>
              <a:pPr>
                <a:spcBef>
                  <a:spcPct val="50000"/>
                </a:spcBef>
              </a:pPr>
              <a:endParaRPr lang="el-GR" altLang="en-US" sz="2000" dirty="0">
                <a:solidFill>
                  <a:schemeClr val="tx2"/>
                </a:solidFill>
                <a:latin typeface="Arial" panose="020B0604020202020204" pitchFamily="34" charset="0"/>
                <a:ea typeface="宋体" panose="02010600030101010101" pitchFamily="2" charset="-122"/>
              </a:endParaRPr>
            </a:p>
          </p:txBody>
        </p:sp>
      </p:grpSp>
      <p:sp>
        <p:nvSpPr>
          <p:cNvPr id="93199" name="Rectangle 16"/>
          <p:cNvSpPr/>
          <p:nvPr/>
        </p:nvSpPr>
        <p:spPr>
          <a:xfrm>
            <a:off x="1476375" y="5805488"/>
            <a:ext cx="5905500" cy="336550"/>
          </a:xfrm>
          <a:prstGeom prst="rect">
            <a:avLst/>
          </a:prstGeom>
          <a:noFill/>
          <a:ln w="9525">
            <a:noFill/>
          </a:ln>
        </p:spPr>
        <p:txBody>
          <a:bodyPr anchor="t">
            <a:spAutoFit/>
          </a:bodyPr>
          <a:lstStyle/>
          <a:p>
            <a:endParaRPr lang="en-US" altLang="zh-CN" sz="1600" dirty="0">
              <a:solidFill>
                <a:schemeClr val="tx2"/>
              </a:solidFill>
              <a:latin typeface="Arial" panose="020B0604020202020204" pitchFamily="34" charset="0"/>
              <a:ea typeface="宋体" panose="02010600030101010101" pitchFamily="2" charset="-122"/>
            </a:endParaRPr>
          </a:p>
        </p:txBody>
      </p:sp>
      <p:sp>
        <p:nvSpPr>
          <p:cNvPr id="90129" name="Rectangle 3"/>
          <p:cNvSpPr txBox="1">
            <a:spLocks noChangeArrowheads="1"/>
          </p:cNvSpPr>
          <p:nvPr/>
        </p:nvSpPr>
        <p:spPr bwMode="auto">
          <a:xfrm>
            <a:off x="142875" y="5572125"/>
            <a:ext cx="9001125" cy="1285875"/>
          </a:xfrm>
          <a:prstGeom prst="rect">
            <a:avLst/>
          </a:prstGeom>
          <a:noFill/>
          <a:ln>
            <a:noFill/>
          </a:ln>
        </p:spPr>
        <p:txBody>
          <a:bodyPr/>
          <a:lstStyle>
            <a:lvl1pPr marL="342900" indent="-342900" eaLnBrk="0" hangingPunct="0">
              <a:defRPr sz="3600">
                <a:solidFill>
                  <a:schemeClr val="tx1"/>
                </a:solidFill>
                <a:latin typeface="Arial" panose="020B0604020202020204" pitchFamily="34" charset="0"/>
                <a:ea typeface="PMingLiU" pitchFamily="18" charset="-120"/>
              </a:defRPr>
            </a:lvl1pPr>
            <a:lvl2pPr marL="742950" indent="-285750" eaLnBrk="0" hangingPunct="0">
              <a:defRPr sz="3600">
                <a:solidFill>
                  <a:schemeClr val="tx1"/>
                </a:solidFill>
                <a:latin typeface="Arial" panose="020B0604020202020204" pitchFamily="34" charset="0"/>
                <a:ea typeface="PMingLiU" pitchFamily="18" charset="-120"/>
              </a:defRPr>
            </a:lvl2pPr>
            <a:lvl3pPr marL="1143000" indent="-228600" eaLnBrk="0" hangingPunct="0">
              <a:defRPr sz="3600">
                <a:solidFill>
                  <a:schemeClr val="tx1"/>
                </a:solidFill>
                <a:latin typeface="Arial" panose="020B0604020202020204" pitchFamily="34" charset="0"/>
                <a:ea typeface="PMingLiU" pitchFamily="18" charset="-120"/>
              </a:defRPr>
            </a:lvl3pPr>
            <a:lvl4pPr marL="1600200" indent="-228600" eaLnBrk="0" hangingPunct="0">
              <a:defRPr sz="3600">
                <a:solidFill>
                  <a:schemeClr val="tx1"/>
                </a:solidFill>
                <a:latin typeface="Arial" panose="020B0604020202020204" pitchFamily="34" charset="0"/>
                <a:ea typeface="PMingLiU" pitchFamily="18" charset="-120"/>
              </a:defRPr>
            </a:lvl4pPr>
            <a:lvl5pPr marL="2057400" indent="-228600" eaLnBrk="0" hangingPunct="0">
              <a:defRPr sz="3600">
                <a:solidFill>
                  <a:schemeClr val="tx1"/>
                </a:solidFill>
                <a:latin typeface="Arial" panose="020B0604020202020204" pitchFamily="34" charset="0"/>
                <a:ea typeface="PMingLiU" pitchFamily="18" charset="-120"/>
              </a:defRPr>
            </a:lvl5pPr>
            <a:lvl6pPr marL="25146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9pPr>
          </a:lstStyle>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0" lang="en-US" sz="2400" b="1" i="0" u="none" strike="noStrike" kern="1200" cap="none" spc="0" normalizeH="0" baseline="0" noProof="0">
                <a:ln>
                  <a:noFill/>
                </a:ln>
                <a:solidFill>
                  <a:schemeClr val="accent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         Allows to compare the relative abundance of proteins from four </a:t>
            </a:r>
            <a:r>
              <a:rPr kumimoji="0" lang="en-US" sz="2400" b="1" i="0" u="sng" strike="noStrike" kern="1200" cap="none" spc="0" normalizeH="0" baseline="0" noProof="0">
                <a:ln>
                  <a:noFill/>
                </a:ln>
                <a:solidFill>
                  <a:schemeClr val="accent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different samples</a:t>
            </a:r>
            <a:r>
              <a:rPr kumimoji="0" lang="en-US" sz="2400" b="1" i="0" u="none" strike="noStrike" kern="1200" cap="none" spc="0" normalizeH="0" baseline="0" noProof="0">
                <a:ln>
                  <a:noFill/>
                </a:ln>
                <a:solidFill>
                  <a:schemeClr val="accent2"/>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 in a single mass spectrometry experiment</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0B70A94C-3BB5-422B-A7C9-A1FA452FC15B}"/>
                  </a:ext>
                </a:extLst>
              </p14:cNvPr>
              <p14:cNvContentPartPr/>
              <p14:nvPr/>
            </p14:nvContentPartPr>
            <p14:xfrm>
              <a:off x="2131470" y="881250"/>
              <a:ext cx="28080" cy="304920"/>
            </p14:xfrm>
          </p:contentPart>
        </mc:Choice>
        <mc:Fallback xmlns="">
          <p:pic>
            <p:nvPicPr>
              <p:cNvPr id="2" name="墨迹 1">
                <a:extLst>
                  <a:ext uri="{FF2B5EF4-FFF2-40B4-BE49-F238E27FC236}">
                    <a16:creationId xmlns:a16="http://schemas.microsoft.com/office/drawing/2014/main" id="{0B70A94C-3BB5-422B-A7C9-A1FA452FC15B}"/>
                  </a:ext>
                </a:extLst>
              </p:cNvPr>
              <p:cNvPicPr/>
              <p:nvPr/>
            </p:nvPicPr>
            <p:blipFill>
              <a:blip r:embed="rId4"/>
              <a:stretch>
                <a:fillRect/>
              </a:stretch>
            </p:blipFill>
            <p:spPr>
              <a:xfrm>
                <a:off x="2113470" y="863610"/>
                <a:ext cx="637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51AE85C5-6B34-40C3-8BC6-C92330919538}"/>
                  </a:ext>
                </a:extLst>
              </p14:cNvPr>
              <p14:cNvContentPartPr/>
              <p14:nvPr/>
            </p14:nvContentPartPr>
            <p14:xfrm>
              <a:off x="2178270" y="815370"/>
              <a:ext cx="181800" cy="418680"/>
            </p14:xfrm>
          </p:contentPart>
        </mc:Choice>
        <mc:Fallback xmlns="">
          <p:pic>
            <p:nvPicPr>
              <p:cNvPr id="3" name="墨迹 2">
                <a:extLst>
                  <a:ext uri="{FF2B5EF4-FFF2-40B4-BE49-F238E27FC236}">
                    <a16:creationId xmlns:a16="http://schemas.microsoft.com/office/drawing/2014/main" id="{51AE85C5-6B34-40C3-8BC6-C92330919538}"/>
                  </a:ext>
                </a:extLst>
              </p:cNvPr>
              <p:cNvPicPr/>
              <p:nvPr/>
            </p:nvPicPr>
            <p:blipFill>
              <a:blip r:embed="rId6"/>
              <a:stretch>
                <a:fillRect/>
              </a:stretch>
            </p:blipFill>
            <p:spPr>
              <a:xfrm>
                <a:off x="2160630" y="797370"/>
                <a:ext cx="217440" cy="454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534EB35D-2601-445C-A4D2-6281519C2265}"/>
                  </a:ext>
                </a:extLst>
              </p14:cNvPr>
              <p14:cNvContentPartPr/>
              <p14:nvPr/>
            </p14:nvContentPartPr>
            <p14:xfrm>
              <a:off x="2223270" y="953250"/>
              <a:ext cx="56520" cy="30960"/>
            </p14:xfrm>
          </p:contentPart>
        </mc:Choice>
        <mc:Fallback xmlns="">
          <p:pic>
            <p:nvPicPr>
              <p:cNvPr id="4" name="墨迹 3">
                <a:extLst>
                  <a:ext uri="{FF2B5EF4-FFF2-40B4-BE49-F238E27FC236}">
                    <a16:creationId xmlns:a16="http://schemas.microsoft.com/office/drawing/2014/main" id="{534EB35D-2601-445C-A4D2-6281519C2265}"/>
                  </a:ext>
                </a:extLst>
              </p:cNvPr>
              <p:cNvPicPr/>
              <p:nvPr/>
            </p:nvPicPr>
            <p:blipFill>
              <a:blip r:embed="rId8"/>
              <a:stretch>
                <a:fillRect/>
              </a:stretch>
            </p:blipFill>
            <p:spPr>
              <a:xfrm>
                <a:off x="2205270" y="935610"/>
                <a:ext cx="9216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E4E4F243-8CBE-4A58-BAE2-019F463C81B5}"/>
                  </a:ext>
                </a:extLst>
              </p14:cNvPr>
              <p14:cNvContentPartPr/>
              <p14:nvPr/>
            </p14:nvContentPartPr>
            <p14:xfrm>
              <a:off x="2220750" y="1039650"/>
              <a:ext cx="90720" cy="99000"/>
            </p14:xfrm>
          </p:contentPart>
        </mc:Choice>
        <mc:Fallback xmlns="">
          <p:pic>
            <p:nvPicPr>
              <p:cNvPr id="5" name="墨迹 4">
                <a:extLst>
                  <a:ext uri="{FF2B5EF4-FFF2-40B4-BE49-F238E27FC236}">
                    <a16:creationId xmlns:a16="http://schemas.microsoft.com/office/drawing/2014/main" id="{E4E4F243-8CBE-4A58-BAE2-019F463C81B5}"/>
                  </a:ext>
                </a:extLst>
              </p:cNvPr>
              <p:cNvPicPr/>
              <p:nvPr/>
            </p:nvPicPr>
            <p:blipFill>
              <a:blip r:embed="rId10"/>
              <a:stretch>
                <a:fillRect/>
              </a:stretch>
            </p:blipFill>
            <p:spPr>
              <a:xfrm>
                <a:off x="2202750" y="1022010"/>
                <a:ext cx="1263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511084C2-EF8D-459E-AFAB-504FE7312E01}"/>
                  </a:ext>
                </a:extLst>
              </p14:cNvPr>
              <p14:cNvContentPartPr/>
              <p14:nvPr/>
            </p14:nvContentPartPr>
            <p14:xfrm>
              <a:off x="2407230" y="856410"/>
              <a:ext cx="103320" cy="360720"/>
            </p14:xfrm>
          </p:contentPart>
        </mc:Choice>
        <mc:Fallback xmlns="">
          <p:pic>
            <p:nvPicPr>
              <p:cNvPr id="6" name="墨迹 5">
                <a:extLst>
                  <a:ext uri="{FF2B5EF4-FFF2-40B4-BE49-F238E27FC236}">
                    <a16:creationId xmlns:a16="http://schemas.microsoft.com/office/drawing/2014/main" id="{511084C2-EF8D-459E-AFAB-504FE7312E01}"/>
                  </a:ext>
                </a:extLst>
              </p:cNvPr>
              <p:cNvPicPr/>
              <p:nvPr/>
            </p:nvPicPr>
            <p:blipFill>
              <a:blip r:embed="rId12"/>
              <a:stretch>
                <a:fillRect/>
              </a:stretch>
            </p:blipFill>
            <p:spPr>
              <a:xfrm>
                <a:off x="2389590" y="838770"/>
                <a:ext cx="13896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764698F9-BE04-4FA3-AB2C-EB16D5CE960A}"/>
                  </a:ext>
                </a:extLst>
              </p14:cNvPr>
              <p14:cNvContentPartPr/>
              <p14:nvPr/>
            </p14:nvContentPartPr>
            <p14:xfrm>
              <a:off x="2579310" y="822570"/>
              <a:ext cx="38880" cy="69480"/>
            </p14:xfrm>
          </p:contentPart>
        </mc:Choice>
        <mc:Fallback xmlns="">
          <p:pic>
            <p:nvPicPr>
              <p:cNvPr id="7" name="墨迹 6">
                <a:extLst>
                  <a:ext uri="{FF2B5EF4-FFF2-40B4-BE49-F238E27FC236}">
                    <a16:creationId xmlns:a16="http://schemas.microsoft.com/office/drawing/2014/main" id="{764698F9-BE04-4FA3-AB2C-EB16D5CE960A}"/>
                  </a:ext>
                </a:extLst>
              </p:cNvPr>
              <p:cNvPicPr/>
              <p:nvPr/>
            </p:nvPicPr>
            <p:blipFill>
              <a:blip r:embed="rId14"/>
              <a:stretch>
                <a:fillRect/>
              </a:stretch>
            </p:blipFill>
            <p:spPr>
              <a:xfrm>
                <a:off x="2561310" y="804930"/>
                <a:ext cx="745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B256E0BF-F3C1-4CA3-9DD7-8E70F88AE6A7}"/>
                  </a:ext>
                </a:extLst>
              </p14:cNvPr>
              <p14:cNvContentPartPr/>
              <p14:nvPr/>
            </p14:nvContentPartPr>
            <p14:xfrm>
              <a:off x="2533590" y="901410"/>
              <a:ext cx="90360" cy="114480"/>
            </p14:xfrm>
          </p:contentPart>
        </mc:Choice>
        <mc:Fallback xmlns="">
          <p:pic>
            <p:nvPicPr>
              <p:cNvPr id="8" name="墨迹 7">
                <a:extLst>
                  <a:ext uri="{FF2B5EF4-FFF2-40B4-BE49-F238E27FC236}">
                    <a16:creationId xmlns:a16="http://schemas.microsoft.com/office/drawing/2014/main" id="{B256E0BF-F3C1-4CA3-9DD7-8E70F88AE6A7}"/>
                  </a:ext>
                </a:extLst>
              </p:cNvPr>
              <p:cNvPicPr/>
              <p:nvPr/>
            </p:nvPicPr>
            <p:blipFill>
              <a:blip r:embed="rId16"/>
              <a:stretch>
                <a:fillRect/>
              </a:stretch>
            </p:blipFill>
            <p:spPr>
              <a:xfrm>
                <a:off x="2515950" y="883410"/>
                <a:ext cx="1260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F141639A-E52E-493D-99AD-FDB7423DF33C}"/>
                  </a:ext>
                </a:extLst>
              </p14:cNvPr>
              <p14:cNvContentPartPr/>
              <p14:nvPr/>
            </p14:nvContentPartPr>
            <p14:xfrm>
              <a:off x="2567430" y="948210"/>
              <a:ext cx="223200" cy="162000"/>
            </p14:xfrm>
          </p:contentPart>
        </mc:Choice>
        <mc:Fallback xmlns="">
          <p:pic>
            <p:nvPicPr>
              <p:cNvPr id="9" name="墨迹 8">
                <a:extLst>
                  <a:ext uri="{FF2B5EF4-FFF2-40B4-BE49-F238E27FC236}">
                    <a16:creationId xmlns:a16="http://schemas.microsoft.com/office/drawing/2014/main" id="{F141639A-E52E-493D-99AD-FDB7423DF33C}"/>
                  </a:ext>
                </a:extLst>
              </p:cNvPr>
              <p:cNvPicPr/>
              <p:nvPr/>
            </p:nvPicPr>
            <p:blipFill>
              <a:blip r:embed="rId18"/>
              <a:stretch>
                <a:fillRect/>
              </a:stretch>
            </p:blipFill>
            <p:spPr>
              <a:xfrm>
                <a:off x="2549790" y="930570"/>
                <a:ext cx="2588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C8CED07D-EAEA-4DDE-8A32-325CA8ED4082}"/>
                  </a:ext>
                </a:extLst>
              </p14:cNvPr>
              <p14:cNvContentPartPr/>
              <p14:nvPr/>
            </p14:nvContentPartPr>
            <p14:xfrm>
              <a:off x="2832390" y="816090"/>
              <a:ext cx="140400" cy="27720"/>
            </p14:xfrm>
          </p:contentPart>
        </mc:Choice>
        <mc:Fallback xmlns="">
          <p:pic>
            <p:nvPicPr>
              <p:cNvPr id="10" name="墨迹 9">
                <a:extLst>
                  <a:ext uri="{FF2B5EF4-FFF2-40B4-BE49-F238E27FC236}">
                    <a16:creationId xmlns:a16="http://schemas.microsoft.com/office/drawing/2014/main" id="{C8CED07D-EAEA-4DDE-8A32-325CA8ED4082}"/>
                  </a:ext>
                </a:extLst>
              </p:cNvPr>
              <p:cNvPicPr/>
              <p:nvPr/>
            </p:nvPicPr>
            <p:blipFill>
              <a:blip r:embed="rId20"/>
              <a:stretch>
                <a:fillRect/>
              </a:stretch>
            </p:blipFill>
            <p:spPr>
              <a:xfrm>
                <a:off x="2814390" y="798450"/>
                <a:ext cx="176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778ECE4F-A7EE-4D33-A1DF-D587B45042E7}"/>
                  </a:ext>
                </a:extLst>
              </p14:cNvPr>
              <p14:cNvContentPartPr/>
              <p14:nvPr/>
            </p14:nvContentPartPr>
            <p14:xfrm>
              <a:off x="2844630" y="900690"/>
              <a:ext cx="147600" cy="17640"/>
            </p14:xfrm>
          </p:contentPart>
        </mc:Choice>
        <mc:Fallback xmlns="">
          <p:pic>
            <p:nvPicPr>
              <p:cNvPr id="11" name="墨迹 10">
                <a:extLst>
                  <a:ext uri="{FF2B5EF4-FFF2-40B4-BE49-F238E27FC236}">
                    <a16:creationId xmlns:a16="http://schemas.microsoft.com/office/drawing/2014/main" id="{778ECE4F-A7EE-4D33-A1DF-D587B45042E7}"/>
                  </a:ext>
                </a:extLst>
              </p:cNvPr>
              <p:cNvPicPr/>
              <p:nvPr/>
            </p:nvPicPr>
            <p:blipFill>
              <a:blip r:embed="rId22"/>
              <a:stretch>
                <a:fillRect/>
              </a:stretch>
            </p:blipFill>
            <p:spPr>
              <a:xfrm>
                <a:off x="2826990" y="883050"/>
                <a:ext cx="1832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555D7A9A-45EA-47AE-851F-FAFF4DF933C6}"/>
                  </a:ext>
                </a:extLst>
              </p14:cNvPr>
              <p14:cNvContentPartPr/>
              <p14:nvPr/>
            </p14:nvContentPartPr>
            <p14:xfrm>
              <a:off x="2782710" y="736530"/>
              <a:ext cx="242640" cy="271800"/>
            </p14:xfrm>
          </p:contentPart>
        </mc:Choice>
        <mc:Fallback xmlns="">
          <p:pic>
            <p:nvPicPr>
              <p:cNvPr id="12" name="墨迹 11">
                <a:extLst>
                  <a:ext uri="{FF2B5EF4-FFF2-40B4-BE49-F238E27FC236}">
                    <a16:creationId xmlns:a16="http://schemas.microsoft.com/office/drawing/2014/main" id="{555D7A9A-45EA-47AE-851F-FAFF4DF933C6}"/>
                  </a:ext>
                </a:extLst>
              </p:cNvPr>
              <p:cNvPicPr/>
              <p:nvPr/>
            </p:nvPicPr>
            <p:blipFill>
              <a:blip r:embed="rId24"/>
              <a:stretch>
                <a:fillRect/>
              </a:stretch>
            </p:blipFill>
            <p:spPr>
              <a:xfrm>
                <a:off x="2764710" y="718530"/>
                <a:ext cx="2782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3FA58AE8-C228-49E2-9CAC-E974A4F93414}"/>
                  </a:ext>
                </a:extLst>
              </p14:cNvPr>
              <p14:cNvContentPartPr/>
              <p14:nvPr/>
            </p14:nvContentPartPr>
            <p14:xfrm>
              <a:off x="2824830" y="932730"/>
              <a:ext cx="143640" cy="162720"/>
            </p14:xfrm>
          </p:contentPart>
        </mc:Choice>
        <mc:Fallback xmlns="">
          <p:pic>
            <p:nvPicPr>
              <p:cNvPr id="13" name="墨迹 12">
                <a:extLst>
                  <a:ext uri="{FF2B5EF4-FFF2-40B4-BE49-F238E27FC236}">
                    <a16:creationId xmlns:a16="http://schemas.microsoft.com/office/drawing/2014/main" id="{3FA58AE8-C228-49E2-9CAC-E974A4F93414}"/>
                  </a:ext>
                </a:extLst>
              </p:cNvPr>
              <p:cNvPicPr/>
              <p:nvPr/>
            </p:nvPicPr>
            <p:blipFill>
              <a:blip r:embed="rId26"/>
              <a:stretch>
                <a:fillRect/>
              </a:stretch>
            </p:blipFill>
            <p:spPr>
              <a:xfrm>
                <a:off x="2807190" y="914730"/>
                <a:ext cx="1792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9E0D3E4B-1833-493D-91C5-D0C6FD904440}"/>
                  </a:ext>
                </a:extLst>
              </p14:cNvPr>
              <p14:cNvContentPartPr/>
              <p14:nvPr/>
            </p14:nvContentPartPr>
            <p14:xfrm>
              <a:off x="2849670" y="1009050"/>
              <a:ext cx="155520" cy="107640"/>
            </p14:xfrm>
          </p:contentPart>
        </mc:Choice>
        <mc:Fallback xmlns="">
          <p:pic>
            <p:nvPicPr>
              <p:cNvPr id="14" name="墨迹 13">
                <a:extLst>
                  <a:ext uri="{FF2B5EF4-FFF2-40B4-BE49-F238E27FC236}">
                    <a16:creationId xmlns:a16="http://schemas.microsoft.com/office/drawing/2014/main" id="{9E0D3E4B-1833-493D-91C5-D0C6FD904440}"/>
                  </a:ext>
                </a:extLst>
              </p:cNvPr>
              <p:cNvPicPr/>
              <p:nvPr/>
            </p:nvPicPr>
            <p:blipFill>
              <a:blip r:embed="rId28"/>
              <a:stretch>
                <a:fillRect/>
              </a:stretch>
            </p:blipFill>
            <p:spPr>
              <a:xfrm>
                <a:off x="2831670" y="991410"/>
                <a:ext cx="1911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81043DC1-1206-488D-91DE-38454573B4ED}"/>
                  </a:ext>
                </a:extLst>
              </p14:cNvPr>
              <p14:cNvContentPartPr/>
              <p14:nvPr/>
            </p14:nvContentPartPr>
            <p14:xfrm>
              <a:off x="3008430" y="1040370"/>
              <a:ext cx="24120" cy="78840"/>
            </p14:xfrm>
          </p:contentPart>
        </mc:Choice>
        <mc:Fallback xmlns="">
          <p:pic>
            <p:nvPicPr>
              <p:cNvPr id="15" name="墨迹 14">
                <a:extLst>
                  <a:ext uri="{FF2B5EF4-FFF2-40B4-BE49-F238E27FC236}">
                    <a16:creationId xmlns:a16="http://schemas.microsoft.com/office/drawing/2014/main" id="{81043DC1-1206-488D-91DE-38454573B4ED}"/>
                  </a:ext>
                </a:extLst>
              </p:cNvPr>
              <p:cNvPicPr/>
              <p:nvPr/>
            </p:nvPicPr>
            <p:blipFill>
              <a:blip r:embed="rId30"/>
              <a:stretch>
                <a:fillRect/>
              </a:stretch>
            </p:blipFill>
            <p:spPr>
              <a:xfrm>
                <a:off x="2990430" y="1022370"/>
                <a:ext cx="597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AC2CA60A-F3F7-4FC6-83FC-5C01D4FF6AB6}"/>
                  </a:ext>
                </a:extLst>
              </p14:cNvPr>
              <p14:cNvContentPartPr/>
              <p14:nvPr/>
            </p14:nvContentPartPr>
            <p14:xfrm>
              <a:off x="2829870" y="1104090"/>
              <a:ext cx="191160" cy="148320"/>
            </p14:xfrm>
          </p:contentPart>
        </mc:Choice>
        <mc:Fallback xmlns="">
          <p:pic>
            <p:nvPicPr>
              <p:cNvPr id="16" name="墨迹 15">
                <a:extLst>
                  <a:ext uri="{FF2B5EF4-FFF2-40B4-BE49-F238E27FC236}">
                    <a16:creationId xmlns:a16="http://schemas.microsoft.com/office/drawing/2014/main" id="{AC2CA60A-F3F7-4FC6-83FC-5C01D4FF6AB6}"/>
                  </a:ext>
                </a:extLst>
              </p:cNvPr>
              <p:cNvPicPr/>
              <p:nvPr/>
            </p:nvPicPr>
            <p:blipFill>
              <a:blip r:embed="rId32"/>
              <a:stretch>
                <a:fillRect/>
              </a:stretch>
            </p:blipFill>
            <p:spPr>
              <a:xfrm>
                <a:off x="2811870" y="1086090"/>
                <a:ext cx="226800" cy="183960"/>
              </a:xfrm>
              <a:prstGeom prst="rect">
                <a:avLst/>
              </a:prstGeom>
            </p:spPr>
          </p:pic>
        </mc:Fallback>
      </mc:AlternateContent>
    </p:spTree>
  </p:cSld>
  <p:clrMapOvr>
    <a:masterClrMapping/>
  </p:clrMapOvr>
  <p:transition>
    <p:randomBar dir="ver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idx="4294967295"/>
          </p:nvPr>
        </p:nvSpPr>
        <p:spPr>
          <a:xfrm>
            <a:off x="1619250" y="0"/>
            <a:ext cx="7345363" cy="119062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200" b="1" i="0" u="none" strike="noStrike" kern="0" cap="none" spc="0" normalizeH="0" baseline="0" noProof="0" dirty="0">
                <a:ln>
                  <a:noFill/>
                </a:ln>
                <a:solidFill>
                  <a:srgbClr val="CC0000"/>
                </a:solidFill>
                <a:effectLst>
                  <a:outerShdw blurRad="38100" dist="38100" dir="2700000" algn="tl">
                    <a:srgbClr val="C0C0C0"/>
                  </a:outerShdw>
                </a:effectLst>
                <a:uLnTx/>
                <a:uFillTx/>
                <a:latin typeface="Times-Roman" charset="0"/>
                <a:ea typeface="+mj-ea"/>
                <a:cs typeface="+mj-cs"/>
              </a:rPr>
              <a:t>Isobaric tags</a:t>
            </a:r>
          </a:p>
        </p:txBody>
      </p:sp>
      <p:sp>
        <p:nvSpPr>
          <p:cNvPr id="93187" name="Rectangle 3"/>
          <p:cNvSpPr>
            <a:spLocks noGrp="1" noChangeArrowheads="1"/>
          </p:cNvSpPr>
          <p:nvPr>
            <p:ph type="body" idx="1"/>
          </p:nvPr>
        </p:nvSpPr>
        <p:spPr>
          <a:xfrm>
            <a:off x="6156325" y="1676400"/>
            <a:ext cx="2987675" cy="41148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sz="28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Times-Roman" charset="0"/>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four different derivatives have the same total mass</a:t>
            </a:r>
          </a:p>
        </p:txBody>
      </p:sp>
      <p:pic>
        <p:nvPicPr>
          <p:cNvPr id="94211" name="Picture 4"/>
          <p:cNvPicPr>
            <a:picLocks noChangeAspect="1"/>
          </p:cNvPicPr>
          <p:nvPr/>
        </p:nvPicPr>
        <p:blipFill>
          <a:blip r:embed="rId2"/>
          <a:stretch>
            <a:fillRect/>
          </a:stretch>
        </p:blipFill>
        <p:spPr>
          <a:xfrm>
            <a:off x="323850" y="1412875"/>
            <a:ext cx="5832475" cy="5207000"/>
          </a:xfrm>
          <a:prstGeom prst="rect">
            <a:avLst/>
          </a:prstGeom>
          <a:noFill/>
          <a:ln w="9525">
            <a:noFill/>
          </a:ln>
        </p:spPr>
      </p:pic>
    </p:spTree>
  </p:cSld>
  <p:clrMapOvr>
    <a:masterClrMapping/>
  </p:clrMapOvr>
  <p:transition>
    <p:randomBar dir="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图片 1"/>
          <p:cNvPicPr>
            <a:picLocks noChangeAspect="1"/>
          </p:cNvPicPr>
          <p:nvPr/>
        </p:nvPicPr>
        <p:blipFill>
          <a:blip r:embed="rId2"/>
          <a:stretch>
            <a:fillRect/>
          </a:stretch>
        </p:blipFill>
        <p:spPr>
          <a:xfrm>
            <a:off x="-184150" y="104775"/>
            <a:ext cx="9513888" cy="6648450"/>
          </a:xfrm>
          <a:prstGeom prst="rect">
            <a:avLst/>
          </a:prstGeom>
          <a:noFill/>
          <a:ln w="9525">
            <a:noFill/>
          </a:ln>
        </p:spPr>
      </p:pic>
    </p:spTree>
  </p:cSld>
  <p:clrMapOvr>
    <a:masterClrMapping/>
  </p:clrMapOvr>
  <p:transition>
    <p:randomBar dir="ver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标题 1"/>
          <p:cNvSpPr>
            <a:spLocks noGrp="1"/>
          </p:cNvSpPr>
          <p:nvPr>
            <p:ph type="title"/>
          </p:nvPr>
        </p:nvSpPr>
        <p:spPr/>
        <p:txBody>
          <a:bodyPr anchor="ctr"/>
          <a:lstStyle/>
          <a:p>
            <a:endParaRPr lang="zh-CN" altLang="en-US"/>
          </a:p>
        </p:txBody>
      </p:sp>
      <p:pic>
        <p:nvPicPr>
          <p:cNvPr id="96259" name="图片 3" descr="定量蛋白组分析2"/>
          <p:cNvPicPr>
            <a:picLocks noChangeAspect="1"/>
          </p:cNvPicPr>
          <p:nvPr/>
        </p:nvPicPr>
        <p:blipFill>
          <a:blip r:embed="rId2"/>
          <a:stretch>
            <a:fillRect/>
          </a:stretch>
        </p:blipFill>
        <p:spPr>
          <a:xfrm>
            <a:off x="1404938" y="766763"/>
            <a:ext cx="7281862" cy="4843462"/>
          </a:xfrm>
          <a:prstGeom prst="rect">
            <a:avLst/>
          </a:prstGeom>
          <a:noFill/>
          <a:ln w="9525">
            <a:noFill/>
          </a:ln>
        </p:spPr>
      </p:pic>
    </p:spTree>
  </p:cSld>
  <p:clrMapOvr>
    <a:masterClrMapping/>
  </p:clrMapOvr>
  <p:transition>
    <p:randomBar dir="ver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63713" y="115888"/>
            <a:ext cx="6911975" cy="954088"/>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1" i="0" u="none" strike="noStrike" kern="1200" cap="none" spc="0" normalizeH="0" baseline="0" noProof="0" dirty="0">
                <a:ln>
                  <a:noFill/>
                </a:ln>
                <a:solidFill>
                  <a:srgbClr val="CC0000"/>
                </a:solidFill>
                <a:effectLst>
                  <a:outerShdw blurRad="38100" dist="38100" dir="2700000" algn="tl">
                    <a:srgbClr val="C0C0C0"/>
                  </a:outerShdw>
                </a:effectLst>
                <a:uLnTx/>
                <a:uFillTx/>
                <a:latin typeface="Times-Roman" charset="0"/>
                <a:ea typeface="+mj-ea"/>
                <a:cs typeface="+mj-cs"/>
              </a:rPr>
              <a:t>Isobaric tags for relative and absolute quantitation (</a:t>
            </a:r>
            <a:r>
              <a:rPr kumimoji="0" lang="en-US" altLang="zh-CN" sz="2800" b="1" i="0" u="none" strike="noStrike" kern="1200" cap="none" spc="0" normalizeH="0" baseline="0" noProof="0" dirty="0" err="1">
                <a:ln>
                  <a:noFill/>
                </a:ln>
                <a:solidFill>
                  <a:srgbClr val="CC0000"/>
                </a:solidFill>
                <a:effectLst>
                  <a:outerShdw blurRad="38100" dist="38100" dir="2700000" algn="tl">
                    <a:srgbClr val="C0C0C0"/>
                  </a:outerShdw>
                </a:effectLst>
                <a:uLnTx/>
                <a:uFillTx/>
                <a:latin typeface="Times-Roman" charset="0"/>
                <a:ea typeface="+mj-ea"/>
                <a:cs typeface="+mj-cs"/>
              </a:rPr>
              <a:t>iTRAQ</a:t>
            </a:r>
            <a:r>
              <a:rPr kumimoji="0" lang="en-US" altLang="zh-CN" sz="2800" b="1" i="0" u="none" strike="noStrike" kern="1200" cap="none" spc="0" normalizeH="0" baseline="0" noProof="0" dirty="0">
                <a:ln>
                  <a:noFill/>
                </a:ln>
                <a:solidFill>
                  <a:srgbClr val="CC0000"/>
                </a:solidFill>
                <a:effectLst>
                  <a:outerShdw blurRad="38100" dist="38100" dir="2700000" algn="tl">
                    <a:srgbClr val="C0C0C0"/>
                  </a:outerShdw>
                </a:effectLst>
                <a:uLnTx/>
                <a:uFillTx/>
                <a:latin typeface="Times-Roman" charset="0"/>
                <a:ea typeface="+mj-ea"/>
                <a:cs typeface="+mj-cs"/>
              </a:rPr>
              <a:t>)</a:t>
            </a:r>
            <a:endParaRPr kumimoji="0" lang="zh-CN" altLang="en-US" sz="2800" b="1" i="0" u="none" strike="noStrike" kern="1200" cap="none" spc="0" normalizeH="0" baseline="0" noProof="0" dirty="0">
              <a:ln>
                <a:noFill/>
              </a:ln>
              <a:solidFill>
                <a:srgbClr val="CC0000"/>
              </a:solidFill>
              <a:effectLst>
                <a:outerShdw blurRad="38100" dist="38100" dir="2700000" algn="tl">
                  <a:srgbClr val="C0C0C0"/>
                </a:outerShdw>
              </a:effectLst>
              <a:uLnTx/>
              <a:uFillTx/>
              <a:latin typeface="Times-Roman" charset="0"/>
              <a:ea typeface="+mj-ea"/>
              <a:cs typeface="+mj-cs"/>
            </a:endParaRPr>
          </a:p>
        </p:txBody>
      </p:sp>
      <p:pic>
        <p:nvPicPr>
          <p:cNvPr id="97282" name="Picture 5" descr="iTRAQ2"/>
          <p:cNvPicPr>
            <a:picLocks noChangeAspect="1"/>
          </p:cNvPicPr>
          <p:nvPr/>
        </p:nvPicPr>
        <p:blipFill>
          <a:blip r:embed="rId2"/>
          <a:stretch>
            <a:fillRect/>
          </a:stretch>
        </p:blipFill>
        <p:spPr>
          <a:xfrm>
            <a:off x="1187450" y="1295400"/>
            <a:ext cx="7058025" cy="5257800"/>
          </a:xfrm>
          <a:prstGeom prst="rect">
            <a:avLst/>
          </a:prstGeom>
          <a:noFill/>
          <a:ln w="9525">
            <a:noFill/>
          </a:ln>
        </p:spPr>
      </p:pic>
    </p:spTree>
  </p:cSld>
  <p:clrMapOvr>
    <a:masterClrMapping/>
  </p:clrMapOvr>
  <p:transition>
    <p:randomBar dir="ver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投影片編號版面配置區 3"/>
          <p:cNvSpPr txBox="1">
            <a:spLocks noGrp="1"/>
          </p:cNvSpPr>
          <p:nvPr/>
        </p:nvSpPr>
        <p:spPr>
          <a:xfrm>
            <a:off x="6553200" y="6248400"/>
            <a:ext cx="1905000" cy="457200"/>
          </a:xfrm>
          <a:prstGeom prst="rect">
            <a:avLst/>
          </a:prstGeom>
          <a:noFill/>
          <a:ln w="9525">
            <a:noFill/>
          </a:ln>
        </p:spPr>
        <p:txBody>
          <a:bodyPr anchor="t"/>
          <a:lstStyle/>
          <a:p>
            <a:pPr algn="r"/>
            <a:fld id="{9A0DB2DC-4C9A-4742-B13C-FB6460FD3503}" type="slidenum">
              <a:rPr lang="en-US" altLang="zh-CN" sz="1200" dirty="0">
                <a:latin typeface="Arial" panose="020B0604020202020204" pitchFamily="34" charset="0"/>
                <a:ea typeface="PMingLiU" pitchFamily="18" charset="-120"/>
              </a:rPr>
              <a:t>78</a:t>
            </a:fld>
            <a:endParaRPr lang="en-US" altLang="zh-CN" sz="1200" dirty="0">
              <a:latin typeface="Arial" panose="020B0604020202020204" pitchFamily="34" charset="0"/>
              <a:ea typeface="PMingLiU" pitchFamily="18" charset="-120"/>
            </a:endParaRPr>
          </a:p>
        </p:txBody>
      </p:sp>
      <p:sp>
        <p:nvSpPr>
          <p:cNvPr id="31747" name="Rectangle 2"/>
          <p:cNvSpPr>
            <a:spLocks noChangeArrowheads="1"/>
          </p:cNvSpPr>
          <p:nvPr/>
        </p:nvSpPr>
        <p:spPr bwMode="auto">
          <a:xfrm>
            <a:off x="1403350" y="152400"/>
            <a:ext cx="7416800" cy="946150"/>
          </a:xfrm>
          <a:prstGeom prst="rect">
            <a:avLst/>
          </a:prstGeom>
          <a:noFill/>
          <a:ln>
            <a:noFill/>
          </a:ln>
        </p:spPr>
        <p:txBody>
          <a:bodyPr>
            <a:spAutoFit/>
          </a:bodyPr>
          <a:lstStyle/>
          <a:p>
            <a:pPr marL="0" marR="0" lvl="0" indent="0" algn="l" defTabSz="914400" rtl="0" eaLnBrk="1" fontAlgn="base" latinLnBrk="0" hangingPunct="1">
              <a:lnSpc>
                <a:spcPct val="100000"/>
              </a:lnSpc>
              <a:spcBef>
                <a:spcPct val="0"/>
              </a:spcBef>
              <a:spcAft>
                <a:spcPct val="0"/>
              </a:spcAft>
              <a:buClr>
                <a:srgbClr val="FF00FF"/>
              </a:buClr>
              <a:buSzTx/>
              <a:buFont typeface="Arial" panose="020B0604020202020204" pitchFamily="34" charset="0"/>
              <a:buNone/>
              <a:defRPr/>
            </a:pPr>
            <a:r>
              <a:rPr kumimoji="0" lang="en-US" sz="2800" b="1" i="0" u="none" strike="noStrike" kern="1200" cap="none" spc="0" normalizeH="0" baseline="0" noProof="0" dirty="0">
                <a:ln>
                  <a:noFill/>
                </a:ln>
                <a:solidFill>
                  <a:srgbClr val="0000FF"/>
                </a:solidFill>
                <a:effectLst/>
                <a:uLnTx/>
                <a:uFillTx/>
                <a:latin typeface="Arial" panose="020B0604020202020204" pitchFamily="34" charset="0"/>
                <a:ea typeface="PMingLiU" pitchFamily="18" charset="-120"/>
                <a:cs typeface="+mn-cs"/>
              </a:rPr>
              <a:t> </a:t>
            </a:r>
            <a:r>
              <a:rPr kumimoji="0" lang="en-US" sz="2800" b="1" i="0" u="none" strike="noStrike" kern="1200" cap="none" spc="0" normalizeH="0" baseline="0" noProof="0" dirty="0">
                <a:ln>
                  <a:noFill/>
                </a:ln>
                <a:solidFill>
                  <a:srgbClr val="FF0000"/>
                </a:solidFill>
                <a:effectLst/>
                <a:uLnTx/>
                <a:uFillTx/>
                <a:latin typeface="Arial" panose="020B0604020202020204" pitchFamily="34" charset="0"/>
                <a:ea typeface="PMingLiU" pitchFamily="18" charset="-120"/>
                <a:cs typeface="+mn-cs"/>
              </a:rPr>
              <a:t>I</a:t>
            </a:r>
            <a:r>
              <a:rPr kumimoji="0" lang="en-US" sz="2800" b="1" i="0" u="none" strike="noStrike" kern="1200" cap="none" spc="0" normalizeH="0" baseline="0" noProof="0" dirty="0">
                <a:ln>
                  <a:noFill/>
                </a:ln>
                <a:solidFill>
                  <a:srgbClr val="CC0000"/>
                </a:solidFill>
                <a:effectLst>
                  <a:outerShdw blurRad="38100" dist="38100" dir="2700000" algn="tl">
                    <a:srgbClr val="C0C0C0"/>
                  </a:outerShdw>
                </a:effectLst>
                <a:uLnTx/>
                <a:uFillTx/>
                <a:latin typeface="Times-Roman" charset="0"/>
                <a:ea typeface="+mj-ea"/>
                <a:cs typeface="+mj-cs"/>
              </a:rPr>
              <a:t>sobaric Tag for Relative and Absolute</a:t>
            </a:r>
          </a:p>
          <a:p>
            <a:pPr marL="0" marR="0" lvl="0" indent="0" algn="l" defTabSz="914400" rtl="0" eaLnBrk="1" fontAlgn="base" latinLnBrk="0" hangingPunct="1">
              <a:lnSpc>
                <a:spcPct val="100000"/>
              </a:lnSpc>
              <a:spcBef>
                <a:spcPct val="0"/>
              </a:spcBef>
              <a:spcAft>
                <a:spcPct val="0"/>
              </a:spcAft>
              <a:buClr>
                <a:srgbClr val="FF00FF"/>
              </a:buClr>
              <a:buSzTx/>
              <a:buFont typeface="Arial" panose="020B0604020202020204" pitchFamily="34" charset="0"/>
              <a:buNone/>
              <a:defRPr/>
            </a:pPr>
            <a:r>
              <a:rPr kumimoji="0" lang="en-US" sz="2800" b="1" i="0" u="none" strike="noStrike" kern="1200" cap="none" spc="0" normalizeH="0" baseline="0" noProof="0" dirty="0">
                <a:ln>
                  <a:noFill/>
                </a:ln>
                <a:solidFill>
                  <a:srgbClr val="CC0000"/>
                </a:solidFill>
                <a:effectLst>
                  <a:outerShdw blurRad="38100" dist="38100" dir="2700000" algn="tl">
                    <a:srgbClr val="C0C0C0"/>
                  </a:outerShdw>
                </a:effectLst>
                <a:uLnTx/>
                <a:uFillTx/>
                <a:latin typeface="Times-Roman" charset="0"/>
                <a:ea typeface="+mj-ea"/>
                <a:cs typeface="+mj-cs"/>
              </a:rPr>
              <a:t>	 Quantitation , </a:t>
            </a:r>
            <a:r>
              <a:rPr kumimoji="0" lang="en-US" sz="2800" b="1" i="0" u="none" strike="noStrike" kern="1200" cap="none" spc="0" normalizeH="0" baseline="0" noProof="0" dirty="0" err="1">
                <a:ln>
                  <a:noFill/>
                </a:ln>
                <a:solidFill>
                  <a:srgbClr val="CC0000"/>
                </a:solidFill>
                <a:effectLst>
                  <a:outerShdw blurRad="38100" dist="38100" dir="2700000" algn="tl">
                    <a:srgbClr val="C0C0C0"/>
                  </a:outerShdw>
                </a:effectLst>
                <a:uLnTx/>
                <a:uFillTx/>
                <a:latin typeface="Times-Roman" charset="0"/>
                <a:ea typeface="+mj-ea"/>
                <a:cs typeface="+mj-cs"/>
              </a:rPr>
              <a:t>iTRAQ</a:t>
            </a:r>
            <a:endParaRPr kumimoji="0" lang="en-US" sz="2800" b="1" i="0" u="none" strike="noStrike" kern="1200" cap="none" spc="0" normalizeH="0" baseline="0" noProof="0" dirty="0">
              <a:ln>
                <a:noFill/>
              </a:ln>
              <a:solidFill>
                <a:srgbClr val="CC0000"/>
              </a:solidFill>
              <a:effectLst>
                <a:outerShdw blurRad="38100" dist="38100" dir="2700000" algn="tl">
                  <a:srgbClr val="C0C0C0"/>
                </a:outerShdw>
              </a:effectLst>
              <a:uLnTx/>
              <a:uFillTx/>
              <a:latin typeface="Times-Roman" charset="0"/>
              <a:ea typeface="+mj-ea"/>
              <a:cs typeface="+mj-cs"/>
            </a:endParaRPr>
          </a:p>
        </p:txBody>
      </p:sp>
      <p:pic>
        <p:nvPicPr>
          <p:cNvPr id="98307" name="Picture 5" descr="iTRAQ1"/>
          <p:cNvPicPr>
            <a:picLocks noChangeAspect="1"/>
          </p:cNvPicPr>
          <p:nvPr/>
        </p:nvPicPr>
        <p:blipFill>
          <a:blip r:embed="rId2"/>
          <a:stretch>
            <a:fillRect/>
          </a:stretch>
        </p:blipFill>
        <p:spPr>
          <a:xfrm>
            <a:off x="1066800" y="1219200"/>
            <a:ext cx="7058025" cy="5257800"/>
          </a:xfrm>
          <a:prstGeom prst="rect">
            <a:avLst/>
          </a:prstGeom>
          <a:noFill/>
          <a:ln w="9525">
            <a:noFill/>
          </a:ln>
        </p:spPr>
      </p:pic>
    </p:spTree>
  </p:cSld>
  <p:clrMapOvr>
    <a:masterClrMapping/>
  </p:clrMapOvr>
  <p:transition>
    <p:randomBar dir="ver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idx="4294967295"/>
          </p:nvPr>
        </p:nvSpPr>
        <p:spPr>
          <a:xfrm>
            <a:off x="1692275" y="260350"/>
            <a:ext cx="6694488" cy="10668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800" b="1" i="0" u="none" strike="noStrike" kern="0" cap="none" spc="0" normalizeH="0" baseline="0" noProof="0" dirty="0">
                <a:ln>
                  <a:noFill/>
                </a:ln>
                <a:solidFill>
                  <a:srgbClr val="CC0000"/>
                </a:solidFill>
                <a:effectLst>
                  <a:outerShdw blurRad="38100" dist="38100" dir="2700000" algn="tl">
                    <a:srgbClr val="C0C0C0"/>
                  </a:outerShdw>
                </a:effectLst>
                <a:uLnTx/>
                <a:uFillTx/>
                <a:latin typeface="Times-Roman" charset="0"/>
                <a:ea typeface="+mj-ea"/>
                <a:cs typeface="+mj-cs"/>
              </a:rPr>
              <a:t>Isobaric tags for relative and absolute quantitation (</a:t>
            </a:r>
            <a:r>
              <a:rPr kumimoji="0" lang="en-US" sz="2800" b="1" i="0" u="none" strike="noStrike" kern="0" cap="none" spc="0" normalizeH="0" baseline="0" noProof="0" dirty="0" err="1">
                <a:ln>
                  <a:noFill/>
                </a:ln>
                <a:solidFill>
                  <a:srgbClr val="CC0000"/>
                </a:solidFill>
                <a:effectLst>
                  <a:outerShdw blurRad="38100" dist="38100" dir="2700000" algn="tl">
                    <a:srgbClr val="C0C0C0"/>
                  </a:outerShdw>
                </a:effectLst>
                <a:uLnTx/>
                <a:uFillTx/>
                <a:latin typeface="Times-Roman" charset="0"/>
                <a:ea typeface="+mj-ea"/>
                <a:cs typeface="+mj-cs"/>
              </a:rPr>
              <a:t>iTRAQ</a:t>
            </a:r>
            <a:r>
              <a:rPr kumimoji="0" lang="en-US" sz="2800" b="1" i="0" u="none" strike="noStrike" kern="0" cap="none" spc="0" normalizeH="0" baseline="0" noProof="0" dirty="0">
                <a:ln>
                  <a:noFill/>
                </a:ln>
                <a:solidFill>
                  <a:srgbClr val="CC0000"/>
                </a:solidFill>
                <a:effectLst>
                  <a:outerShdw blurRad="38100" dist="38100" dir="2700000" algn="tl">
                    <a:srgbClr val="C0C0C0"/>
                  </a:outerShdw>
                </a:effectLst>
                <a:uLnTx/>
                <a:uFillTx/>
                <a:latin typeface="Times-Roman" charset="0"/>
                <a:ea typeface="+mj-ea"/>
                <a:cs typeface="+mj-cs"/>
              </a:rPr>
              <a:t>)</a:t>
            </a:r>
          </a:p>
        </p:txBody>
      </p:sp>
      <p:sp>
        <p:nvSpPr>
          <p:cNvPr id="91139" name="Rectangle 3"/>
          <p:cNvSpPr>
            <a:spLocks noGrp="1" noChangeArrowheads="1"/>
          </p:cNvSpPr>
          <p:nvPr>
            <p:ph type="body" idx="1"/>
          </p:nvPr>
        </p:nvSpPr>
        <p:spPr>
          <a:xfrm>
            <a:off x="990600" y="1676400"/>
            <a:ext cx="7391400" cy="437356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4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Uses up to 4 tag reagents that bind covalently to the</a:t>
            </a:r>
            <a:r>
              <a:rPr kumimoji="0" lang="en-US" sz="2400" b="1" i="0" u="none" strike="noStrike" kern="0" cap="none" spc="0" normalizeH="0" baseline="0" noProof="0" dirty="0">
                <a:ln>
                  <a:noFill/>
                </a:ln>
                <a:solidFill>
                  <a:srgbClr val="FF0000"/>
                </a:solidFill>
                <a:effectLst>
                  <a:outerShdw blurRad="38100" dist="38100" dir="2700000" algn="tl">
                    <a:srgbClr val="C0C0C0"/>
                  </a:outerShdw>
                </a:effectLst>
                <a:uLnTx/>
                <a:uFillTx/>
                <a:ea typeface="+mn-ea"/>
                <a:cs typeface="Arial" panose="020B0604020202020204" pitchFamily="34" charset="0"/>
              </a:rPr>
              <a:t> N-terminus</a:t>
            </a:r>
            <a:r>
              <a:rPr kumimoji="0" lang="en-US" sz="24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 of the peptide and any </a:t>
            </a:r>
            <a:r>
              <a:rPr kumimoji="0" lang="en-US" sz="2400" b="1" i="0" u="none" strike="noStrike" kern="0" cap="none" spc="0" normalizeH="0" baseline="0" noProof="0" dirty="0">
                <a:ln>
                  <a:noFill/>
                </a:ln>
                <a:solidFill>
                  <a:srgbClr val="FF0000"/>
                </a:solidFill>
                <a:effectLst>
                  <a:outerShdw blurRad="38100" dist="38100" dir="2700000" algn="tl">
                    <a:srgbClr val="C0C0C0"/>
                  </a:outerShdw>
                </a:effectLst>
                <a:uLnTx/>
                <a:uFillTx/>
                <a:ea typeface="+mn-ea"/>
                <a:cs typeface="Arial" panose="020B0604020202020204" pitchFamily="34" charset="0"/>
              </a:rPr>
              <a:t>Lysine side chains</a:t>
            </a:r>
            <a:r>
              <a:rPr kumimoji="0" lang="en-US" sz="24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 at the anime group (global tagging).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4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Digest and </a:t>
            </a:r>
            <a:r>
              <a:rPr kumimoji="0" lang="en-US" sz="2400" b="1" i="0" u="none" strike="noStrike" kern="0" cap="none" spc="0" normalizeH="0" baseline="0" noProof="0" dirty="0" err="1">
                <a:ln>
                  <a:noFill/>
                </a:ln>
                <a:solidFill>
                  <a:schemeClr val="tx1"/>
                </a:solidFill>
                <a:effectLst>
                  <a:outerShdw blurRad="38100" dist="38100" dir="2700000" algn="tl">
                    <a:srgbClr val="C0C0C0"/>
                  </a:outerShdw>
                </a:effectLst>
                <a:uLnTx/>
                <a:uFillTx/>
                <a:ea typeface="+mn-ea"/>
                <a:cs typeface="Arial" panose="020B0604020202020204" pitchFamily="34" charset="0"/>
              </a:rPr>
              <a:t>labelling</a:t>
            </a:r>
            <a:endParaRPr kumimoji="0" lang="en-US" sz="24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800100" marR="0" lvl="1" indent="-342900" algn="l" defTabSz="914400" rtl="0" eaLnBrk="1" fontAlgn="base" latinLnBrk="0" hangingPunct="1">
              <a:lnSpc>
                <a:spcPct val="100000"/>
              </a:lnSpc>
              <a:spcBef>
                <a:spcPct val="20000"/>
              </a:spcBef>
              <a:spcAft>
                <a:spcPct val="0"/>
              </a:spcAft>
              <a:buClrTx/>
              <a:buSzPct val="70000"/>
              <a:buFont typeface="Wingdings" panose="05000000000000000000" charset="0"/>
              <a:buChar char="l"/>
              <a:defRPr/>
            </a:pPr>
            <a:r>
              <a:rPr kumimoji="0" lang="en-US" sz="24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Each sample set is digested separately and then mixed with the specific </a:t>
            </a:r>
            <a:r>
              <a:rPr kumimoji="0" lang="en-US" sz="2400" b="1" i="0" u="none" strike="noStrike" kern="0" cap="none" spc="0" normalizeH="0" baseline="0" noProof="0" dirty="0" err="1">
                <a:ln>
                  <a:noFill/>
                </a:ln>
                <a:solidFill>
                  <a:schemeClr val="tx1"/>
                </a:solidFill>
                <a:effectLst>
                  <a:outerShdw blurRad="38100" dist="38100" dir="2700000" algn="tl">
                    <a:srgbClr val="C0C0C0"/>
                  </a:outerShdw>
                </a:effectLst>
                <a:uLnTx/>
                <a:uFillTx/>
                <a:ea typeface="+mn-ea"/>
                <a:cs typeface="Arial" panose="020B0604020202020204" pitchFamily="34" charset="0"/>
              </a:rPr>
              <a:t>iTRAQ</a:t>
            </a:r>
            <a:r>
              <a:rPr kumimoji="0" lang="en-US" sz="24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 tag </a:t>
            </a:r>
          </a:p>
        </p:txBody>
      </p:sp>
      <p:sp>
        <p:nvSpPr>
          <p:cNvPr id="91140" name="Text Box 4"/>
          <p:cNvSpPr txBox="1"/>
          <p:nvPr/>
        </p:nvSpPr>
        <p:spPr>
          <a:xfrm>
            <a:off x="1676400" y="4343400"/>
            <a:ext cx="838200" cy="1006475"/>
          </a:xfrm>
          <a:prstGeom prst="rect">
            <a:avLst/>
          </a:prstGeom>
          <a:noFill/>
          <a:ln w="9525">
            <a:noFill/>
          </a:ln>
        </p:spPr>
        <p:txBody>
          <a:bodyPr anchor="t">
            <a:spAutoFit/>
          </a:bodyPr>
          <a:lstStyle/>
          <a:p>
            <a:pPr>
              <a:spcBef>
                <a:spcPct val="50000"/>
              </a:spcBef>
            </a:pPr>
            <a:r>
              <a:rPr lang="en-US" altLang="zh-CN" sz="6000" dirty="0">
                <a:solidFill>
                  <a:srgbClr val="FF3300"/>
                </a:solidFill>
                <a:latin typeface="Arial" panose="020B0604020202020204" pitchFamily="34" charset="0"/>
                <a:ea typeface="宋体" panose="02010600030101010101" pitchFamily="2" charset="-122"/>
              </a:rPr>
              <a:t>A</a:t>
            </a:r>
          </a:p>
        </p:txBody>
      </p:sp>
      <p:sp>
        <p:nvSpPr>
          <p:cNvPr id="91141" name="Text Box 5"/>
          <p:cNvSpPr txBox="1"/>
          <p:nvPr/>
        </p:nvSpPr>
        <p:spPr>
          <a:xfrm>
            <a:off x="3429000" y="4343400"/>
            <a:ext cx="914400" cy="1006475"/>
          </a:xfrm>
          <a:prstGeom prst="rect">
            <a:avLst/>
          </a:prstGeom>
          <a:noFill/>
          <a:ln w="9525">
            <a:noFill/>
          </a:ln>
        </p:spPr>
        <p:txBody>
          <a:bodyPr anchor="t">
            <a:spAutoFit/>
          </a:bodyPr>
          <a:lstStyle/>
          <a:p>
            <a:pPr>
              <a:spcBef>
                <a:spcPct val="50000"/>
              </a:spcBef>
            </a:pPr>
            <a:r>
              <a:rPr lang="en-US" altLang="zh-CN" sz="6000" dirty="0">
                <a:solidFill>
                  <a:srgbClr val="00FF00"/>
                </a:solidFill>
                <a:latin typeface="Arial" panose="020B0604020202020204" pitchFamily="34" charset="0"/>
                <a:ea typeface="宋体" panose="02010600030101010101" pitchFamily="2" charset="-122"/>
              </a:rPr>
              <a:t>B</a:t>
            </a:r>
          </a:p>
        </p:txBody>
      </p:sp>
      <p:sp>
        <p:nvSpPr>
          <p:cNvPr id="91142" name="Text Box 6"/>
          <p:cNvSpPr txBox="1"/>
          <p:nvPr/>
        </p:nvSpPr>
        <p:spPr>
          <a:xfrm>
            <a:off x="5181600" y="4343400"/>
            <a:ext cx="990600" cy="1006475"/>
          </a:xfrm>
          <a:prstGeom prst="rect">
            <a:avLst/>
          </a:prstGeom>
          <a:noFill/>
          <a:ln w="9525">
            <a:noFill/>
          </a:ln>
        </p:spPr>
        <p:txBody>
          <a:bodyPr anchor="t">
            <a:spAutoFit/>
          </a:bodyPr>
          <a:lstStyle/>
          <a:p>
            <a:pPr>
              <a:spcBef>
                <a:spcPct val="50000"/>
              </a:spcBef>
            </a:pPr>
            <a:r>
              <a:rPr lang="en-US" altLang="zh-CN" sz="6000" dirty="0">
                <a:solidFill>
                  <a:srgbClr val="FFFF00"/>
                </a:solidFill>
                <a:latin typeface="Arial" panose="020B0604020202020204" pitchFamily="34" charset="0"/>
                <a:ea typeface="宋体" panose="02010600030101010101" pitchFamily="2" charset="-122"/>
              </a:rPr>
              <a:t>C</a:t>
            </a:r>
          </a:p>
        </p:txBody>
      </p:sp>
      <p:sp>
        <p:nvSpPr>
          <p:cNvPr id="91143" name="Text Box 7"/>
          <p:cNvSpPr txBox="1"/>
          <p:nvPr/>
        </p:nvSpPr>
        <p:spPr>
          <a:xfrm>
            <a:off x="7010400" y="4343400"/>
            <a:ext cx="914400" cy="1006475"/>
          </a:xfrm>
          <a:prstGeom prst="rect">
            <a:avLst/>
          </a:prstGeom>
          <a:noFill/>
          <a:ln w="9525">
            <a:noFill/>
          </a:ln>
        </p:spPr>
        <p:txBody>
          <a:bodyPr anchor="t">
            <a:spAutoFit/>
          </a:bodyPr>
          <a:lstStyle/>
          <a:p>
            <a:pPr>
              <a:spcBef>
                <a:spcPct val="50000"/>
              </a:spcBef>
            </a:pPr>
            <a:r>
              <a:rPr lang="en-US" altLang="zh-CN" sz="6000" dirty="0">
                <a:solidFill>
                  <a:srgbClr val="FF6600"/>
                </a:solidFill>
                <a:latin typeface="Arial" panose="020B0604020202020204" pitchFamily="34" charset="0"/>
                <a:ea typeface="宋体" panose="02010600030101010101" pitchFamily="2" charset="-122"/>
              </a:rPr>
              <a:t>D</a:t>
            </a:r>
          </a:p>
        </p:txBody>
      </p:sp>
      <p:sp>
        <p:nvSpPr>
          <p:cNvPr id="91144" name="Text Box 8"/>
          <p:cNvSpPr txBox="1"/>
          <p:nvPr/>
        </p:nvSpPr>
        <p:spPr>
          <a:xfrm>
            <a:off x="1524000" y="5257800"/>
            <a:ext cx="1066800" cy="366713"/>
          </a:xfrm>
          <a:prstGeom prst="rect">
            <a:avLst/>
          </a:prstGeom>
          <a:noFill/>
          <a:ln w="9525">
            <a:noFill/>
          </a:ln>
        </p:spPr>
        <p:txBody>
          <a:bodyPr anchor="t">
            <a:spAutoFit/>
          </a:bodyPr>
          <a:lstStyle/>
          <a:p>
            <a:pPr>
              <a:spcBef>
                <a:spcPct val="50000"/>
              </a:spcBef>
            </a:pPr>
            <a:r>
              <a:rPr lang="en-US" altLang="zh-CN" sz="1800" dirty="0">
                <a:latin typeface="Arial" panose="020B0604020202020204" pitchFamily="34" charset="0"/>
                <a:ea typeface="宋体" panose="02010600030101010101" pitchFamily="2" charset="-122"/>
              </a:rPr>
              <a:t>DIGEST</a:t>
            </a:r>
          </a:p>
        </p:txBody>
      </p:sp>
      <p:sp>
        <p:nvSpPr>
          <p:cNvPr id="91145" name="Text Box 9"/>
          <p:cNvSpPr txBox="1"/>
          <p:nvPr/>
        </p:nvSpPr>
        <p:spPr>
          <a:xfrm>
            <a:off x="5105400" y="5257800"/>
            <a:ext cx="1066800" cy="366713"/>
          </a:xfrm>
          <a:prstGeom prst="rect">
            <a:avLst/>
          </a:prstGeom>
          <a:noFill/>
          <a:ln w="9525">
            <a:noFill/>
          </a:ln>
        </p:spPr>
        <p:txBody>
          <a:bodyPr anchor="t">
            <a:spAutoFit/>
          </a:bodyPr>
          <a:lstStyle/>
          <a:p>
            <a:pPr>
              <a:spcBef>
                <a:spcPct val="50000"/>
              </a:spcBef>
            </a:pPr>
            <a:r>
              <a:rPr lang="en-US" altLang="zh-CN" sz="1800" dirty="0">
                <a:latin typeface="Arial" panose="020B0604020202020204" pitchFamily="34" charset="0"/>
                <a:ea typeface="宋体" panose="02010600030101010101" pitchFamily="2" charset="-122"/>
              </a:rPr>
              <a:t>DIGEST</a:t>
            </a:r>
          </a:p>
        </p:txBody>
      </p:sp>
      <p:sp>
        <p:nvSpPr>
          <p:cNvPr id="91146" name="Text Box 10"/>
          <p:cNvSpPr txBox="1"/>
          <p:nvPr/>
        </p:nvSpPr>
        <p:spPr>
          <a:xfrm>
            <a:off x="6858000" y="5257800"/>
            <a:ext cx="1066800" cy="366713"/>
          </a:xfrm>
          <a:prstGeom prst="rect">
            <a:avLst/>
          </a:prstGeom>
          <a:noFill/>
          <a:ln w="9525">
            <a:noFill/>
          </a:ln>
        </p:spPr>
        <p:txBody>
          <a:bodyPr anchor="t">
            <a:spAutoFit/>
          </a:bodyPr>
          <a:lstStyle/>
          <a:p>
            <a:pPr>
              <a:spcBef>
                <a:spcPct val="50000"/>
              </a:spcBef>
            </a:pPr>
            <a:r>
              <a:rPr lang="en-US" altLang="zh-CN" sz="1800" dirty="0">
                <a:latin typeface="Arial" panose="020B0604020202020204" pitchFamily="34" charset="0"/>
                <a:ea typeface="宋体" panose="02010600030101010101" pitchFamily="2" charset="-122"/>
              </a:rPr>
              <a:t>DIGEST</a:t>
            </a:r>
          </a:p>
        </p:txBody>
      </p:sp>
      <p:sp>
        <p:nvSpPr>
          <p:cNvPr id="91147" name="Text Box 11"/>
          <p:cNvSpPr txBox="1"/>
          <p:nvPr/>
        </p:nvSpPr>
        <p:spPr>
          <a:xfrm>
            <a:off x="3276600" y="5257800"/>
            <a:ext cx="1066800" cy="366713"/>
          </a:xfrm>
          <a:prstGeom prst="rect">
            <a:avLst/>
          </a:prstGeom>
          <a:noFill/>
          <a:ln w="9525">
            <a:noFill/>
          </a:ln>
        </p:spPr>
        <p:txBody>
          <a:bodyPr anchor="t">
            <a:spAutoFit/>
          </a:bodyPr>
          <a:lstStyle/>
          <a:p>
            <a:pPr>
              <a:spcBef>
                <a:spcPct val="50000"/>
              </a:spcBef>
            </a:pPr>
            <a:r>
              <a:rPr lang="en-US" altLang="zh-CN" sz="1800" dirty="0">
                <a:latin typeface="Arial" panose="020B0604020202020204" pitchFamily="34" charset="0"/>
                <a:ea typeface="宋体" panose="02010600030101010101" pitchFamily="2" charset="-122"/>
              </a:rPr>
              <a:t>DIGEST</a:t>
            </a:r>
          </a:p>
        </p:txBody>
      </p:sp>
      <p:sp>
        <p:nvSpPr>
          <p:cNvPr id="91148" name="Text Box 12"/>
          <p:cNvSpPr txBox="1"/>
          <p:nvPr/>
        </p:nvSpPr>
        <p:spPr>
          <a:xfrm>
            <a:off x="1524000" y="5791200"/>
            <a:ext cx="1524000" cy="366713"/>
          </a:xfrm>
          <a:prstGeom prst="rect">
            <a:avLst/>
          </a:prstGeom>
          <a:noFill/>
          <a:ln w="9525">
            <a:noFill/>
          </a:ln>
        </p:spPr>
        <p:txBody>
          <a:bodyPr anchor="t">
            <a:spAutoFit/>
          </a:bodyPr>
          <a:lstStyle/>
          <a:p>
            <a:pPr>
              <a:spcBef>
                <a:spcPct val="50000"/>
              </a:spcBef>
            </a:pPr>
            <a:r>
              <a:rPr lang="en-US" altLang="zh-CN" sz="1800" b="1" dirty="0">
                <a:latin typeface="Arial" panose="020B0604020202020204" pitchFamily="34" charset="0"/>
                <a:ea typeface="宋体" panose="02010600030101010101" pitchFamily="2" charset="-122"/>
              </a:rPr>
              <a:t>Label </a:t>
            </a:r>
            <a:r>
              <a:rPr lang="en-US" altLang="zh-CN" sz="1800" b="1" dirty="0">
                <a:solidFill>
                  <a:srgbClr val="FF3300"/>
                </a:solidFill>
                <a:latin typeface="Arial" panose="020B0604020202020204" pitchFamily="34" charset="0"/>
                <a:ea typeface="宋体" panose="02010600030101010101" pitchFamily="2" charset="-122"/>
              </a:rPr>
              <a:t>A</a:t>
            </a:r>
          </a:p>
        </p:txBody>
      </p:sp>
      <p:sp>
        <p:nvSpPr>
          <p:cNvPr id="91149" name="Text Box 13"/>
          <p:cNvSpPr txBox="1"/>
          <p:nvPr/>
        </p:nvSpPr>
        <p:spPr>
          <a:xfrm>
            <a:off x="3276600" y="5791200"/>
            <a:ext cx="1143000" cy="366713"/>
          </a:xfrm>
          <a:prstGeom prst="rect">
            <a:avLst/>
          </a:prstGeom>
          <a:noFill/>
          <a:ln w="9525">
            <a:noFill/>
          </a:ln>
        </p:spPr>
        <p:txBody>
          <a:bodyPr anchor="t">
            <a:spAutoFit/>
          </a:bodyPr>
          <a:lstStyle/>
          <a:p>
            <a:pPr>
              <a:spcBef>
                <a:spcPct val="50000"/>
              </a:spcBef>
            </a:pPr>
            <a:r>
              <a:rPr lang="en-US" altLang="zh-CN" sz="1800" b="1" dirty="0">
                <a:latin typeface="Arial" panose="020B0604020202020204" pitchFamily="34" charset="0"/>
                <a:ea typeface="宋体" panose="02010600030101010101" pitchFamily="2" charset="-122"/>
              </a:rPr>
              <a:t>Label </a:t>
            </a:r>
            <a:r>
              <a:rPr lang="en-US" altLang="zh-CN" sz="1800" b="1" dirty="0">
                <a:solidFill>
                  <a:srgbClr val="00FF00"/>
                </a:solidFill>
                <a:latin typeface="Arial" panose="020B0604020202020204" pitchFamily="34" charset="0"/>
                <a:ea typeface="宋体" panose="02010600030101010101" pitchFamily="2" charset="-122"/>
              </a:rPr>
              <a:t>B</a:t>
            </a:r>
          </a:p>
        </p:txBody>
      </p:sp>
      <p:sp>
        <p:nvSpPr>
          <p:cNvPr id="91150" name="Text Box 14"/>
          <p:cNvSpPr txBox="1"/>
          <p:nvPr/>
        </p:nvSpPr>
        <p:spPr>
          <a:xfrm>
            <a:off x="5105400" y="5791200"/>
            <a:ext cx="1219200" cy="366713"/>
          </a:xfrm>
          <a:prstGeom prst="rect">
            <a:avLst/>
          </a:prstGeom>
          <a:noFill/>
          <a:ln w="9525">
            <a:noFill/>
          </a:ln>
        </p:spPr>
        <p:txBody>
          <a:bodyPr anchor="t">
            <a:spAutoFit/>
          </a:bodyPr>
          <a:lstStyle/>
          <a:p>
            <a:pPr>
              <a:spcBef>
                <a:spcPct val="50000"/>
              </a:spcBef>
            </a:pPr>
            <a:r>
              <a:rPr lang="en-US" altLang="zh-CN" sz="1800" b="1" dirty="0">
                <a:latin typeface="Arial" panose="020B0604020202020204" pitchFamily="34" charset="0"/>
                <a:ea typeface="宋体" panose="02010600030101010101" pitchFamily="2" charset="-122"/>
              </a:rPr>
              <a:t>Label </a:t>
            </a:r>
            <a:r>
              <a:rPr lang="en-US" altLang="zh-CN" sz="1800" b="1" dirty="0">
                <a:solidFill>
                  <a:srgbClr val="FFFF00"/>
                </a:solidFill>
                <a:latin typeface="Arial" panose="020B0604020202020204" pitchFamily="34" charset="0"/>
                <a:ea typeface="宋体" panose="02010600030101010101" pitchFamily="2" charset="-122"/>
              </a:rPr>
              <a:t>C</a:t>
            </a:r>
          </a:p>
        </p:txBody>
      </p:sp>
      <p:sp>
        <p:nvSpPr>
          <p:cNvPr id="91151" name="Text Box 15"/>
          <p:cNvSpPr txBox="1"/>
          <p:nvPr/>
        </p:nvSpPr>
        <p:spPr>
          <a:xfrm>
            <a:off x="6934200" y="5791200"/>
            <a:ext cx="1447800" cy="366713"/>
          </a:xfrm>
          <a:prstGeom prst="rect">
            <a:avLst/>
          </a:prstGeom>
          <a:noFill/>
          <a:ln w="9525">
            <a:noFill/>
          </a:ln>
        </p:spPr>
        <p:txBody>
          <a:bodyPr anchor="t">
            <a:spAutoFit/>
          </a:bodyPr>
          <a:lstStyle/>
          <a:p>
            <a:pPr>
              <a:spcBef>
                <a:spcPct val="50000"/>
              </a:spcBef>
            </a:pPr>
            <a:r>
              <a:rPr lang="en-US" altLang="zh-CN" sz="1800" b="1" dirty="0">
                <a:latin typeface="Arial" panose="020B0604020202020204" pitchFamily="34" charset="0"/>
                <a:ea typeface="宋体" panose="02010600030101010101" pitchFamily="2" charset="-122"/>
              </a:rPr>
              <a:t>Label </a:t>
            </a:r>
            <a:r>
              <a:rPr lang="en-US" altLang="zh-CN" sz="1800" b="1" dirty="0">
                <a:solidFill>
                  <a:srgbClr val="FF6600"/>
                </a:solidFill>
                <a:latin typeface="Arial" panose="020B0604020202020204" pitchFamily="34" charset="0"/>
                <a:ea typeface="宋体" panose="02010600030101010101" pitchFamily="2" charset="-122"/>
              </a:rPr>
              <a:t>D</a:t>
            </a: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1140"/>
                                        </p:tgtEl>
                                        <p:attrNameLst>
                                          <p:attrName>style.visibility</p:attrName>
                                        </p:attrNameLst>
                                      </p:cBhvr>
                                      <p:to>
                                        <p:strVal val="visible"/>
                                      </p:to>
                                    </p:set>
                                    <p:anim calcmode="lin" valueType="num">
                                      <p:cBhvr additive="base">
                                        <p:cTn id="7" dur="500" fill="hold"/>
                                        <p:tgtEl>
                                          <p:spTgt spid="91140"/>
                                        </p:tgtEl>
                                        <p:attrNameLst>
                                          <p:attrName>ppt_x</p:attrName>
                                        </p:attrNameLst>
                                      </p:cBhvr>
                                      <p:tavLst>
                                        <p:tav tm="0">
                                          <p:val>
                                            <p:strVal val="0-#ppt_w/2"/>
                                          </p:val>
                                        </p:tav>
                                        <p:tav tm="100000">
                                          <p:val>
                                            <p:strVal val="#ppt_x"/>
                                          </p:val>
                                        </p:tav>
                                      </p:tavLst>
                                    </p:anim>
                                    <p:anim calcmode="lin" valueType="num">
                                      <p:cBhvr additive="base">
                                        <p:cTn id="8" dur="500" fill="hold"/>
                                        <p:tgtEl>
                                          <p:spTgt spid="9114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1141"/>
                                        </p:tgtEl>
                                        <p:attrNameLst>
                                          <p:attrName>style.visibility</p:attrName>
                                        </p:attrNameLst>
                                      </p:cBhvr>
                                      <p:to>
                                        <p:strVal val="visible"/>
                                      </p:to>
                                    </p:set>
                                    <p:anim calcmode="lin" valueType="num">
                                      <p:cBhvr additive="base">
                                        <p:cTn id="11" dur="500" fill="hold"/>
                                        <p:tgtEl>
                                          <p:spTgt spid="91141"/>
                                        </p:tgtEl>
                                        <p:attrNameLst>
                                          <p:attrName>ppt_x</p:attrName>
                                        </p:attrNameLst>
                                      </p:cBhvr>
                                      <p:tavLst>
                                        <p:tav tm="0">
                                          <p:val>
                                            <p:strVal val="0-#ppt_w/2"/>
                                          </p:val>
                                        </p:tav>
                                        <p:tav tm="100000">
                                          <p:val>
                                            <p:strVal val="#ppt_x"/>
                                          </p:val>
                                        </p:tav>
                                      </p:tavLst>
                                    </p:anim>
                                    <p:anim calcmode="lin" valueType="num">
                                      <p:cBhvr additive="base">
                                        <p:cTn id="12" dur="500" fill="hold"/>
                                        <p:tgtEl>
                                          <p:spTgt spid="9114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91142"/>
                                        </p:tgtEl>
                                        <p:attrNameLst>
                                          <p:attrName>style.visibility</p:attrName>
                                        </p:attrNameLst>
                                      </p:cBhvr>
                                      <p:to>
                                        <p:strVal val="visible"/>
                                      </p:to>
                                    </p:set>
                                    <p:anim calcmode="lin" valueType="num">
                                      <p:cBhvr additive="base">
                                        <p:cTn id="15" dur="500" fill="hold"/>
                                        <p:tgtEl>
                                          <p:spTgt spid="91142"/>
                                        </p:tgtEl>
                                        <p:attrNameLst>
                                          <p:attrName>ppt_x</p:attrName>
                                        </p:attrNameLst>
                                      </p:cBhvr>
                                      <p:tavLst>
                                        <p:tav tm="0">
                                          <p:val>
                                            <p:strVal val="1+#ppt_w/2"/>
                                          </p:val>
                                        </p:tav>
                                        <p:tav tm="100000">
                                          <p:val>
                                            <p:strVal val="#ppt_x"/>
                                          </p:val>
                                        </p:tav>
                                      </p:tavLst>
                                    </p:anim>
                                    <p:anim calcmode="lin" valueType="num">
                                      <p:cBhvr additive="base">
                                        <p:cTn id="16" dur="500" fill="hold"/>
                                        <p:tgtEl>
                                          <p:spTgt spid="9114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91143"/>
                                        </p:tgtEl>
                                        <p:attrNameLst>
                                          <p:attrName>style.visibility</p:attrName>
                                        </p:attrNameLst>
                                      </p:cBhvr>
                                      <p:to>
                                        <p:strVal val="visible"/>
                                      </p:to>
                                    </p:set>
                                    <p:anim calcmode="lin" valueType="num">
                                      <p:cBhvr additive="base">
                                        <p:cTn id="19" dur="500" fill="hold"/>
                                        <p:tgtEl>
                                          <p:spTgt spid="91143"/>
                                        </p:tgtEl>
                                        <p:attrNameLst>
                                          <p:attrName>ppt_x</p:attrName>
                                        </p:attrNameLst>
                                      </p:cBhvr>
                                      <p:tavLst>
                                        <p:tav tm="0">
                                          <p:val>
                                            <p:strVal val="1+#ppt_w/2"/>
                                          </p:val>
                                        </p:tav>
                                        <p:tav tm="100000">
                                          <p:val>
                                            <p:strVal val="#ppt_x"/>
                                          </p:val>
                                        </p:tav>
                                      </p:tavLst>
                                    </p:anim>
                                    <p:anim calcmode="lin" valueType="num">
                                      <p:cBhvr additive="base">
                                        <p:cTn id="20" dur="500" fill="hold"/>
                                        <p:tgtEl>
                                          <p:spTgt spid="91143"/>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91144"/>
                                        </p:tgtEl>
                                        <p:attrNameLst>
                                          <p:attrName>style.visibility</p:attrName>
                                        </p:attrNameLst>
                                      </p:cBhvr>
                                      <p:to>
                                        <p:strVal val="visible"/>
                                      </p:to>
                                    </p:set>
                                    <p:animEffect transition="in" filter="dissolve">
                                      <p:cBhvr>
                                        <p:cTn id="24" dur="2000"/>
                                        <p:tgtEl>
                                          <p:spTgt spid="91144"/>
                                        </p:tgtEl>
                                      </p:cBhvr>
                                    </p:animEffect>
                                  </p:childTnLst>
                                </p:cTn>
                              </p:par>
                            </p:childTnLst>
                          </p:cTn>
                        </p:par>
                        <p:par>
                          <p:cTn id="25" fill="hold">
                            <p:stCondLst>
                              <p:cond delay="2500"/>
                            </p:stCondLst>
                            <p:childTnLst>
                              <p:par>
                                <p:cTn id="26" presetID="5" presetClass="entr" presetSubtype="10" fill="hold" grpId="0" nodeType="afterEffect">
                                  <p:stCondLst>
                                    <p:cond delay="0"/>
                                  </p:stCondLst>
                                  <p:childTnLst>
                                    <p:set>
                                      <p:cBhvr>
                                        <p:cTn id="27" dur="1" fill="hold">
                                          <p:stCondLst>
                                            <p:cond delay="0"/>
                                          </p:stCondLst>
                                        </p:cTn>
                                        <p:tgtEl>
                                          <p:spTgt spid="91147"/>
                                        </p:tgtEl>
                                        <p:attrNameLst>
                                          <p:attrName>style.visibility</p:attrName>
                                        </p:attrNameLst>
                                      </p:cBhvr>
                                      <p:to>
                                        <p:strVal val="visible"/>
                                      </p:to>
                                    </p:set>
                                    <p:animEffect transition="in" filter="checkerboard(across)">
                                      <p:cBhvr>
                                        <p:cTn id="28" dur="2000"/>
                                        <p:tgtEl>
                                          <p:spTgt spid="91147"/>
                                        </p:tgtEl>
                                      </p:cBhvr>
                                    </p:animEffect>
                                  </p:childTnLst>
                                </p:cTn>
                              </p:par>
                            </p:childTnLst>
                          </p:cTn>
                        </p:par>
                        <p:par>
                          <p:cTn id="29" fill="hold">
                            <p:stCondLst>
                              <p:cond delay="4500"/>
                            </p:stCondLst>
                            <p:childTnLst>
                              <p:par>
                                <p:cTn id="30" presetID="9" presetClass="entr" presetSubtype="0" fill="hold" grpId="0" nodeType="afterEffect">
                                  <p:stCondLst>
                                    <p:cond delay="0"/>
                                  </p:stCondLst>
                                  <p:childTnLst>
                                    <p:set>
                                      <p:cBhvr>
                                        <p:cTn id="31" dur="1" fill="hold">
                                          <p:stCondLst>
                                            <p:cond delay="0"/>
                                          </p:stCondLst>
                                        </p:cTn>
                                        <p:tgtEl>
                                          <p:spTgt spid="91145"/>
                                        </p:tgtEl>
                                        <p:attrNameLst>
                                          <p:attrName>style.visibility</p:attrName>
                                        </p:attrNameLst>
                                      </p:cBhvr>
                                      <p:to>
                                        <p:strVal val="visible"/>
                                      </p:to>
                                    </p:set>
                                    <p:animEffect transition="in" filter="dissolve">
                                      <p:cBhvr>
                                        <p:cTn id="32" dur="2000"/>
                                        <p:tgtEl>
                                          <p:spTgt spid="91145"/>
                                        </p:tgtEl>
                                      </p:cBhvr>
                                    </p:animEffect>
                                  </p:childTnLst>
                                </p:cTn>
                              </p:par>
                            </p:childTnLst>
                          </p:cTn>
                        </p:par>
                        <p:par>
                          <p:cTn id="33" fill="hold">
                            <p:stCondLst>
                              <p:cond delay="6500"/>
                            </p:stCondLst>
                            <p:childTnLst>
                              <p:par>
                                <p:cTn id="34" presetID="9" presetClass="entr" presetSubtype="0" fill="hold" grpId="0" nodeType="afterEffect">
                                  <p:stCondLst>
                                    <p:cond delay="0"/>
                                  </p:stCondLst>
                                  <p:childTnLst>
                                    <p:set>
                                      <p:cBhvr>
                                        <p:cTn id="35" dur="1" fill="hold">
                                          <p:stCondLst>
                                            <p:cond delay="0"/>
                                          </p:stCondLst>
                                        </p:cTn>
                                        <p:tgtEl>
                                          <p:spTgt spid="91146"/>
                                        </p:tgtEl>
                                        <p:attrNameLst>
                                          <p:attrName>style.visibility</p:attrName>
                                        </p:attrNameLst>
                                      </p:cBhvr>
                                      <p:to>
                                        <p:strVal val="visible"/>
                                      </p:to>
                                    </p:set>
                                    <p:animEffect transition="in" filter="dissolve">
                                      <p:cBhvr>
                                        <p:cTn id="36" dur="2000"/>
                                        <p:tgtEl>
                                          <p:spTgt spid="91146"/>
                                        </p:tgtEl>
                                      </p:cBhvr>
                                    </p:animEffect>
                                  </p:childTnLst>
                                </p:cTn>
                              </p:par>
                            </p:childTnLst>
                          </p:cTn>
                        </p:par>
                        <p:par>
                          <p:cTn id="37" fill="hold">
                            <p:stCondLst>
                              <p:cond delay="8500"/>
                            </p:stCondLst>
                            <p:childTnLst>
                              <p:par>
                                <p:cTn id="38" presetID="2" presetClass="entr" presetSubtype="4" fill="hold" grpId="0" nodeType="afterEffect">
                                  <p:stCondLst>
                                    <p:cond delay="0"/>
                                  </p:stCondLst>
                                  <p:childTnLst>
                                    <p:set>
                                      <p:cBhvr>
                                        <p:cTn id="39" dur="1" fill="hold">
                                          <p:stCondLst>
                                            <p:cond delay="0"/>
                                          </p:stCondLst>
                                        </p:cTn>
                                        <p:tgtEl>
                                          <p:spTgt spid="91148"/>
                                        </p:tgtEl>
                                        <p:attrNameLst>
                                          <p:attrName>style.visibility</p:attrName>
                                        </p:attrNameLst>
                                      </p:cBhvr>
                                      <p:to>
                                        <p:strVal val="visible"/>
                                      </p:to>
                                    </p:set>
                                    <p:anim calcmode="lin" valueType="num">
                                      <p:cBhvr additive="base">
                                        <p:cTn id="40" dur="500" fill="hold"/>
                                        <p:tgtEl>
                                          <p:spTgt spid="91148"/>
                                        </p:tgtEl>
                                        <p:attrNameLst>
                                          <p:attrName>ppt_x</p:attrName>
                                        </p:attrNameLst>
                                      </p:cBhvr>
                                      <p:tavLst>
                                        <p:tav tm="0">
                                          <p:val>
                                            <p:strVal val="#ppt_x"/>
                                          </p:val>
                                        </p:tav>
                                        <p:tav tm="100000">
                                          <p:val>
                                            <p:strVal val="#ppt_x"/>
                                          </p:val>
                                        </p:tav>
                                      </p:tavLst>
                                    </p:anim>
                                    <p:anim calcmode="lin" valueType="num">
                                      <p:cBhvr additive="base">
                                        <p:cTn id="41" dur="500" fill="hold"/>
                                        <p:tgtEl>
                                          <p:spTgt spid="91148"/>
                                        </p:tgtEl>
                                        <p:attrNameLst>
                                          <p:attrName>ppt_y</p:attrName>
                                        </p:attrNameLst>
                                      </p:cBhvr>
                                      <p:tavLst>
                                        <p:tav tm="0">
                                          <p:val>
                                            <p:strVal val="1+#ppt_h/2"/>
                                          </p:val>
                                        </p:tav>
                                        <p:tav tm="100000">
                                          <p:val>
                                            <p:strVal val="#ppt_y"/>
                                          </p:val>
                                        </p:tav>
                                      </p:tavLst>
                                    </p:anim>
                                  </p:childTnLst>
                                </p:cTn>
                              </p:par>
                            </p:childTnLst>
                          </p:cTn>
                        </p:par>
                        <p:par>
                          <p:cTn id="42" fill="hold">
                            <p:stCondLst>
                              <p:cond delay="9000"/>
                            </p:stCondLst>
                            <p:childTnLst>
                              <p:par>
                                <p:cTn id="43" presetID="2" presetClass="entr" presetSubtype="4" fill="hold" grpId="0" nodeType="afterEffect">
                                  <p:stCondLst>
                                    <p:cond delay="0"/>
                                  </p:stCondLst>
                                  <p:childTnLst>
                                    <p:set>
                                      <p:cBhvr>
                                        <p:cTn id="44" dur="1" fill="hold">
                                          <p:stCondLst>
                                            <p:cond delay="0"/>
                                          </p:stCondLst>
                                        </p:cTn>
                                        <p:tgtEl>
                                          <p:spTgt spid="91149"/>
                                        </p:tgtEl>
                                        <p:attrNameLst>
                                          <p:attrName>style.visibility</p:attrName>
                                        </p:attrNameLst>
                                      </p:cBhvr>
                                      <p:to>
                                        <p:strVal val="visible"/>
                                      </p:to>
                                    </p:set>
                                    <p:anim calcmode="lin" valueType="num">
                                      <p:cBhvr additive="base">
                                        <p:cTn id="45" dur="500" fill="hold"/>
                                        <p:tgtEl>
                                          <p:spTgt spid="91149"/>
                                        </p:tgtEl>
                                        <p:attrNameLst>
                                          <p:attrName>ppt_x</p:attrName>
                                        </p:attrNameLst>
                                      </p:cBhvr>
                                      <p:tavLst>
                                        <p:tav tm="0">
                                          <p:val>
                                            <p:strVal val="#ppt_x"/>
                                          </p:val>
                                        </p:tav>
                                        <p:tav tm="100000">
                                          <p:val>
                                            <p:strVal val="#ppt_x"/>
                                          </p:val>
                                        </p:tav>
                                      </p:tavLst>
                                    </p:anim>
                                    <p:anim calcmode="lin" valueType="num">
                                      <p:cBhvr additive="base">
                                        <p:cTn id="46" dur="500" fill="hold"/>
                                        <p:tgtEl>
                                          <p:spTgt spid="91149"/>
                                        </p:tgtEl>
                                        <p:attrNameLst>
                                          <p:attrName>ppt_y</p:attrName>
                                        </p:attrNameLst>
                                      </p:cBhvr>
                                      <p:tavLst>
                                        <p:tav tm="0">
                                          <p:val>
                                            <p:strVal val="1+#ppt_h/2"/>
                                          </p:val>
                                        </p:tav>
                                        <p:tav tm="100000">
                                          <p:val>
                                            <p:strVal val="#ppt_y"/>
                                          </p:val>
                                        </p:tav>
                                      </p:tavLst>
                                    </p:anim>
                                  </p:childTnLst>
                                </p:cTn>
                              </p:par>
                            </p:childTnLst>
                          </p:cTn>
                        </p:par>
                        <p:par>
                          <p:cTn id="47" fill="hold">
                            <p:stCondLst>
                              <p:cond delay="9500"/>
                            </p:stCondLst>
                            <p:childTnLst>
                              <p:par>
                                <p:cTn id="48" presetID="2" presetClass="entr" presetSubtype="4" fill="hold" grpId="0" nodeType="afterEffect">
                                  <p:stCondLst>
                                    <p:cond delay="0"/>
                                  </p:stCondLst>
                                  <p:childTnLst>
                                    <p:set>
                                      <p:cBhvr>
                                        <p:cTn id="49" dur="1" fill="hold">
                                          <p:stCondLst>
                                            <p:cond delay="0"/>
                                          </p:stCondLst>
                                        </p:cTn>
                                        <p:tgtEl>
                                          <p:spTgt spid="91150"/>
                                        </p:tgtEl>
                                        <p:attrNameLst>
                                          <p:attrName>style.visibility</p:attrName>
                                        </p:attrNameLst>
                                      </p:cBhvr>
                                      <p:to>
                                        <p:strVal val="visible"/>
                                      </p:to>
                                    </p:set>
                                    <p:anim calcmode="lin" valueType="num">
                                      <p:cBhvr additive="base">
                                        <p:cTn id="50" dur="500" fill="hold"/>
                                        <p:tgtEl>
                                          <p:spTgt spid="91150"/>
                                        </p:tgtEl>
                                        <p:attrNameLst>
                                          <p:attrName>ppt_x</p:attrName>
                                        </p:attrNameLst>
                                      </p:cBhvr>
                                      <p:tavLst>
                                        <p:tav tm="0">
                                          <p:val>
                                            <p:strVal val="#ppt_x"/>
                                          </p:val>
                                        </p:tav>
                                        <p:tav tm="100000">
                                          <p:val>
                                            <p:strVal val="#ppt_x"/>
                                          </p:val>
                                        </p:tav>
                                      </p:tavLst>
                                    </p:anim>
                                    <p:anim calcmode="lin" valueType="num">
                                      <p:cBhvr additive="base">
                                        <p:cTn id="51" dur="500" fill="hold"/>
                                        <p:tgtEl>
                                          <p:spTgt spid="91150"/>
                                        </p:tgtEl>
                                        <p:attrNameLst>
                                          <p:attrName>ppt_y</p:attrName>
                                        </p:attrNameLst>
                                      </p:cBhvr>
                                      <p:tavLst>
                                        <p:tav tm="0">
                                          <p:val>
                                            <p:strVal val="1+#ppt_h/2"/>
                                          </p:val>
                                        </p:tav>
                                        <p:tav tm="100000">
                                          <p:val>
                                            <p:strVal val="#ppt_y"/>
                                          </p:val>
                                        </p:tav>
                                      </p:tavLst>
                                    </p:anim>
                                  </p:childTnLst>
                                </p:cTn>
                              </p:par>
                            </p:childTnLst>
                          </p:cTn>
                        </p:par>
                        <p:par>
                          <p:cTn id="52" fill="hold">
                            <p:stCondLst>
                              <p:cond delay="10000"/>
                            </p:stCondLst>
                            <p:childTnLst>
                              <p:par>
                                <p:cTn id="53" presetID="2" presetClass="entr" presetSubtype="4" fill="hold" grpId="0" nodeType="afterEffect">
                                  <p:stCondLst>
                                    <p:cond delay="0"/>
                                  </p:stCondLst>
                                  <p:childTnLst>
                                    <p:set>
                                      <p:cBhvr>
                                        <p:cTn id="54" dur="1" fill="hold">
                                          <p:stCondLst>
                                            <p:cond delay="0"/>
                                          </p:stCondLst>
                                        </p:cTn>
                                        <p:tgtEl>
                                          <p:spTgt spid="91151"/>
                                        </p:tgtEl>
                                        <p:attrNameLst>
                                          <p:attrName>style.visibility</p:attrName>
                                        </p:attrNameLst>
                                      </p:cBhvr>
                                      <p:to>
                                        <p:strVal val="visible"/>
                                      </p:to>
                                    </p:set>
                                    <p:anim calcmode="lin" valueType="num">
                                      <p:cBhvr additive="base">
                                        <p:cTn id="55" dur="500" fill="hold"/>
                                        <p:tgtEl>
                                          <p:spTgt spid="91151"/>
                                        </p:tgtEl>
                                        <p:attrNameLst>
                                          <p:attrName>ppt_x</p:attrName>
                                        </p:attrNameLst>
                                      </p:cBhvr>
                                      <p:tavLst>
                                        <p:tav tm="0">
                                          <p:val>
                                            <p:strVal val="#ppt_x"/>
                                          </p:val>
                                        </p:tav>
                                        <p:tav tm="100000">
                                          <p:val>
                                            <p:strVal val="#ppt_x"/>
                                          </p:val>
                                        </p:tav>
                                      </p:tavLst>
                                    </p:anim>
                                    <p:anim calcmode="lin" valueType="num">
                                      <p:cBhvr additive="base">
                                        <p:cTn id="56" dur="500" fill="hold"/>
                                        <p:tgtEl>
                                          <p:spTgt spid="911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0" grpId="0"/>
      <p:bldP spid="91141" grpId="0"/>
      <p:bldP spid="91142" grpId="0"/>
      <p:bldP spid="91143" grpId="0"/>
      <p:bldP spid="91144" grpId="0"/>
      <p:bldP spid="91145" grpId="0"/>
      <p:bldP spid="91146" grpId="0"/>
      <p:bldP spid="91147" grpId="0"/>
      <p:bldP spid="91148" grpId="0"/>
      <p:bldP spid="91149" grpId="0"/>
      <p:bldP spid="91150" grpId="0"/>
      <p:bldP spid="911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2" descr="ch4f35"/>
          <p:cNvPicPr>
            <a:picLocks noChangeAspect="1"/>
          </p:cNvPicPr>
          <p:nvPr/>
        </p:nvPicPr>
        <p:blipFill>
          <a:blip r:embed="rId2"/>
          <a:stretch>
            <a:fillRect/>
          </a:stretch>
        </p:blipFill>
        <p:spPr>
          <a:xfrm>
            <a:off x="1547813" y="981075"/>
            <a:ext cx="7272337" cy="4154488"/>
          </a:xfrm>
          <a:prstGeom prst="rect">
            <a:avLst/>
          </a:prstGeom>
          <a:noFill/>
          <a:ln w="9525">
            <a:noFill/>
          </a:ln>
        </p:spPr>
      </p:pic>
      <p:sp>
        <p:nvSpPr>
          <p:cNvPr id="14338" name="Rectangle 3"/>
          <p:cNvSpPr/>
          <p:nvPr/>
        </p:nvSpPr>
        <p:spPr>
          <a:xfrm>
            <a:off x="755650" y="5300663"/>
            <a:ext cx="7920038" cy="915987"/>
          </a:xfrm>
          <a:prstGeom prst="rect">
            <a:avLst/>
          </a:prstGeom>
          <a:noFill/>
          <a:ln w="9525">
            <a:noFill/>
          </a:ln>
        </p:spPr>
        <p:txBody>
          <a:bodyPr anchor="ctr">
            <a:spAutoFit/>
          </a:bodyPr>
          <a:lstStyle/>
          <a:p>
            <a:r>
              <a:rPr lang="en-US" altLang="zh-CN" sz="1800" b="1" dirty="0">
                <a:latin typeface="Arial" panose="020B0604020202020204" pitchFamily="34" charset="0"/>
                <a:ea typeface="PMingLiU" pitchFamily="18" charset="-120"/>
              </a:rPr>
              <a:t>Indirect ELISA and Sandwich ELISA</a:t>
            </a:r>
            <a:r>
              <a:rPr lang="en-US" altLang="zh-CN" sz="1800" dirty="0">
                <a:latin typeface="Arial" panose="020B0604020202020204" pitchFamily="34" charset="0"/>
                <a:ea typeface="PMingLiU" pitchFamily="18" charset="-120"/>
              </a:rPr>
              <a:t> (A) In indirect ELISA, the production of color indicates the amount of an antibody to a specific antigen. (B) In sandwich ELISA, the production of color indicates the quantity of antigen. </a:t>
            </a:r>
          </a:p>
        </p:txBody>
      </p:sp>
      <p:sp>
        <p:nvSpPr>
          <p:cNvPr id="14340" name="Rectangle 4"/>
          <p:cNvSpPr>
            <a:spLocks noGrp="1" noChangeArrowheads="1"/>
          </p:cNvSpPr>
          <p:nvPr>
            <p:ph type="title" idx="4294967295"/>
          </p:nvPr>
        </p:nvSpPr>
        <p:spPr>
          <a:xfrm>
            <a:off x="1371600" y="115888"/>
            <a:ext cx="7772400" cy="45720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900" b="1" i="0" u="none" strike="noStrike" kern="0" cap="none" spc="0" normalizeH="0" baseline="0" noProof="0">
                <a:ln>
                  <a:noFill/>
                </a:ln>
                <a:solidFill>
                  <a:schemeClr val="tx1"/>
                </a:solidFill>
                <a:effectLst>
                  <a:outerShdw blurRad="38100" dist="38100" dir="2700000" algn="tl">
                    <a:srgbClr val="C0C0C0"/>
                  </a:outerShdw>
                </a:effectLst>
                <a:uLnTx/>
                <a:uFillTx/>
                <a:ea typeface="+mj-ea"/>
                <a:cs typeface="Arial" panose="020B0604020202020204" pitchFamily="34" charset="0"/>
              </a:rPr>
              <a:t>Use of labeled antibodies-- ELISA</a:t>
            </a:r>
          </a:p>
        </p:txBody>
      </p:sp>
    </p:spTree>
  </p:cSld>
  <p:clrMapOvr>
    <a:masterClrMapping/>
  </p:clrMapOvr>
  <p:transition>
    <p:randomBar dir="ver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投影片編號版面配置區 3"/>
          <p:cNvSpPr txBox="1">
            <a:spLocks noGrp="1"/>
          </p:cNvSpPr>
          <p:nvPr/>
        </p:nvSpPr>
        <p:spPr>
          <a:xfrm>
            <a:off x="6553200" y="6248400"/>
            <a:ext cx="1905000" cy="457200"/>
          </a:xfrm>
          <a:prstGeom prst="rect">
            <a:avLst/>
          </a:prstGeom>
          <a:noFill/>
          <a:ln w="9525">
            <a:noFill/>
          </a:ln>
        </p:spPr>
        <p:txBody>
          <a:bodyPr anchor="t"/>
          <a:lstStyle/>
          <a:p>
            <a:pPr algn="r"/>
            <a:fld id="{9A0DB2DC-4C9A-4742-B13C-FB6460FD3503}" type="slidenum">
              <a:rPr lang="en-US" altLang="zh-CN" sz="1200" dirty="0">
                <a:latin typeface="Arial" panose="020B0604020202020204" pitchFamily="34" charset="0"/>
                <a:ea typeface="PMingLiU" pitchFamily="18" charset="-120"/>
              </a:rPr>
              <a:t>80</a:t>
            </a:fld>
            <a:endParaRPr lang="en-US" altLang="zh-CN" sz="1200" dirty="0">
              <a:latin typeface="Arial" panose="020B0604020202020204" pitchFamily="34" charset="0"/>
              <a:ea typeface="PMingLiU" pitchFamily="18" charset="-120"/>
            </a:endParaRPr>
          </a:p>
        </p:txBody>
      </p:sp>
      <p:pic>
        <p:nvPicPr>
          <p:cNvPr id="101378" name="Picture 3" descr="iTRAQ2"/>
          <p:cNvPicPr>
            <a:picLocks noChangeAspect="1"/>
          </p:cNvPicPr>
          <p:nvPr/>
        </p:nvPicPr>
        <p:blipFill>
          <a:blip r:embed="rId2"/>
          <a:stretch>
            <a:fillRect/>
          </a:stretch>
        </p:blipFill>
        <p:spPr>
          <a:xfrm>
            <a:off x="762000" y="1295400"/>
            <a:ext cx="7618413" cy="5332413"/>
          </a:xfrm>
          <a:prstGeom prst="rect">
            <a:avLst/>
          </a:prstGeom>
          <a:noFill/>
          <a:ln w="9525">
            <a:noFill/>
          </a:ln>
        </p:spPr>
      </p:pic>
      <p:sp>
        <p:nvSpPr>
          <p:cNvPr id="5" name="Rectangle 2"/>
          <p:cNvSpPr>
            <a:spLocks noChangeArrowheads="1"/>
          </p:cNvSpPr>
          <p:nvPr/>
        </p:nvSpPr>
        <p:spPr bwMode="auto">
          <a:xfrm>
            <a:off x="1403350" y="152400"/>
            <a:ext cx="7416800" cy="946150"/>
          </a:xfrm>
          <a:prstGeom prst="rect">
            <a:avLst/>
          </a:prstGeom>
          <a:noFill/>
          <a:ln>
            <a:noFill/>
          </a:ln>
        </p:spPr>
        <p:txBody>
          <a:bodyPr>
            <a:spAutoFit/>
          </a:bodyPr>
          <a:lstStyle/>
          <a:p>
            <a:pPr marL="0" marR="0" lvl="0" indent="0" algn="l" defTabSz="914400" rtl="0" eaLnBrk="1" fontAlgn="base" latinLnBrk="0" hangingPunct="1">
              <a:lnSpc>
                <a:spcPct val="100000"/>
              </a:lnSpc>
              <a:spcBef>
                <a:spcPct val="0"/>
              </a:spcBef>
              <a:spcAft>
                <a:spcPct val="0"/>
              </a:spcAft>
              <a:buClr>
                <a:srgbClr val="FF00FF"/>
              </a:buClr>
              <a:buSzTx/>
              <a:buFont typeface="Arial" panose="020B0604020202020204" pitchFamily="34" charset="0"/>
              <a:buNone/>
              <a:defRPr/>
            </a:pPr>
            <a:r>
              <a:rPr kumimoji="0" lang="en-US" sz="2800" b="1" i="0" u="none" strike="noStrike" kern="1200" cap="none" spc="0" normalizeH="0" baseline="0" noProof="0" dirty="0">
                <a:ln>
                  <a:noFill/>
                </a:ln>
                <a:solidFill>
                  <a:srgbClr val="0000FF"/>
                </a:solidFill>
                <a:effectLst/>
                <a:uLnTx/>
                <a:uFillTx/>
                <a:latin typeface="Arial" panose="020B0604020202020204" pitchFamily="34" charset="0"/>
                <a:ea typeface="PMingLiU" pitchFamily="18" charset="-120"/>
                <a:cs typeface="+mn-cs"/>
              </a:rPr>
              <a:t> </a:t>
            </a:r>
            <a:r>
              <a:rPr kumimoji="0" lang="en-US" sz="2800" b="1" i="0" u="none" strike="noStrike" kern="1200" cap="none" spc="0" normalizeH="0" baseline="0" noProof="0" dirty="0">
                <a:ln>
                  <a:noFill/>
                </a:ln>
                <a:solidFill>
                  <a:srgbClr val="FF0000"/>
                </a:solidFill>
                <a:effectLst/>
                <a:uLnTx/>
                <a:uFillTx/>
                <a:latin typeface="Arial" panose="020B0604020202020204" pitchFamily="34" charset="0"/>
                <a:ea typeface="PMingLiU" pitchFamily="18" charset="-120"/>
                <a:cs typeface="+mn-cs"/>
              </a:rPr>
              <a:t>I</a:t>
            </a:r>
            <a:r>
              <a:rPr kumimoji="0" lang="en-US" sz="2800" b="1" i="0" u="none" strike="noStrike" kern="1200" cap="none" spc="0" normalizeH="0" baseline="0" noProof="0" dirty="0">
                <a:ln>
                  <a:noFill/>
                </a:ln>
                <a:solidFill>
                  <a:srgbClr val="CC0000"/>
                </a:solidFill>
                <a:effectLst>
                  <a:outerShdw blurRad="38100" dist="38100" dir="2700000" algn="tl">
                    <a:srgbClr val="C0C0C0"/>
                  </a:outerShdw>
                </a:effectLst>
                <a:uLnTx/>
                <a:uFillTx/>
                <a:latin typeface="Times-Roman" charset="0"/>
                <a:ea typeface="+mj-ea"/>
                <a:cs typeface="+mj-cs"/>
              </a:rPr>
              <a:t>sobaric Tag for Relative and Absolute</a:t>
            </a:r>
          </a:p>
          <a:p>
            <a:pPr marL="0" marR="0" lvl="0" indent="0" algn="l" defTabSz="914400" rtl="0" eaLnBrk="1" fontAlgn="base" latinLnBrk="0" hangingPunct="1">
              <a:lnSpc>
                <a:spcPct val="100000"/>
              </a:lnSpc>
              <a:spcBef>
                <a:spcPct val="0"/>
              </a:spcBef>
              <a:spcAft>
                <a:spcPct val="0"/>
              </a:spcAft>
              <a:buClr>
                <a:srgbClr val="FF00FF"/>
              </a:buClr>
              <a:buSzTx/>
              <a:buFont typeface="Arial" panose="020B0604020202020204" pitchFamily="34" charset="0"/>
              <a:buNone/>
              <a:defRPr/>
            </a:pPr>
            <a:r>
              <a:rPr kumimoji="0" lang="en-US" sz="2800" b="1" i="0" u="none" strike="noStrike" kern="1200" cap="none" spc="0" normalizeH="0" baseline="0" noProof="0" dirty="0">
                <a:ln>
                  <a:noFill/>
                </a:ln>
                <a:solidFill>
                  <a:srgbClr val="CC0000"/>
                </a:solidFill>
                <a:effectLst>
                  <a:outerShdw blurRad="38100" dist="38100" dir="2700000" algn="tl">
                    <a:srgbClr val="C0C0C0"/>
                  </a:outerShdw>
                </a:effectLst>
                <a:uLnTx/>
                <a:uFillTx/>
                <a:latin typeface="Times-Roman" charset="0"/>
                <a:ea typeface="+mj-ea"/>
                <a:cs typeface="+mj-cs"/>
              </a:rPr>
              <a:t>	 Quantitation , </a:t>
            </a:r>
            <a:r>
              <a:rPr kumimoji="0" lang="en-US" sz="2800" b="1" i="0" u="none" strike="noStrike" kern="1200" cap="none" spc="0" normalizeH="0" baseline="0" noProof="0" dirty="0" err="1">
                <a:ln>
                  <a:noFill/>
                </a:ln>
                <a:solidFill>
                  <a:srgbClr val="CC0000"/>
                </a:solidFill>
                <a:effectLst>
                  <a:outerShdw blurRad="38100" dist="38100" dir="2700000" algn="tl">
                    <a:srgbClr val="C0C0C0"/>
                  </a:outerShdw>
                </a:effectLst>
                <a:uLnTx/>
                <a:uFillTx/>
                <a:latin typeface="Times-Roman" charset="0"/>
                <a:ea typeface="+mj-ea"/>
                <a:cs typeface="+mj-cs"/>
              </a:rPr>
              <a:t>iTRAQ</a:t>
            </a:r>
            <a:endParaRPr kumimoji="0" lang="en-US" sz="2800" b="1" i="0" u="none" strike="noStrike" kern="1200" cap="none" spc="0" normalizeH="0" baseline="0" noProof="0" dirty="0">
              <a:ln>
                <a:noFill/>
              </a:ln>
              <a:solidFill>
                <a:srgbClr val="CC0000"/>
              </a:solidFill>
              <a:effectLst>
                <a:outerShdw blurRad="38100" dist="38100" dir="2700000" algn="tl">
                  <a:srgbClr val="C0C0C0"/>
                </a:outerShdw>
              </a:effectLst>
              <a:uLnTx/>
              <a:uFillTx/>
              <a:latin typeface="Times-Roman" charset="0"/>
              <a:ea typeface="+mj-ea"/>
              <a:cs typeface="+mj-cs"/>
            </a:endParaRPr>
          </a:p>
        </p:txBody>
      </p:sp>
    </p:spTree>
  </p:cSld>
  <p:clrMapOvr>
    <a:masterClrMapping/>
  </p:clrMapOvr>
  <p:transition>
    <p:randomBar dir="ver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body" idx="1"/>
          </p:nvPr>
        </p:nvSpPr>
        <p:spPr>
          <a:xfrm>
            <a:off x="1547813" y="404813"/>
            <a:ext cx="7772400" cy="41148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Combine the samples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LC-MS/MS</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endParaRPr>
          </a:p>
        </p:txBody>
      </p:sp>
      <p:pic>
        <p:nvPicPr>
          <p:cNvPr id="102402" name="Picture 3"/>
          <p:cNvPicPr>
            <a:picLocks noChangeAspect="1"/>
          </p:cNvPicPr>
          <p:nvPr/>
        </p:nvPicPr>
        <p:blipFill>
          <a:blip r:embed="rId2"/>
          <a:stretch>
            <a:fillRect/>
          </a:stretch>
        </p:blipFill>
        <p:spPr>
          <a:xfrm>
            <a:off x="2411413" y="1628775"/>
            <a:ext cx="6457950" cy="4832350"/>
          </a:xfrm>
          <a:prstGeom prst="rect">
            <a:avLst/>
          </a:prstGeom>
          <a:noFill/>
          <a:ln w="9525">
            <a:noFill/>
          </a:ln>
        </p:spPr>
      </p:pic>
    </p:spTree>
  </p:cSld>
  <p:clrMapOvr>
    <a:masterClrMapping/>
  </p:clrMapOvr>
  <p:transition>
    <p:randomBar dir="ver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idx="4294967295"/>
          </p:nvPr>
        </p:nvSpPr>
        <p:spPr>
          <a:xfrm>
            <a:off x="1835150" y="333375"/>
            <a:ext cx="4105275" cy="579438"/>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8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rPr>
              <a:t>iTRAQ</a:t>
            </a:r>
            <a:endParaRPr kumimoji="0" lang="el-GR" altLang="en-US" sz="38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103426" name="Text Box 3"/>
          <p:cNvSpPr txBox="1"/>
          <p:nvPr/>
        </p:nvSpPr>
        <p:spPr>
          <a:xfrm>
            <a:off x="5543550" y="1916113"/>
            <a:ext cx="3600450" cy="703262"/>
          </a:xfrm>
          <a:prstGeom prst="rect">
            <a:avLst/>
          </a:prstGeom>
          <a:noFill/>
          <a:ln w="9525">
            <a:noFill/>
          </a:ln>
        </p:spPr>
        <p:txBody>
          <a:bodyPr anchor="t">
            <a:spAutoFit/>
          </a:bodyPr>
          <a:lstStyle/>
          <a:p>
            <a:pPr>
              <a:spcBef>
                <a:spcPct val="50000"/>
              </a:spcBef>
            </a:pPr>
            <a:r>
              <a:rPr lang="en-US" altLang="zh-CN" sz="1600" b="1" dirty="0">
                <a:latin typeface="Arial" panose="020B0604020202020204" pitchFamily="34" charset="0"/>
                <a:ea typeface="宋体" panose="02010600030101010101" pitchFamily="2" charset="-122"/>
              </a:rPr>
              <a:t>Reporter – Balance - Peptide intact</a:t>
            </a:r>
          </a:p>
          <a:p>
            <a:pPr>
              <a:spcBef>
                <a:spcPct val="50000"/>
              </a:spcBef>
            </a:pPr>
            <a:r>
              <a:rPr lang="en-US" altLang="zh-CN" sz="1600" b="1" dirty="0">
                <a:latin typeface="Arial" panose="020B0604020202020204" pitchFamily="34" charset="0"/>
                <a:ea typeface="宋体" panose="02010600030101010101" pitchFamily="2" charset="-122"/>
              </a:rPr>
              <a:t>4 samples identical m/z</a:t>
            </a:r>
            <a:endParaRPr lang="el-GR" altLang="en-US" sz="1600" b="1" dirty="0">
              <a:latin typeface="Arial" panose="020B0604020202020204" pitchFamily="34" charset="0"/>
              <a:ea typeface="宋体" panose="02010600030101010101" pitchFamily="2" charset="-122"/>
            </a:endParaRPr>
          </a:p>
        </p:txBody>
      </p:sp>
      <p:sp>
        <p:nvSpPr>
          <p:cNvPr id="103427" name="Text Box 4"/>
          <p:cNvSpPr txBox="1"/>
          <p:nvPr/>
        </p:nvSpPr>
        <p:spPr>
          <a:xfrm>
            <a:off x="5795963" y="4005263"/>
            <a:ext cx="3024187" cy="703262"/>
          </a:xfrm>
          <a:prstGeom prst="rect">
            <a:avLst/>
          </a:prstGeom>
          <a:noFill/>
          <a:ln w="9525">
            <a:noFill/>
          </a:ln>
        </p:spPr>
        <p:txBody>
          <a:bodyPr anchor="t">
            <a:spAutoFit/>
          </a:bodyPr>
          <a:lstStyle/>
          <a:p>
            <a:pPr>
              <a:spcBef>
                <a:spcPct val="50000"/>
              </a:spcBef>
            </a:pPr>
            <a:r>
              <a:rPr lang="en-US" altLang="zh-CN" sz="1600" b="1" dirty="0">
                <a:latin typeface="Arial" panose="020B0604020202020204" pitchFamily="34" charset="0"/>
                <a:ea typeface="宋体" panose="02010600030101010101" pitchFamily="2" charset="-122"/>
              </a:rPr>
              <a:t>Peptide fragments –equal</a:t>
            </a:r>
          </a:p>
          <a:p>
            <a:pPr>
              <a:spcBef>
                <a:spcPct val="50000"/>
              </a:spcBef>
            </a:pPr>
            <a:r>
              <a:rPr lang="en-US" altLang="zh-CN" sz="1600" b="1" dirty="0">
                <a:latin typeface="Arial" panose="020B0604020202020204" pitchFamily="34" charset="0"/>
                <a:ea typeface="宋体" panose="02010600030101010101" pitchFamily="2" charset="-122"/>
              </a:rPr>
              <a:t>Reporter ions different</a:t>
            </a:r>
            <a:endParaRPr lang="el-GR" altLang="en-US" sz="1600" b="1" dirty="0">
              <a:latin typeface="Arial" panose="020B0604020202020204" pitchFamily="34" charset="0"/>
              <a:ea typeface="宋体" panose="02010600030101010101" pitchFamily="2" charset="-122"/>
            </a:endParaRPr>
          </a:p>
        </p:txBody>
      </p:sp>
      <p:sp>
        <p:nvSpPr>
          <p:cNvPr id="103428" name="Text Box 5"/>
          <p:cNvSpPr txBox="1"/>
          <p:nvPr/>
        </p:nvSpPr>
        <p:spPr>
          <a:xfrm>
            <a:off x="508000" y="6384925"/>
            <a:ext cx="7232650" cy="274638"/>
          </a:xfrm>
          <a:prstGeom prst="rect">
            <a:avLst/>
          </a:prstGeom>
          <a:noFill/>
          <a:ln w="9525">
            <a:noFill/>
          </a:ln>
        </p:spPr>
        <p:txBody>
          <a:bodyPr anchor="t">
            <a:spAutoFit/>
          </a:bodyPr>
          <a:lstStyle/>
          <a:p>
            <a:r>
              <a:rPr lang="en-GB" altLang="en-US" sz="1200" b="1" dirty="0">
                <a:latin typeface="Arial" panose="020B0604020202020204" pitchFamily="34" charset="0"/>
                <a:ea typeface="宋体" panose="02010600030101010101" pitchFamily="2" charset="-122"/>
              </a:rPr>
              <a:t>Modified from “Quantitative Proteomics Using  Isotope Tagging of Peptides” by </a:t>
            </a:r>
            <a:r>
              <a:rPr lang="en-GB" altLang="en-US" sz="1200" dirty="0">
                <a:latin typeface="Arial" panose="020B0604020202020204" pitchFamily="34" charset="0"/>
                <a:ea typeface="宋体" panose="02010600030101010101" pitchFamily="2" charset="-122"/>
              </a:rPr>
              <a:t>Kathryn Lilley</a:t>
            </a:r>
            <a:endParaRPr lang="el-GR" altLang="en-US" sz="1200" dirty="0">
              <a:latin typeface="Arial" panose="020B0604020202020204" pitchFamily="34" charset="0"/>
              <a:ea typeface="宋体" panose="02010600030101010101" pitchFamily="2" charset="-122"/>
            </a:endParaRPr>
          </a:p>
        </p:txBody>
      </p:sp>
      <p:grpSp>
        <p:nvGrpSpPr>
          <p:cNvPr id="103429" name="Group 6"/>
          <p:cNvGrpSpPr/>
          <p:nvPr/>
        </p:nvGrpSpPr>
        <p:grpSpPr>
          <a:xfrm>
            <a:off x="611188" y="1700213"/>
            <a:ext cx="4619625" cy="1270000"/>
            <a:chOff x="0" y="0"/>
            <a:chExt cx="2910" cy="800"/>
          </a:xfrm>
        </p:grpSpPr>
        <p:grpSp>
          <p:nvGrpSpPr>
            <p:cNvPr id="103430" name="Group 7"/>
            <p:cNvGrpSpPr/>
            <p:nvPr/>
          </p:nvGrpSpPr>
          <p:grpSpPr>
            <a:xfrm>
              <a:off x="1587" y="0"/>
              <a:ext cx="1323" cy="800"/>
              <a:chOff x="0" y="0"/>
              <a:chExt cx="1323" cy="800"/>
            </a:xfrm>
          </p:grpSpPr>
          <p:grpSp>
            <p:nvGrpSpPr>
              <p:cNvPr id="103431" name="Group 8"/>
              <p:cNvGrpSpPr/>
              <p:nvPr/>
            </p:nvGrpSpPr>
            <p:grpSpPr>
              <a:xfrm>
                <a:off x="495" y="0"/>
                <a:ext cx="816" cy="173"/>
                <a:chOff x="0" y="0"/>
                <a:chExt cx="816" cy="173"/>
              </a:xfrm>
            </p:grpSpPr>
            <p:sp>
              <p:nvSpPr>
                <p:cNvPr id="103432" name="Line 9"/>
                <p:cNvSpPr/>
                <p:nvPr/>
              </p:nvSpPr>
              <p:spPr>
                <a:xfrm>
                  <a:off x="8" y="86"/>
                  <a:ext cx="91" cy="0"/>
                </a:xfrm>
                <a:prstGeom prst="line">
                  <a:avLst/>
                </a:prstGeom>
                <a:ln w="31750" cap="flat" cmpd="sng">
                  <a:solidFill>
                    <a:schemeClr val="tx1"/>
                  </a:solidFill>
                  <a:prstDash val="solid"/>
                  <a:round/>
                  <a:headEnd type="none" w="med" len="med"/>
                  <a:tailEnd type="none" w="med" len="med"/>
                </a:ln>
              </p:spPr>
            </p:sp>
            <p:sp>
              <p:nvSpPr>
                <p:cNvPr id="103433" name="Text Box 10"/>
                <p:cNvSpPr txBox="1"/>
                <p:nvPr/>
              </p:nvSpPr>
              <p:spPr>
                <a:xfrm>
                  <a:off x="0" y="0"/>
                  <a:ext cx="816" cy="173"/>
                </a:xfrm>
                <a:prstGeom prst="rect">
                  <a:avLst/>
                </a:prstGeom>
                <a:noFill/>
                <a:ln w="9525">
                  <a:noFill/>
                </a:ln>
              </p:spPr>
              <p:txBody>
                <a:bodyPr anchor="t">
                  <a:spAutoFit/>
                </a:bodyPr>
                <a:lstStyle/>
                <a:p>
                  <a:pPr algn="ctr">
                    <a:spcBef>
                      <a:spcPct val="50000"/>
                    </a:spcBef>
                  </a:pPr>
                  <a:r>
                    <a:rPr lang="en-US" altLang="zh-CN" sz="1200" dirty="0">
                      <a:latin typeface="Arial" panose="020B0604020202020204" pitchFamily="34" charset="0"/>
                      <a:ea typeface="宋体" panose="02010600030101010101" pitchFamily="2" charset="-122"/>
                    </a:rPr>
                    <a:t>NHS + peptide</a:t>
                  </a:r>
                  <a:endParaRPr lang="el-GR" altLang="en-US" sz="1200" dirty="0">
                    <a:latin typeface="Arial" panose="020B0604020202020204" pitchFamily="34" charset="0"/>
                    <a:ea typeface="宋体" panose="02010600030101010101" pitchFamily="2" charset="-122"/>
                  </a:endParaRPr>
                </a:p>
              </p:txBody>
            </p:sp>
          </p:grpSp>
          <p:grpSp>
            <p:nvGrpSpPr>
              <p:cNvPr id="103434" name="Group 11"/>
              <p:cNvGrpSpPr/>
              <p:nvPr/>
            </p:nvGrpSpPr>
            <p:grpSpPr>
              <a:xfrm>
                <a:off x="504" y="219"/>
                <a:ext cx="816" cy="173"/>
                <a:chOff x="0" y="0"/>
                <a:chExt cx="816" cy="173"/>
              </a:xfrm>
            </p:grpSpPr>
            <p:sp>
              <p:nvSpPr>
                <p:cNvPr id="103435" name="Line 12"/>
                <p:cNvSpPr/>
                <p:nvPr/>
              </p:nvSpPr>
              <p:spPr>
                <a:xfrm>
                  <a:off x="8" y="86"/>
                  <a:ext cx="91" cy="0"/>
                </a:xfrm>
                <a:prstGeom prst="line">
                  <a:avLst/>
                </a:prstGeom>
                <a:ln w="31750" cap="flat" cmpd="sng">
                  <a:solidFill>
                    <a:schemeClr val="tx1"/>
                  </a:solidFill>
                  <a:prstDash val="solid"/>
                  <a:round/>
                  <a:headEnd type="none" w="med" len="med"/>
                  <a:tailEnd type="none" w="med" len="med"/>
                </a:ln>
              </p:spPr>
            </p:sp>
            <p:sp>
              <p:nvSpPr>
                <p:cNvPr id="103436" name="Text Box 13"/>
                <p:cNvSpPr txBox="1"/>
                <p:nvPr/>
              </p:nvSpPr>
              <p:spPr>
                <a:xfrm>
                  <a:off x="0" y="0"/>
                  <a:ext cx="816" cy="173"/>
                </a:xfrm>
                <a:prstGeom prst="rect">
                  <a:avLst/>
                </a:prstGeom>
                <a:noFill/>
                <a:ln w="9525">
                  <a:noFill/>
                </a:ln>
              </p:spPr>
              <p:txBody>
                <a:bodyPr anchor="t">
                  <a:spAutoFit/>
                </a:bodyPr>
                <a:lstStyle/>
                <a:p>
                  <a:pPr algn="ctr">
                    <a:spcBef>
                      <a:spcPct val="50000"/>
                    </a:spcBef>
                  </a:pPr>
                  <a:r>
                    <a:rPr lang="en-US" altLang="zh-CN" sz="1200" dirty="0">
                      <a:latin typeface="Arial" panose="020B0604020202020204" pitchFamily="34" charset="0"/>
                      <a:ea typeface="宋体" panose="02010600030101010101" pitchFamily="2" charset="-122"/>
                    </a:rPr>
                    <a:t>NHS + peptide</a:t>
                  </a:r>
                  <a:endParaRPr lang="el-GR" altLang="en-US" sz="1200" dirty="0">
                    <a:latin typeface="Arial" panose="020B0604020202020204" pitchFamily="34" charset="0"/>
                    <a:ea typeface="宋体" panose="02010600030101010101" pitchFamily="2" charset="-122"/>
                  </a:endParaRPr>
                </a:p>
              </p:txBody>
            </p:sp>
          </p:grpSp>
          <p:grpSp>
            <p:nvGrpSpPr>
              <p:cNvPr id="103437" name="Group 14"/>
              <p:cNvGrpSpPr/>
              <p:nvPr/>
            </p:nvGrpSpPr>
            <p:grpSpPr>
              <a:xfrm>
                <a:off x="507" y="412"/>
                <a:ext cx="816" cy="173"/>
                <a:chOff x="0" y="0"/>
                <a:chExt cx="816" cy="173"/>
              </a:xfrm>
            </p:grpSpPr>
            <p:sp>
              <p:nvSpPr>
                <p:cNvPr id="103438" name="Line 15"/>
                <p:cNvSpPr/>
                <p:nvPr/>
              </p:nvSpPr>
              <p:spPr>
                <a:xfrm>
                  <a:off x="8" y="86"/>
                  <a:ext cx="91" cy="0"/>
                </a:xfrm>
                <a:prstGeom prst="line">
                  <a:avLst/>
                </a:prstGeom>
                <a:ln w="31750" cap="flat" cmpd="sng">
                  <a:solidFill>
                    <a:schemeClr val="tx1"/>
                  </a:solidFill>
                  <a:prstDash val="solid"/>
                  <a:round/>
                  <a:headEnd type="none" w="med" len="med"/>
                  <a:tailEnd type="none" w="med" len="med"/>
                </a:ln>
              </p:spPr>
            </p:sp>
            <p:sp>
              <p:nvSpPr>
                <p:cNvPr id="103439" name="Text Box 16"/>
                <p:cNvSpPr txBox="1"/>
                <p:nvPr/>
              </p:nvSpPr>
              <p:spPr>
                <a:xfrm>
                  <a:off x="0" y="0"/>
                  <a:ext cx="816" cy="173"/>
                </a:xfrm>
                <a:prstGeom prst="rect">
                  <a:avLst/>
                </a:prstGeom>
                <a:noFill/>
                <a:ln w="9525">
                  <a:noFill/>
                </a:ln>
              </p:spPr>
              <p:txBody>
                <a:bodyPr anchor="t">
                  <a:spAutoFit/>
                </a:bodyPr>
                <a:lstStyle/>
                <a:p>
                  <a:pPr algn="ctr">
                    <a:spcBef>
                      <a:spcPct val="50000"/>
                    </a:spcBef>
                  </a:pPr>
                  <a:r>
                    <a:rPr lang="en-US" altLang="zh-CN" sz="1200" dirty="0">
                      <a:latin typeface="Arial" panose="020B0604020202020204" pitchFamily="34" charset="0"/>
                      <a:ea typeface="宋体" panose="02010600030101010101" pitchFamily="2" charset="-122"/>
                    </a:rPr>
                    <a:t>NHS + peptide</a:t>
                  </a:r>
                  <a:endParaRPr lang="el-GR" altLang="en-US" sz="1200" dirty="0">
                    <a:latin typeface="Arial" panose="020B0604020202020204" pitchFamily="34" charset="0"/>
                    <a:ea typeface="宋体" panose="02010600030101010101" pitchFamily="2" charset="-122"/>
                  </a:endParaRPr>
                </a:p>
              </p:txBody>
            </p:sp>
          </p:grpSp>
          <p:grpSp>
            <p:nvGrpSpPr>
              <p:cNvPr id="103440" name="Group 17"/>
              <p:cNvGrpSpPr/>
              <p:nvPr/>
            </p:nvGrpSpPr>
            <p:grpSpPr>
              <a:xfrm>
                <a:off x="503" y="627"/>
                <a:ext cx="816" cy="173"/>
                <a:chOff x="0" y="0"/>
                <a:chExt cx="816" cy="173"/>
              </a:xfrm>
            </p:grpSpPr>
            <p:sp>
              <p:nvSpPr>
                <p:cNvPr id="103441" name="Line 18"/>
                <p:cNvSpPr/>
                <p:nvPr/>
              </p:nvSpPr>
              <p:spPr>
                <a:xfrm>
                  <a:off x="8" y="86"/>
                  <a:ext cx="91" cy="0"/>
                </a:xfrm>
                <a:prstGeom prst="line">
                  <a:avLst/>
                </a:prstGeom>
                <a:ln w="31750" cap="flat" cmpd="sng">
                  <a:solidFill>
                    <a:schemeClr val="tx1"/>
                  </a:solidFill>
                  <a:prstDash val="solid"/>
                  <a:round/>
                  <a:headEnd type="none" w="med" len="med"/>
                  <a:tailEnd type="none" w="med" len="med"/>
                </a:ln>
              </p:spPr>
            </p:sp>
            <p:sp>
              <p:nvSpPr>
                <p:cNvPr id="103442" name="Text Box 19"/>
                <p:cNvSpPr txBox="1"/>
                <p:nvPr/>
              </p:nvSpPr>
              <p:spPr>
                <a:xfrm>
                  <a:off x="0" y="0"/>
                  <a:ext cx="816" cy="173"/>
                </a:xfrm>
                <a:prstGeom prst="rect">
                  <a:avLst/>
                </a:prstGeom>
                <a:noFill/>
                <a:ln w="9525">
                  <a:noFill/>
                </a:ln>
              </p:spPr>
              <p:txBody>
                <a:bodyPr anchor="t">
                  <a:spAutoFit/>
                </a:bodyPr>
                <a:lstStyle/>
                <a:p>
                  <a:pPr algn="ctr">
                    <a:spcBef>
                      <a:spcPct val="50000"/>
                    </a:spcBef>
                  </a:pPr>
                  <a:r>
                    <a:rPr lang="en-US" altLang="zh-CN" sz="1200" dirty="0">
                      <a:latin typeface="Arial" panose="020B0604020202020204" pitchFamily="34" charset="0"/>
                      <a:ea typeface="宋体" panose="02010600030101010101" pitchFamily="2" charset="-122"/>
                    </a:rPr>
                    <a:t>NHS + peptide</a:t>
                  </a:r>
                  <a:endParaRPr lang="el-GR" altLang="en-US" sz="1200" dirty="0">
                    <a:latin typeface="Arial" panose="020B0604020202020204" pitchFamily="34" charset="0"/>
                    <a:ea typeface="宋体" panose="02010600030101010101" pitchFamily="2" charset="-122"/>
                  </a:endParaRPr>
                </a:p>
              </p:txBody>
            </p:sp>
          </p:grpSp>
          <p:sp>
            <p:nvSpPr>
              <p:cNvPr id="103443" name="Text Box 20"/>
              <p:cNvSpPr txBox="1"/>
              <p:nvPr/>
            </p:nvSpPr>
            <p:spPr>
              <a:xfrm>
                <a:off x="4" y="20"/>
                <a:ext cx="272" cy="154"/>
              </a:xfrm>
              <a:prstGeom prst="rect">
                <a:avLst/>
              </a:prstGeom>
              <a:solidFill>
                <a:srgbClr val="33CCFF">
                  <a:alpha val="52156"/>
                </a:srgbClr>
              </a:solidFill>
              <a:ln w="9525">
                <a:noFill/>
              </a:ln>
            </p:spPr>
            <p:txBody>
              <a:bodyPr anchor="t">
                <a:spAutoFit/>
              </a:bodyPr>
              <a:lstStyle/>
              <a:p>
                <a:pPr algn="ctr">
                  <a:spcBef>
                    <a:spcPct val="50000"/>
                  </a:spcBef>
                </a:pPr>
                <a:r>
                  <a:rPr lang="en-US" altLang="zh-CN" sz="1000" b="1" dirty="0">
                    <a:latin typeface="Arial" panose="020B0604020202020204" pitchFamily="34" charset="0"/>
                    <a:ea typeface="宋体" panose="02010600030101010101" pitchFamily="2" charset="-122"/>
                  </a:rPr>
                  <a:t>114</a:t>
                </a:r>
                <a:endParaRPr lang="el-GR" altLang="en-US" sz="1000" b="1" dirty="0">
                  <a:latin typeface="Arial" panose="020B0604020202020204" pitchFamily="34" charset="0"/>
                  <a:ea typeface="宋体" panose="02010600030101010101" pitchFamily="2" charset="-122"/>
                </a:endParaRPr>
              </a:p>
            </p:txBody>
          </p:sp>
          <p:sp>
            <p:nvSpPr>
              <p:cNvPr id="103444" name="Text Box 21"/>
              <p:cNvSpPr txBox="1"/>
              <p:nvPr/>
            </p:nvSpPr>
            <p:spPr>
              <a:xfrm>
                <a:off x="4" y="219"/>
                <a:ext cx="272" cy="154"/>
              </a:xfrm>
              <a:prstGeom prst="rect">
                <a:avLst/>
              </a:prstGeom>
              <a:solidFill>
                <a:srgbClr val="33CCFF">
                  <a:alpha val="52156"/>
                </a:srgbClr>
              </a:solidFill>
              <a:ln w="9525">
                <a:noFill/>
              </a:ln>
            </p:spPr>
            <p:txBody>
              <a:bodyPr anchor="t">
                <a:spAutoFit/>
              </a:bodyPr>
              <a:lstStyle/>
              <a:p>
                <a:pPr algn="ctr">
                  <a:spcBef>
                    <a:spcPct val="50000"/>
                  </a:spcBef>
                </a:pPr>
                <a:r>
                  <a:rPr lang="en-US" altLang="zh-CN" sz="1000" b="1" dirty="0">
                    <a:latin typeface="Arial" panose="020B0604020202020204" pitchFamily="34" charset="0"/>
                    <a:ea typeface="宋体" panose="02010600030101010101" pitchFamily="2" charset="-122"/>
                  </a:rPr>
                  <a:t>115</a:t>
                </a:r>
                <a:endParaRPr lang="el-GR" altLang="en-US" sz="1000" b="1" dirty="0">
                  <a:latin typeface="Arial" panose="020B0604020202020204" pitchFamily="34" charset="0"/>
                  <a:ea typeface="宋体" panose="02010600030101010101" pitchFamily="2" charset="-122"/>
                </a:endParaRPr>
              </a:p>
            </p:txBody>
          </p:sp>
          <p:sp>
            <p:nvSpPr>
              <p:cNvPr id="103445" name="Text Box 22"/>
              <p:cNvSpPr txBox="1"/>
              <p:nvPr/>
            </p:nvSpPr>
            <p:spPr>
              <a:xfrm>
                <a:off x="0" y="640"/>
                <a:ext cx="272" cy="154"/>
              </a:xfrm>
              <a:prstGeom prst="rect">
                <a:avLst/>
              </a:prstGeom>
              <a:solidFill>
                <a:srgbClr val="33CCFF">
                  <a:alpha val="52156"/>
                </a:srgbClr>
              </a:solidFill>
              <a:ln w="9525">
                <a:noFill/>
              </a:ln>
            </p:spPr>
            <p:txBody>
              <a:bodyPr anchor="t">
                <a:spAutoFit/>
              </a:bodyPr>
              <a:lstStyle/>
              <a:p>
                <a:pPr algn="ctr">
                  <a:spcBef>
                    <a:spcPct val="50000"/>
                  </a:spcBef>
                </a:pPr>
                <a:r>
                  <a:rPr lang="en-US" altLang="zh-CN" sz="1000" b="1" dirty="0">
                    <a:latin typeface="Arial" panose="020B0604020202020204" pitchFamily="34" charset="0"/>
                    <a:ea typeface="宋体" panose="02010600030101010101" pitchFamily="2" charset="-122"/>
                  </a:rPr>
                  <a:t>117</a:t>
                </a:r>
                <a:endParaRPr lang="el-GR" altLang="en-US" sz="1000" b="1" dirty="0">
                  <a:latin typeface="Arial" panose="020B0604020202020204" pitchFamily="34" charset="0"/>
                  <a:ea typeface="宋体" panose="02010600030101010101" pitchFamily="2" charset="-122"/>
                </a:endParaRPr>
              </a:p>
            </p:txBody>
          </p:sp>
          <p:sp>
            <p:nvSpPr>
              <p:cNvPr id="103446" name="Text Box 23"/>
              <p:cNvSpPr txBox="1"/>
              <p:nvPr/>
            </p:nvSpPr>
            <p:spPr>
              <a:xfrm>
                <a:off x="4" y="429"/>
                <a:ext cx="272" cy="154"/>
              </a:xfrm>
              <a:prstGeom prst="rect">
                <a:avLst/>
              </a:prstGeom>
              <a:solidFill>
                <a:srgbClr val="33CCFF">
                  <a:alpha val="52156"/>
                </a:srgbClr>
              </a:solidFill>
              <a:ln w="9525">
                <a:noFill/>
              </a:ln>
            </p:spPr>
            <p:txBody>
              <a:bodyPr anchor="t">
                <a:spAutoFit/>
              </a:bodyPr>
              <a:lstStyle/>
              <a:p>
                <a:pPr algn="ctr">
                  <a:spcBef>
                    <a:spcPct val="50000"/>
                  </a:spcBef>
                </a:pPr>
                <a:r>
                  <a:rPr lang="en-US" altLang="zh-CN" sz="1000" b="1" dirty="0">
                    <a:latin typeface="Arial" panose="020B0604020202020204" pitchFamily="34" charset="0"/>
                    <a:ea typeface="宋体" panose="02010600030101010101" pitchFamily="2" charset="-122"/>
                  </a:rPr>
                  <a:t>116</a:t>
                </a:r>
                <a:endParaRPr lang="el-GR" altLang="en-US" sz="1000" b="1" dirty="0">
                  <a:latin typeface="Arial" panose="020B0604020202020204" pitchFamily="34" charset="0"/>
                  <a:ea typeface="宋体" panose="02010600030101010101" pitchFamily="2" charset="-122"/>
                </a:endParaRPr>
              </a:p>
            </p:txBody>
          </p:sp>
          <p:sp>
            <p:nvSpPr>
              <p:cNvPr id="103447" name="Text Box 24"/>
              <p:cNvSpPr txBox="1"/>
              <p:nvPr/>
            </p:nvSpPr>
            <p:spPr>
              <a:xfrm>
                <a:off x="315" y="637"/>
                <a:ext cx="227" cy="154"/>
              </a:xfrm>
              <a:prstGeom prst="rect">
                <a:avLst/>
              </a:prstGeom>
              <a:solidFill>
                <a:schemeClr val="folHlink"/>
              </a:solidFill>
              <a:ln w="9525">
                <a:noFill/>
              </a:ln>
            </p:spPr>
            <p:txBody>
              <a:bodyPr anchor="t">
                <a:spAutoFit/>
              </a:bodyPr>
              <a:lstStyle/>
              <a:p>
                <a:pPr algn="ctr">
                  <a:spcBef>
                    <a:spcPct val="50000"/>
                  </a:spcBef>
                </a:pPr>
                <a:r>
                  <a:rPr lang="en-US" altLang="zh-CN" sz="1000" dirty="0">
                    <a:latin typeface="Arial" panose="020B0604020202020204" pitchFamily="34" charset="0"/>
                    <a:ea typeface="宋体" panose="02010600030101010101" pitchFamily="2" charset="-122"/>
                  </a:rPr>
                  <a:t>28</a:t>
                </a:r>
                <a:endParaRPr lang="el-GR" altLang="en-US" sz="1000" dirty="0">
                  <a:latin typeface="Arial" panose="020B0604020202020204" pitchFamily="34" charset="0"/>
                  <a:ea typeface="宋体" panose="02010600030101010101" pitchFamily="2" charset="-122"/>
                </a:endParaRPr>
              </a:p>
            </p:txBody>
          </p:sp>
          <p:sp>
            <p:nvSpPr>
              <p:cNvPr id="103448" name="Text Box 25"/>
              <p:cNvSpPr txBox="1"/>
              <p:nvPr/>
            </p:nvSpPr>
            <p:spPr>
              <a:xfrm>
                <a:off x="307" y="424"/>
                <a:ext cx="227" cy="154"/>
              </a:xfrm>
              <a:prstGeom prst="rect">
                <a:avLst/>
              </a:prstGeom>
              <a:solidFill>
                <a:schemeClr val="folHlink"/>
              </a:solidFill>
              <a:ln w="9525">
                <a:noFill/>
              </a:ln>
            </p:spPr>
            <p:txBody>
              <a:bodyPr anchor="t">
                <a:spAutoFit/>
              </a:bodyPr>
              <a:lstStyle/>
              <a:p>
                <a:pPr algn="ctr">
                  <a:spcBef>
                    <a:spcPct val="50000"/>
                  </a:spcBef>
                </a:pPr>
                <a:r>
                  <a:rPr lang="en-US" altLang="zh-CN" sz="1000" dirty="0">
                    <a:latin typeface="Arial" panose="020B0604020202020204" pitchFamily="34" charset="0"/>
                    <a:ea typeface="宋体" panose="02010600030101010101" pitchFamily="2" charset="-122"/>
                  </a:rPr>
                  <a:t>29</a:t>
                </a:r>
                <a:endParaRPr lang="el-GR" altLang="en-US" sz="1000" dirty="0">
                  <a:latin typeface="Arial" panose="020B0604020202020204" pitchFamily="34" charset="0"/>
                  <a:ea typeface="宋体" panose="02010600030101010101" pitchFamily="2" charset="-122"/>
                </a:endParaRPr>
              </a:p>
            </p:txBody>
          </p:sp>
          <p:sp>
            <p:nvSpPr>
              <p:cNvPr id="103449" name="Text Box 26"/>
              <p:cNvSpPr txBox="1"/>
              <p:nvPr/>
            </p:nvSpPr>
            <p:spPr>
              <a:xfrm>
                <a:off x="304" y="16"/>
                <a:ext cx="227" cy="154"/>
              </a:xfrm>
              <a:prstGeom prst="rect">
                <a:avLst/>
              </a:prstGeom>
              <a:solidFill>
                <a:schemeClr val="folHlink"/>
              </a:solidFill>
              <a:ln w="9525">
                <a:noFill/>
              </a:ln>
            </p:spPr>
            <p:txBody>
              <a:bodyPr anchor="t">
                <a:spAutoFit/>
              </a:bodyPr>
              <a:lstStyle/>
              <a:p>
                <a:pPr algn="ctr">
                  <a:spcBef>
                    <a:spcPct val="50000"/>
                  </a:spcBef>
                </a:pPr>
                <a:r>
                  <a:rPr lang="en-US" altLang="zh-CN" sz="1000" dirty="0">
                    <a:latin typeface="Arial" panose="020B0604020202020204" pitchFamily="34" charset="0"/>
                    <a:ea typeface="宋体" panose="02010600030101010101" pitchFamily="2" charset="-122"/>
                  </a:rPr>
                  <a:t>31</a:t>
                </a:r>
                <a:endParaRPr lang="el-GR" altLang="en-US" sz="1000" dirty="0">
                  <a:latin typeface="Arial" panose="020B0604020202020204" pitchFamily="34" charset="0"/>
                  <a:ea typeface="宋体" panose="02010600030101010101" pitchFamily="2" charset="-122"/>
                </a:endParaRPr>
              </a:p>
            </p:txBody>
          </p:sp>
          <p:sp>
            <p:nvSpPr>
              <p:cNvPr id="103450" name="Text Box 27"/>
              <p:cNvSpPr txBox="1"/>
              <p:nvPr/>
            </p:nvSpPr>
            <p:spPr>
              <a:xfrm>
                <a:off x="298" y="217"/>
                <a:ext cx="227" cy="154"/>
              </a:xfrm>
              <a:prstGeom prst="rect">
                <a:avLst/>
              </a:prstGeom>
              <a:solidFill>
                <a:schemeClr val="folHlink"/>
              </a:solidFill>
              <a:ln w="9525">
                <a:noFill/>
              </a:ln>
            </p:spPr>
            <p:txBody>
              <a:bodyPr anchor="t">
                <a:spAutoFit/>
              </a:bodyPr>
              <a:lstStyle/>
              <a:p>
                <a:pPr algn="ctr">
                  <a:spcBef>
                    <a:spcPct val="50000"/>
                  </a:spcBef>
                </a:pPr>
                <a:r>
                  <a:rPr lang="en-US" altLang="zh-CN" sz="1000" dirty="0">
                    <a:latin typeface="Arial" panose="020B0604020202020204" pitchFamily="34" charset="0"/>
                    <a:ea typeface="宋体" panose="02010600030101010101" pitchFamily="2" charset="-122"/>
                  </a:rPr>
                  <a:t>30</a:t>
                </a:r>
                <a:endParaRPr lang="el-GR" altLang="en-US" sz="1000" dirty="0">
                  <a:latin typeface="Arial" panose="020B0604020202020204" pitchFamily="34" charset="0"/>
                  <a:ea typeface="宋体" panose="02010600030101010101" pitchFamily="2" charset="-122"/>
                </a:endParaRPr>
              </a:p>
            </p:txBody>
          </p:sp>
        </p:grpSp>
        <p:sp>
          <p:nvSpPr>
            <p:cNvPr id="103451" name="Text Box 28"/>
            <p:cNvSpPr txBox="1"/>
            <p:nvPr/>
          </p:nvSpPr>
          <p:spPr>
            <a:xfrm>
              <a:off x="0" y="90"/>
              <a:ext cx="793" cy="366"/>
            </a:xfrm>
            <a:prstGeom prst="rect">
              <a:avLst/>
            </a:prstGeom>
            <a:noFill/>
            <a:ln w="9525">
              <a:noFill/>
            </a:ln>
          </p:spPr>
          <p:txBody>
            <a:bodyPr anchor="t">
              <a:spAutoFit/>
            </a:bodyPr>
            <a:lstStyle/>
            <a:p>
              <a:pPr algn="ctr">
                <a:spcBef>
                  <a:spcPct val="50000"/>
                </a:spcBef>
              </a:pPr>
              <a:r>
                <a:rPr lang="en-US" altLang="zh-CN" sz="1600" b="1" dirty="0">
                  <a:latin typeface="Arial" panose="020B0604020202020204" pitchFamily="34" charset="0"/>
                  <a:ea typeface="宋体" panose="02010600030101010101" pitchFamily="2" charset="-122"/>
                </a:rPr>
                <a:t>Samples mixed</a:t>
              </a:r>
              <a:endParaRPr lang="el-GR" altLang="en-US" sz="1800" b="1" dirty="0">
                <a:latin typeface="Arial" panose="020B0604020202020204" pitchFamily="34" charset="0"/>
                <a:ea typeface="宋体" panose="02010600030101010101" pitchFamily="2" charset="-122"/>
              </a:endParaRPr>
            </a:p>
          </p:txBody>
        </p:sp>
        <p:sp>
          <p:nvSpPr>
            <p:cNvPr id="103452" name="Text Box 29"/>
            <p:cNvSpPr txBox="1"/>
            <p:nvPr/>
          </p:nvSpPr>
          <p:spPr>
            <a:xfrm>
              <a:off x="907" y="181"/>
              <a:ext cx="363" cy="231"/>
            </a:xfrm>
            <a:prstGeom prst="rect">
              <a:avLst/>
            </a:prstGeom>
            <a:noFill/>
            <a:ln w="9525">
              <a:noFill/>
            </a:ln>
          </p:spPr>
          <p:txBody>
            <a:bodyPr anchor="t">
              <a:spAutoFit/>
            </a:bodyPr>
            <a:lstStyle/>
            <a:p>
              <a:pPr algn="ctr">
                <a:spcBef>
                  <a:spcPct val="50000"/>
                </a:spcBef>
              </a:pPr>
              <a:r>
                <a:rPr lang="en-US" altLang="zh-CN" sz="1800" b="1" dirty="0">
                  <a:latin typeface="Arial" panose="020B0604020202020204" pitchFamily="34" charset="0"/>
                  <a:ea typeface="宋体" panose="02010600030101010101" pitchFamily="2" charset="-122"/>
                </a:rPr>
                <a:t>MS</a:t>
              </a:r>
              <a:endParaRPr lang="el-GR" altLang="en-US" sz="1800" b="1" dirty="0">
                <a:latin typeface="Arial" panose="020B0604020202020204" pitchFamily="34" charset="0"/>
                <a:ea typeface="宋体" panose="02010600030101010101" pitchFamily="2" charset="-122"/>
              </a:endParaRPr>
            </a:p>
          </p:txBody>
        </p:sp>
        <p:sp>
          <p:nvSpPr>
            <p:cNvPr id="103453" name="AutoShape 30"/>
            <p:cNvSpPr/>
            <p:nvPr/>
          </p:nvSpPr>
          <p:spPr>
            <a:xfrm>
              <a:off x="1270" y="272"/>
              <a:ext cx="227" cy="46"/>
            </a:xfrm>
            <a:prstGeom prst="rightArrow">
              <a:avLst>
                <a:gd name="adj1" fmla="val 50000"/>
                <a:gd name="adj2" fmla="val 123323"/>
              </a:avLst>
            </a:prstGeom>
            <a:gradFill rotWithShape="1">
              <a:gsLst>
                <a:gs pos="0">
                  <a:srgbClr val="0000FF"/>
                </a:gs>
                <a:gs pos="100000">
                  <a:srgbClr val="0099CC"/>
                </a:gs>
              </a:gsLst>
              <a:lin ang="2700000" scaled="1"/>
              <a:tileRect/>
            </a:gra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103454" name="AutoShape 31"/>
            <p:cNvSpPr/>
            <p:nvPr/>
          </p:nvSpPr>
          <p:spPr>
            <a:xfrm>
              <a:off x="680" y="272"/>
              <a:ext cx="227" cy="46"/>
            </a:xfrm>
            <a:prstGeom prst="rightArrow">
              <a:avLst>
                <a:gd name="adj1" fmla="val 50000"/>
                <a:gd name="adj2" fmla="val 123323"/>
              </a:avLst>
            </a:prstGeom>
            <a:gradFill rotWithShape="1">
              <a:gsLst>
                <a:gs pos="0">
                  <a:srgbClr val="0000FF"/>
                </a:gs>
                <a:gs pos="100000">
                  <a:srgbClr val="0099CC"/>
                </a:gs>
              </a:gsLst>
              <a:lin ang="2700000" scaled="1"/>
              <a:tileRect/>
            </a:gra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grpSp>
      <p:grpSp>
        <p:nvGrpSpPr>
          <p:cNvPr id="103455" name="Group 32"/>
          <p:cNvGrpSpPr/>
          <p:nvPr/>
        </p:nvGrpSpPr>
        <p:grpSpPr>
          <a:xfrm>
            <a:off x="827088" y="3573463"/>
            <a:ext cx="4573587" cy="1541462"/>
            <a:chOff x="0" y="0"/>
            <a:chExt cx="2881" cy="971"/>
          </a:xfrm>
        </p:grpSpPr>
        <p:grpSp>
          <p:nvGrpSpPr>
            <p:cNvPr id="103456" name="Group 33"/>
            <p:cNvGrpSpPr/>
            <p:nvPr/>
          </p:nvGrpSpPr>
          <p:grpSpPr>
            <a:xfrm>
              <a:off x="1179" y="0"/>
              <a:ext cx="1702" cy="971"/>
              <a:chOff x="0" y="0"/>
              <a:chExt cx="1702" cy="971"/>
            </a:xfrm>
          </p:grpSpPr>
          <p:sp>
            <p:nvSpPr>
              <p:cNvPr id="103457" name="Text Box 34"/>
              <p:cNvSpPr txBox="1"/>
              <p:nvPr/>
            </p:nvSpPr>
            <p:spPr>
              <a:xfrm>
                <a:off x="0" y="545"/>
                <a:ext cx="272" cy="154"/>
              </a:xfrm>
              <a:prstGeom prst="rect">
                <a:avLst/>
              </a:prstGeom>
              <a:solidFill>
                <a:srgbClr val="33CCFF">
                  <a:alpha val="52156"/>
                </a:srgbClr>
              </a:solidFill>
              <a:ln w="9525">
                <a:noFill/>
              </a:ln>
            </p:spPr>
            <p:txBody>
              <a:bodyPr anchor="t">
                <a:spAutoFit/>
              </a:bodyPr>
              <a:lstStyle/>
              <a:p>
                <a:pPr algn="ctr">
                  <a:spcBef>
                    <a:spcPct val="50000"/>
                  </a:spcBef>
                </a:pPr>
                <a:r>
                  <a:rPr lang="en-US" altLang="zh-CN" sz="1000" b="1" dirty="0">
                    <a:latin typeface="Arial" panose="020B0604020202020204" pitchFamily="34" charset="0"/>
                    <a:ea typeface="宋体" panose="02010600030101010101" pitchFamily="2" charset="-122"/>
                  </a:rPr>
                  <a:t>116</a:t>
                </a:r>
                <a:endParaRPr lang="el-GR" altLang="en-US" sz="1000" b="1" dirty="0">
                  <a:latin typeface="Arial" panose="020B0604020202020204" pitchFamily="34" charset="0"/>
                  <a:ea typeface="宋体" panose="02010600030101010101" pitchFamily="2" charset="-122"/>
                </a:endParaRPr>
              </a:p>
            </p:txBody>
          </p:sp>
          <p:sp>
            <p:nvSpPr>
              <p:cNvPr id="103458" name="Text Box 35"/>
              <p:cNvSpPr txBox="1"/>
              <p:nvPr/>
            </p:nvSpPr>
            <p:spPr>
              <a:xfrm>
                <a:off x="3" y="0"/>
                <a:ext cx="272" cy="154"/>
              </a:xfrm>
              <a:prstGeom prst="rect">
                <a:avLst/>
              </a:prstGeom>
              <a:solidFill>
                <a:srgbClr val="33CCFF">
                  <a:alpha val="52156"/>
                </a:srgbClr>
              </a:solidFill>
              <a:ln w="9525">
                <a:noFill/>
              </a:ln>
            </p:spPr>
            <p:txBody>
              <a:bodyPr anchor="t">
                <a:spAutoFit/>
              </a:bodyPr>
              <a:lstStyle/>
              <a:p>
                <a:pPr algn="ctr">
                  <a:spcBef>
                    <a:spcPct val="50000"/>
                  </a:spcBef>
                </a:pPr>
                <a:r>
                  <a:rPr lang="en-US" altLang="zh-CN" sz="1000" b="1" dirty="0">
                    <a:latin typeface="Arial" panose="020B0604020202020204" pitchFamily="34" charset="0"/>
                    <a:ea typeface="宋体" panose="02010600030101010101" pitchFamily="2" charset="-122"/>
                  </a:rPr>
                  <a:t>114</a:t>
                </a:r>
                <a:endParaRPr lang="el-GR" altLang="en-US" sz="1000" b="1" dirty="0">
                  <a:latin typeface="Arial" panose="020B0604020202020204" pitchFamily="34" charset="0"/>
                  <a:ea typeface="宋体" panose="02010600030101010101" pitchFamily="2" charset="-122"/>
                </a:endParaRPr>
              </a:p>
            </p:txBody>
          </p:sp>
          <p:sp>
            <p:nvSpPr>
              <p:cNvPr id="103459" name="Text Box 36"/>
              <p:cNvSpPr txBox="1"/>
              <p:nvPr/>
            </p:nvSpPr>
            <p:spPr>
              <a:xfrm>
                <a:off x="3" y="273"/>
                <a:ext cx="272" cy="154"/>
              </a:xfrm>
              <a:prstGeom prst="rect">
                <a:avLst/>
              </a:prstGeom>
              <a:solidFill>
                <a:srgbClr val="33CCFF">
                  <a:alpha val="52156"/>
                </a:srgbClr>
              </a:solidFill>
              <a:ln w="9525">
                <a:noFill/>
              </a:ln>
            </p:spPr>
            <p:txBody>
              <a:bodyPr anchor="t">
                <a:spAutoFit/>
              </a:bodyPr>
              <a:lstStyle/>
              <a:p>
                <a:pPr algn="ctr">
                  <a:spcBef>
                    <a:spcPct val="50000"/>
                  </a:spcBef>
                </a:pPr>
                <a:r>
                  <a:rPr lang="en-US" altLang="zh-CN" sz="1000" b="1" dirty="0">
                    <a:latin typeface="Arial" panose="020B0604020202020204" pitchFamily="34" charset="0"/>
                    <a:ea typeface="宋体" panose="02010600030101010101" pitchFamily="2" charset="-122"/>
                  </a:rPr>
                  <a:t>115</a:t>
                </a:r>
                <a:endParaRPr lang="el-GR" altLang="en-US" sz="1000" b="1" dirty="0">
                  <a:latin typeface="Arial" panose="020B0604020202020204" pitchFamily="34" charset="0"/>
                  <a:ea typeface="宋体" panose="02010600030101010101" pitchFamily="2" charset="-122"/>
                </a:endParaRPr>
              </a:p>
            </p:txBody>
          </p:sp>
          <p:sp>
            <p:nvSpPr>
              <p:cNvPr id="103460" name="Text Box 37"/>
              <p:cNvSpPr txBox="1"/>
              <p:nvPr/>
            </p:nvSpPr>
            <p:spPr>
              <a:xfrm>
                <a:off x="0" y="817"/>
                <a:ext cx="272" cy="154"/>
              </a:xfrm>
              <a:prstGeom prst="rect">
                <a:avLst/>
              </a:prstGeom>
              <a:solidFill>
                <a:srgbClr val="33CCFF">
                  <a:alpha val="52156"/>
                </a:srgbClr>
              </a:solidFill>
              <a:ln w="9525">
                <a:noFill/>
              </a:ln>
            </p:spPr>
            <p:txBody>
              <a:bodyPr anchor="t">
                <a:spAutoFit/>
              </a:bodyPr>
              <a:lstStyle/>
              <a:p>
                <a:pPr algn="ctr">
                  <a:spcBef>
                    <a:spcPct val="50000"/>
                  </a:spcBef>
                </a:pPr>
                <a:r>
                  <a:rPr lang="en-US" altLang="zh-CN" sz="1000" b="1" dirty="0">
                    <a:latin typeface="Arial" panose="020B0604020202020204" pitchFamily="34" charset="0"/>
                    <a:ea typeface="宋体" panose="02010600030101010101" pitchFamily="2" charset="-122"/>
                  </a:rPr>
                  <a:t>117</a:t>
                </a:r>
                <a:endParaRPr lang="el-GR" altLang="en-US" sz="1000" b="1" dirty="0">
                  <a:latin typeface="Arial" panose="020B0604020202020204" pitchFamily="34" charset="0"/>
                  <a:ea typeface="宋体" panose="02010600030101010101" pitchFamily="2" charset="-122"/>
                </a:endParaRPr>
              </a:p>
            </p:txBody>
          </p:sp>
          <p:grpSp>
            <p:nvGrpSpPr>
              <p:cNvPr id="103461" name="Group 38"/>
              <p:cNvGrpSpPr/>
              <p:nvPr/>
            </p:nvGrpSpPr>
            <p:grpSpPr>
              <a:xfrm>
                <a:off x="181" y="158"/>
                <a:ext cx="1521" cy="598"/>
                <a:chOff x="0" y="0"/>
                <a:chExt cx="1521" cy="598"/>
              </a:xfrm>
            </p:grpSpPr>
            <p:cxnSp>
              <p:nvCxnSpPr>
                <p:cNvPr id="103462" name="AutoShape 39"/>
                <p:cNvCxnSpPr/>
                <p:nvPr/>
              </p:nvCxnSpPr>
              <p:spPr>
                <a:xfrm>
                  <a:off x="160" y="115"/>
                  <a:ext cx="272" cy="408"/>
                </a:xfrm>
                <a:prstGeom prst="bentConnector3">
                  <a:avLst>
                    <a:gd name="adj1" fmla="val 49889"/>
                  </a:avLst>
                </a:prstGeom>
                <a:ln w="6350" cap="flat" cmpd="sng">
                  <a:solidFill>
                    <a:schemeClr val="tx1"/>
                  </a:solidFill>
                  <a:prstDash val="solid"/>
                  <a:miter/>
                  <a:headEnd type="stealth" w="sm" len="lg"/>
                  <a:tailEnd type="stealth" w="sm" len="lg"/>
                </a:ln>
              </p:spPr>
            </p:cxnSp>
            <p:sp>
              <p:nvSpPr>
                <p:cNvPr id="103463" name="Text Box 40"/>
                <p:cNvSpPr txBox="1"/>
                <p:nvPr/>
              </p:nvSpPr>
              <p:spPr>
                <a:xfrm>
                  <a:off x="0" y="0"/>
                  <a:ext cx="227" cy="192"/>
                </a:xfrm>
                <a:prstGeom prst="rect">
                  <a:avLst/>
                </a:prstGeom>
                <a:noFill/>
                <a:ln w="9525">
                  <a:noFill/>
                </a:ln>
              </p:spPr>
              <p:txBody>
                <a:bodyPr anchor="t">
                  <a:spAutoFit/>
                </a:bodyPr>
                <a:lstStyle/>
                <a:p>
                  <a:pPr algn="ctr">
                    <a:spcBef>
                      <a:spcPct val="50000"/>
                    </a:spcBef>
                  </a:pPr>
                  <a:r>
                    <a:rPr lang="en-US" altLang="zh-CN" sz="1400" dirty="0">
                      <a:latin typeface="Arial" panose="020B0604020202020204" pitchFamily="34" charset="0"/>
                      <a:ea typeface="宋体" panose="02010600030101010101" pitchFamily="2" charset="-122"/>
                    </a:rPr>
                    <a:t>b</a:t>
                  </a:r>
                  <a:endParaRPr lang="el-GR" altLang="en-US" sz="1400" dirty="0">
                    <a:latin typeface="Arial" panose="020B0604020202020204" pitchFamily="34" charset="0"/>
                    <a:ea typeface="宋体" panose="02010600030101010101" pitchFamily="2" charset="-122"/>
                  </a:endParaRPr>
                </a:p>
              </p:txBody>
            </p:sp>
            <p:sp>
              <p:nvSpPr>
                <p:cNvPr id="103464" name="Text Box 41"/>
                <p:cNvSpPr txBox="1"/>
                <p:nvPr/>
              </p:nvSpPr>
              <p:spPr>
                <a:xfrm>
                  <a:off x="1331" y="406"/>
                  <a:ext cx="190" cy="192"/>
                </a:xfrm>
                <a:prstGeom prst="rect">
                  <a:avLst/>
                </a:prstGeom>
                <a:noFill/>
                <a:ln w="9525">
                  <a:noFill/>
                </a:ln>
              </p:spPr>
              <p:txBody>
                <a:bodyPr anchor="t">
                  <a:spAutoFit/>
                </a:bodyPr>
                <a:lstStyle/>
                <a:p>
                  <a:pPr algn="ctr">
                    <a:spcBef>
                      <a:spcPct val="50000"/>
                    </a:spcBef>
                  </a:pPr>
                  <a:r>
                    <a:rPr lang="en-US" altLang="zh-CN" sz="1400" dirty="0">
                      <a:latin typeface="Arial" panose="020B0604020202020204" pitchFamily="34" charset="0"/>
                      <a:ea typeface="宋体" panose="02010600030101010101" pitchFamily="2" charset="-122"/>
                    </a:rPr>
                    <a:t>y</a:t>
                  </a:r>
                  <a:endParaRPr lang="el-GR" altLang="en-US" sz="1400" dirty="0">
                    <a:latin typeface="Arial" panose="020B0604020202020204" pitchFamily="34" charset="0"/>
                    <a:ea typeface="宋体" panose="02010600030101010101" pitchFamily="2" charset="-122"/>
                  </a:endParaRPr>
                </a:p>
              </p:txBody>
            </p:sp>
            <p:sp>
              <p:nvSpPr>
                <p:cNvPr id="103465" name="Text Box 42"/>
                <p:cNvSpPr txBox="1"/>
                <p:nvPr/>
              </p:nvSpPr>
              <p:spPr>
                <a:xfrm>
                  <a:off x="99" y="220"/>
                  <a:ext cx="182" cy="192"/>
                </a:xfrm>
                <a:prstGeom prst="rect">
                  <a:avLst/>
                </a:prstGeom>
                <a:noFill/>
                <a:ln w="9525">
                  <a:noFill/>
                </a:ln>
              </p:spPr>
              <p:txBody>
                <a:bodyPr anchor="t">
                  <a:spAutoFit/>
                </a:bodyPr>
                <a:lstStyle/>
                <a:p>
                  <a:pPr algn="ctr">
                    <a:spcBef>
                      <a:spcPct val="50000"/>
                    </a:spcBef>
                  </a:pPr>
                  <a:r>
                    <a:rPr lang="en-US" altLang="zh-CN" sz="1400" b="1" dirty="0">
                      <a:latin typeface="Arial" panose="020B0604020202020204" pitchFamily="34" charset="0"/>
                      <a:ea typeface="宋体" panose="02010600030101010101" pitchFamily="2" charset="-122"/>
                    </a:rPr>
                    <a:t>P</a:t>
                  </a:r>
                  <a:endParaRPr lang="el-GR" altLang="en-US" sz="1400" b="1" dirty="0">
                    <a:latin typeface="Arial" panose="020B0604020202020204" pitchFamily="34" charset="0"/>
                    <a:ea typeface="宋体" panose="02010600030101010101" pitchFamily="2" charset="-122"/>
                  </a:endParaRPr>
                </a:p>
              </p:txBody>
            </p:sp>
            <p:sp>
              <p:nvSpPr>
                <p:cNvPr id="103466" name="Text Box 43"/>
                <p:cNvSpPr txBox="1"/>
                <p:nvPr/>
              </p:nvSpPr>
              <p:spPr>
                <a:xfrm>
                  <a:off x="296" y="215"/>
                  <a:ext cx="182" cy="192"/>
                </a:xfrm>
                <a:prstGeom prst="rect">
                  <a:avLst/>
                </a:prstGeom>
                <a:noFill/>
                <a:ln w="9525">
                  <a:noFill/>
                </a:ln>
              </p:spPr>
              <p:txBody>
                <a:bodyPr anchor="t">
                  <a:spAutoFit/>
                </a:bodyPr>
                <a:lstStyle/>
                <a:p>
                  <a:pPr algn="ctr">
                    <a:spcBef>
                      <a:spcPct val="50000"/>
                    </a:spcBef>
                  </a:pPr>
                  <a:r>
                    <a:rPr lang="en-US" altLang="zh-CN" sz="1400" b="1" dirty="0">
                      <a:latin typeface="Arial" panose="020B0604020202020204" pitchFamily="34" charset="0"/>
                      <a:ea typeface="宋体" panose="02010600030101010101" pitchFamily="2" charset="-122"/>
                    </a:rPr>
                    <a:t>E</a:t>
                  </a:r>
                  <a:endParaRPr lang="el-GR" altLang="en-US" sz="1400" b="1" dirty="0">
                    <a:latin typeface="Arial" panose="020B0604020202020204" pitchFamily="34" charset="0"/>
                    <a:ea typeface="宋体" panose="02010600030101010101" pitchFamily="2" charset="-122"/>
                  </a:endParaRPr>
                </a:p>
              </p:txBody>
            </p:sp>
            <p:sp>
              <p:nvSpPr>
                <p:cNvPr id="103467" name="Text Box 44"/>
                <p:cNvSpPr txBox="1"/>
                <p:nvPr/>
              </p:nvSpPr>
              <p:spPr>
                <a:xfrm>
                  <a:off x="466" y="206"/>
                  <a:ext cx="182" cy="192"/>
                </a:xfrm>
                <a:prstGeom prst="rect">
                  <a:avLst/>
                </a:prstGeom>
                <a:noFill/>
                <a:ln w="9525">
                  <a:noFill/>
                </a:ln>
              </p:spPr>
              <p:txBody>
                <a:bodyPr anchor="t">
                  <a:spAutoFit/>
                </a:bodyPr>
                <a:lstStyle/>
                <a:p>
                  <a:pPr algn="ctr">
                    <a:spcBef>
                      <a:spcPct val="50000"/>
                    </a:spcBef>
                  </a:pPr>
                  <a:r>
                    <a:rPr lang="en-US" altLang="zh-CN" sz="1400" b="1" dirty="0">
                      <a:latin typeface="Arial" panose="020B0604020202020204" pitchFamily="34" charset="0"/>
                      <a:ea typeface="宋体" panose="02010600030101010101" pitchFamily="2" charset="-122"/>
                    </a:rPr>
                    <a:t>P</a:t>
                  </a:r>
                  <a:endParaRPr lang="el-GR" altLang="en-US" sz="1400" b="1" dirty="0">
                    <a:latin typeface="Arial" panose="020B0604020202020204" pitchFamily="34" charset="0"/>
                    <a:ea typeface="宋体" panose="02010600030101010101" pitchFamily="2" charset="-122"/>
                  </a:endParaRPr>
                </a:p>
              </p:txBody>
            </p:sp>
            <p:sp>
              <p:nvSpPr>
                <p:cNvPr id="103468" name="Text Box 45"/>
                <p:cNvSpPr txBox="1"/>
                <p:nvPr/>
              </p:nvSpPr>
              <p:spPr>
                <a:xfrm>
                  <a:off x="666" y="219"/>
                  <a:ext cx="182" cy="192"/>
                </a:xfrm>
                <a:prstGeom prst="rect">
                  <a:avLst/>
                </a:prstGeom>
                <a:noFill/>
                <a:ln w="9525">
                  <a:noFill/>
                </a:ln>
              </p:spPr>
              <p:txBody>
                <a:bodyPr anchor="t">
                  <a:spAutoFit/>
                </a:bodyPr>
                <a:lstStyle/>
                <a:p>
                  <a:pPr algn="ctr">
                    <a:spcBef>
                      <a:spcPct val="50000"/>
                    </a:spcBef>
                  </a:pPr>
                  <a:r>
                    <a:rPr lang="en-US" altLang="zh-CN" sz="1400" b="1" dirty="0">
                      <a:latin typeface="Arial" panose="020B0604020202020204" pitchFamily="34" charset="0"/>
                      <a:ea typeface="宋体" panose="02010600030101010101" pitchFamily="2" charset="-122"/>
                    </a:rPr>
                    <a:t>T</a:t>
                  </a:r>
                  <a:endParaRPr lang="el-GR" altLang="en-US" sz="1400" b="1" dirty="0">
                    <a:latin typeface="Arial" panose="020B0604020202020204" pitchFamily="34" charset="0"/>
                    <a:ea typeface="宋体" panose="02010600030101010101" pitchFamily="2" charset="-122"/>
                  </a:endParaRPr>
                </a:p>
              </p:txBody>
            </p:sp>
            <p:sp>
              <p:nvSpPr>
                <p:cNvPr id="103469" name="Text Box 46"/>
                <p:cNvSpPr txBox="1"/>
                <p:nvPr/>
              </p:nvSpPr>
              <p:spPr>
                <a:xfrm>
                  <a:off x="867" y="219"/>
                  <a:ext cx="182" cy="192"/>
                </a:xfrm>
                <a:prstGeom prst="rect">
                  <a:avLst/>
                </a:prstGeom>
                <a:noFill/>
                <a:ln w="9525">
                  <a:noFill/>
                </a:ln>
              </p:spPr>
              <p:txBody>
                <a:bodyPr anchor="t">
                  <a:spAutoFit/>
                </a:bodyPr>
                <a:lstStyle/>
                <a:p>
                  <a:pPr algn="ctr">
                    <a:spcBef>
                      <a:spcPct val="50000"/>
                    </a:spcBef>
                  </a:pPr>
                  <a:r>
                    <a:rPr lang="en-US" altLang="zh-CN" sz="1400" b="1" dirty="0">
                      <a:latin typeface="Arial" panose="020B0604020202020204" pitchFamily="34" charset="0"/>
                      <a:ea typeface="宋体" panose="02010600030101010101" pitchFamily="2" charset="-122"/>
                    </a:rPr>
                    <a:t>I</a:t>
                  </a:r>
                  <a:endParaRPr lang="el-GR" altLang="en-US" sz="1400" b="1" dirty="0">
                    <a:latin typeface="Arial" panose="020B0604020202020204" pitchFamily="34" charset="0"/>
                    <a:ea typeface="宋体" panose="02010600030101010101" pitchFamily="2" charset="-122"/>
                  </a:endParaRPr>
                </a:p>
              </p:txBody>
            </p:sp>
            <p:sp>
              <p:nvSpPr>
                <p:cNvPr id="103470" name="Text Box 47"/>
                <p:cNvSpPr txBox="1"/>
                <p:nvPr/>
              </p:nvSpPr>
              <p:spPr>
                <a:xfrm>
                  <a:off x="1218" y="222"/>
                  <a:ext cx="182" cy="192"/>
                </a:xfrm>
                <a:prstGeom prst="rect">
                  <a:avLst/>
                </a:prstGeom>
                <a:noFill/>
                <a:ln w="9525">
                  <a:noFill/>
                </a:ln>
              </p:spPr>
              <p:txBody>
                <a:bodyPr anchor="t">
                  <a:spAutoFit/>
                </a:bodyPr>
                <a:lstStyle/>
                <a:p>
                  <a:pPr algn="ctr">
                    <a:spcBef>
                      <a:spcPct val="50000"/>
                    </a:spcBef>
                  </a:pPr>
                  <a:r>
                    <a:rPr lang="en-US" altLang="zh-CN" sz="1400" b="1" dirty="0">
                      <a:latin typeface="Arial" panose="020B0604020202020204" pitchFamily="34" charset="0"/>
                      <a:ea typeface="宋体" panose="02010600030101010101" pitchFamily="2" charset="-122"/>
                    </a:rPr>
                    <a:t>E</a:t>
                  </a:r>
                  <a:endParaRPr lang="el-GR" altLang="en-US" sz="1400" b="1" dirty="0">
                    <a:latin typeface="Arial" panose="020B0604020202020204" pitchFamily="34" charset="0"/>
                    <a:ea typeface="宋体" panose="02010600030101010101" pitchFamily="2" charset="-122"/>
                  </a:endParaRPr>
                </a:p>
              </p:txBody>
            </p:sp>
            <p:sp>
              <p:nvSpPr>
                <p:cNvPr id="103471" name="Text Box 48"/>
                <p:cNvSpPr txBox="1"/>
                <p:nvPr/>
              </p:nvSpPr>
              <p:spPr>
                <a:xfrm>
                  <a:off x="1064" y="214"/>
                  <a:ext cx="182" cy="192"/>
                </a:xfrm>
                <a:prstGeom prst="rect">
                  <a:avLst/>
                </a:prstGeom>
                <a:noFill/>
                <a:ln w="9525">
                  <a:noFill/>
                </a:ln>
              </p:spPr>
              <p:txBody>
                <a:bodyPr anchor="t">
                  <a:spAutoFit/>
                </a:bodyPr>
                <a:lstStyle/>
                <a:p>
                  <a:pPr algn="ctr">
                    <a:spcBef>
                      <a:spcPct val="50000"/>
                    </a:spcBef>
                  </a:pPr>
                  <a:r>
                    <a:rPr lang="en-US" altLang="zh-CN" sz="1400" b="1" dirty="0">
                      <a:latin typeface="Arial" panose="020B0604020202020204" pitchFamily="34" charset="0"/>
                      <a:ea typeface="宋体" panose="02010600030101010101" pitchFamily="2" charset="-122"/>
                    </a:rPr>
                    <a:t>D</a:t>
                  </a:r>
                  <a:endParaRPr lang="el-GR" altLang="en-US" sz="1400" b="1" dirty="0">
                    <a:latin typeface="Arial" panose="020B0604020202020204" pitchFamily="34" charset="0"/>
                    <a:ea typeface="宋体" panose="02010600030101010101" pitchFamily="2" charset="-122"/>
                  </a:endParaRPr>
                </a:p>
              </p:txBody>
            </p:sp>
            <p:cxnSp>
              <p:nvCxnSpPr>
                <p:cNvPr id="103472" name="AutoShape 49"/>
                <p:cNvCxnSpPr/>
                <p:nvPr/>
              </p:nvCxnSpPr>
              <p:spPr>
                <a:xfrm>
                  <a:off x="341" y="115"/>
                  <a:ext cx="272" cy="408"/>
                </a:xfrm>
                <a:prstGeom prst="bentConnector3">
                  <a:avLst>
                    <a:gd name="adj1" fmla="val 49889"/>
                  </a:avLst>
                </a:prstGeom>
                <a:ln w="6350" cap="flat" cmpd="sng">
                  <a:solidFill>
                    <a:schemeClr val="tx1"/>
                  </a:solidFill>
                  <a:prstDash val="solid"/>
                  <a:miter/>
                  <a:headEnd type="stealth" w="sm" len="lg"/>
                  <a:tailEnd type="stealth" w="sm" len="lg"/>
                </a:ln>
              </p:spPr>
            </p:cxnSp>
            <p:cxnSp>
              <p:nvCxnSpPr>
                <p:cNvPr id="103473" name="AutoShape 50"/>
                <p:cNvCxnSpPr/>
                <p:nvPr/>
              </p:nvCxnSpPr>
              <p:spPr>
                <a:xfrm>
                  <a:off x="523" y="115"/>
                  <a:ext cx="272" cy="408"/>
                </a:xfrm>
                <a:prstGeom prst="bentConnector3">
                  <a:avLst>
                    <a:gd name="adj1" fmla="val 49889"/>
                  </a:avLst>
                </a:prstGeom>
                <a:ln w="6350" cap="flat" cmpd="sng">
                  <a:solidFill>
                    <a:schemeClr val="tx1"/>
                  </a:solidFill>
                  <a:prstDash val="solid"/>
                  <a:miter/>
                  <a:headEnd type="stealth" w="sm" len="lg"/>
                  <a:tailEnd type="stealth" w="sm" len="lg"/>
                </a:ln>
              </p:spPr>
            </p:cxnSp>
            <p:cxnSp>
              <p:nvCxnSpPr>
                <p:cNvPr id="103474" name="AutoShape 51"/>
                <p:cNvCxnSpPr/>
                <p:nvPr/>
              </p:nvCxnSpPr>
              <p:spPr>
                <a:xfrm>
                  <a:off x="726" y="115"/>
                  <a:ext cx="272" cy="408"/>
                </a:xfrm>
                <a:prstGeom prst="bentConnector3">
                  <a:avLst>
                    <a:gd name="adj1" fmla="val 49889"/>
                  </a:avLst>
                </a:prstGeom>
                <a:ln w="6350" cap="flat" cmpd="sng">
                  <a:solidFill>
                    <a:schemeClr val="tx1"/>
                  </a:solidFill>
                  <a:prstDash val="solid"/>
                  <a:miter/>
                  <a:headEnd type="stealth" w="sm" len="lg"/>
                  <a:tailEnd type="stealth" w="sm" len="lg"/>
                </a:ln>
              </p:spPr>
            </p:cxnSp>
            <p:cxnSp>
              <p:nvCxnSpPr>
                <p:cNvPr id="103475" name="AutoShape 52"/>
                <p:cNvCxnSpPr/>
                <p:nvPr/>
              </p:nvCxnSpPr>
              <p:spPr>
                <a:xfrm>
                  <a:off x="915" y="107"/>
                  <a:ext cx="272" cy="408"/>
                </a:xfrm>
                <a:prstGeom prst="bentConnector3">
                  <a:avLst>
                    <a:gd name="adj1" fmla="val 49889"/>
                  </a:avLst>
                </a:prstGeom>
                <a:ln w="6350" cap="flat" cmpd="sng">
                  <a:solidFill>
                    <a:schemeClr val="tx1"/>
                  </a:solidFill>
                  <a:prstDash val="solid"/>
                  <a:miter/>
                  <a:headEnd type="stealth" w="sm" len="lg"/>
                  <a:tailEnd type="stealth" w="sm" len="lg"/>
                </a:ln>
              </p:spPr>
            </p:cxnSp>
            <p:cxnSp>
              <p:nvCxnSpPr>
                <p:cNvPr id="103476" name="AutoShape 53"/>
                <p:cNvCxnSpPr/>
                <p:nvPr/>
              </p:nvCxnSpPr>
              <p:spPr>
                <a:xfrm>
                  <a:off x="1083" y="99"/>
                  <a:ext cx="272" cy="408"/>
                </a:xfrm>
                <a:prstGeom prst="bentConnector3">
                  <a:avLst>
                    <a:gd name="adj1" fmla="val 49889"/>
                  </a:avLst>
                </a:prstGeom>
                <a:ln w="6350" cap="flat" cmpd="sng">
                  <a:solidFill>
                    <a:schemeClr val="tx1"/>
                  </a:solidFill>
                  <a:prstDash val="solid"/>
                  <a:miter/>
                  <a:headEnd type="stealth" w="sm" len="lg"/>
                  <a:tailEnd type="stealth" w="sm" len="lg"/>
                </a:ln>
              </p:spPr>
            </p:cxnSp>
          </p:grpSp>
        </p:grpSp>
        <p:sp>
          <p:nvSpPr>
            <p:cNvPr id="103477" name="Text Box 54"/>
            <p:cNvSpPr txBox="1"/>
            <p:nvPr/>
          </p:nvSpPr>
          <p:spPr>
            <a:xfrm>
              <a:off x="226" y="227"/>
              <a:ext cx="590" cy="231"/>
            </a:xfrm>
            <a:prstGeom prst="rect">
              <a:avLst/>
            </a:prstGeom>
            <a:noFill/>
            <a:ln w="9525">
              <a:noFill/>
            </a:ln>
          </p:spPr>
          <p:txBody>
            <a:bodyPr anchor="t">
              <a:spAutoFit/>
            </a:bodyPr>
            <a:lstStyle/>
            <a:p>
              <a:pPr algn="ctr">
                <a:spcBef>
                  <a:spcPct val="50000"/>
                </a:spcBef>
              </a:pPr>
              <a:r>
                <a:rPr lang="en-US" altLang="zh-CN" sz="1800" b="1" dirty="0">
                  <a:latin typeface="Arial" panose="020B0604020202020204" pitchFamily="34" charset="0"/>
                  <a:ea typeface="宋体" panose="02010600030101010101" pitchFamily="2" charset="-122"/>
                </a:rPr>
                <a:t>MS/MS</a:t>
              </a:r>
              <a:endParaRPr lang="el-GR" altLang="en-US" sz="1800" b="1" dirty="0">
                <a:latin typeface="Arial" panose="020B0604020202020204" pitchFamily="34" charset="0"/>
                <a:ea typeface="宋体" panose="02010600030101010101" pitchFamily="2" charset="-122"/>
              </a:endParaRPr>
            </a:p>
          </p:txBody>
        </p:sp>
        <p:sp>
          <p:nvSpPr>
            <p:cNvPr id="103478" name="AutoShape 55"/>
            <p:cNvSpPr/>
            <p:nvPr/>
          </p:nvSpPr>
          <p:spPr>
            <a:xfrm>
              <a:off x="816" y="323"/>
              <a:ext cx="227" cy="46"/>
            </a:xfrm>
            <a:prstGeom prst="rightArrow">
              <a:avLst>
                <a:gd name="adj1" fmla="val 50000"/>
                <a:gd name="adj2" fmla="val 123323"/>
              </a:avLst>
            </a:prstGeom>
            <a:gradFill rotWithShape="1">
              <a:gsLst>
                <a:gs pos="0">
                  <a:srgbClr val="0000FF"/>
                </a:gs>
                <a:gs pos="100000">
                  <a:srgbClr val="0099CC"/>
                </a:gs>
              </a:gsLst>
              <a:lin ang="2700000" scaled="1"/>
              <a:tileRect/>
            </a:gra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103479" name="AutoShape 56"/>
            <p:cNvSpPr/>
            <p:nvPr/>
          </p:nvSpPr>
          <p:spPr>
            <a:xfrm>
              <a:off x="0" y="318"/>
              <a:ext cx="227" cy="46"/>
            </a:xfrm>
            <a:prstGeom prst="rightArrow">
              <a:avLst>
                <a:gd name="adj1" fmla="val 50000"/>
                <a:gd name="adj2" fmla="val 123323"/>
              </a:avLst>
            </a:prstGeom>
            <a:gradFill rotWithShape="1">
              <a:gsLst>
                <a:gs pos="0">
                  <a:srgbClr val="0000FF"/>
                </a:gs>
                <a:gs pos="100000">
                  <a:srgbClr val="0099CC"/>
                </a:gs>
              </a:gsLst>
              <a:lin ang="2700000" scaled="1"/>
              <a:tileRect/>
            </a:gra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grpSp>
    </p:spTree>
  </p:cSld>
  <p:clrMapOvr>
    <a:masterClrMapping/>
  </p:clrMapOvr>
  <p:transition>
    <p:randomBar dir="ver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body" idx="1"/>
          </p:nvPr>
        </p:nvSpPr>
        <p:spPr>
          <a:xfrm>
            <a:off x="900113" y="1773238"/>
            <a:ext cx="7859713" cy="43195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Fragmentation of the precursor ion (MS/MS) will reliably separate the tag fragment from the peptide</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The fragmented tag ions will show up from </a:t>
            </a:r>
            <a:r>
              <a:rPr kumimoji="0" lang="en-US" sz="2800" b="1" i="0" u="none" strike="noStrike" kern="0" cap="none" spc="0" normalizeH="0" baseline="0" noProof="0">
                <a:ln>
                  <a:noFill/>
                </a:ln>
                <a:solidFill>
                  <a:srgbClr val="FF0000"/>
                </a:solidFill>
                <a:effectLst>
                  <a:outerShdw blurRad="38100" dist="38100" dir="2700000" algn="tl">
                    <a:srgbClr val="C0C0C0"/>
                  </a:outerShdw>
                </a:effectLst>
                <a:uLnTx/>
                <a:uFillTx/>
                <a:ea typeface="+mn-ea"/>
                <a:cs typeface="Arial" panose="020B0604020202020204" pitchFamily="34" charset="0"/>
              </a:rPr>
              <a:t>114 to 117</a:t>
            </a: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 m/z on the spectrum</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Quantitative analysis can be made by comparing the relative intensities of each of the tagged peaks</a:t>
            </a:r>
          </a:p>
        </p:txBody>
      </p:sp>
      <p:sp>
        <p:nvSpPr>
          <p:cNvPr id="4" name="Rectangle 2"/>
          <p:cNvSpPr>
            <a:spLocks noChangeArrowheads="1"/>
          </p:cNvSpPr>
          <p:nvPr/>
        </p:nvSpPr>
        <p:spPr bwMode="auto">
          <a:xfrm>
            <a:off x="1403350" y="152400"/>
            <a:ext cx="7416800" cy="953135"/>
          </a:xfrm>
          <a:prstGeom prst="rect">
            <a:avLst/>
          </a:prstGeom>
          <a:noFill/>
          <a:ln>
            <a:noFill/>
          </a:ln>
        </p:spPr>
        <p:txBody>
          <a:bodyPr>
            <a:spAutoFit/>
          </a:bodyPr>
          <a:lstStyle/>
          <a:p>
            <a:pPr marL="0" marR="0" lvl="0" indent="0" algn="l" defTabSz="914400" rtl="0" eaLnBrk="1" fontAlgn="base" latinLnBrk="0" hangingPunct="1">
              <a:lnSpc>
                <a:spcPct val="100000"/>
              </a:lnSpc>
              <a:spcBef>
                <a:spcPct val="0"/>
              </a:spcBef>
              <a:spcAft>
                <a:spcPct val="0"/>
              </a:spcAft>
              <a:buClr>
                <a:srgbClr val="FF00FF"/>
              </a:buClr>
              <a:buSzTx/>
              <a:buFont typeface="Arial" panose="020B0604020202020204" pitchFamily="34" charset="0"/>
              <a:buNone/>
              <a:defRPr/>
            </a:pPr>
            <a:r>
              <a:rPr kumimoji="0" lang="en-US" sz="2800" b="1" i="0" u="none" strike="noStrike" kern="1200" cap="none" spc="0" normalizeH="0" baseline="0" noProof="0" dirty="0">
                <a:ln>
                  <a:noFill/>
                </a:ln>
                <a:solidFill>
                  <a:srgbClr val="0000FF"/>
                </a:solidFill>
                <a:effectLst/>
                <a:uLnTx/>
                <a:uFillTx/>
                <a:latin typeface="Arial" panose="020B0604020202020204" pitchFamily="34" charset="0"/>
                <a:ea typeface="PMingLiU" pitchFamily="18" charset="-120"/>
                <a:cs typeface="+mn-cs"/>
              </a:rPr>
              <a:t> </a:t>
            </a:r>
            <a:r>
              <a:rPr kumimoji="0" lang="en-US" sz="2800" b="1" i="0" u="none" strike="noStrike" kern="1200" cap="none" spc="0" normalizeH="0" baseline="0" noProof="0" dirty="0">
                <a:ln>
                  <a:noFill/>
                </a:ln>
                <a:solidFill>
                  <a:schemeClr val="tx1"/>
                </a:solidFill>
                <a:effectLst/>
                <a:uLnTx/>
                <a:uFillTx/>
                <a:ea typeface="PMingLiU" pitchFamily="18" charset="-120"/>
              </a:rPr>
              <a:t>I</a:t>
            </a:r>
            <a:r>
              <a:rPr kumimoji="0" 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ea typeface="+mj-ea"/>
              </a:rPr>
              <a:t>sobaric Tag for Relative and Absolute</a:t>
            </a:r>
          </a:p>
          <a:p>
            <a:pPr marL="0" marR="0" lvl="0" indent="0" algn="l" defTabSz="914400" rtl="0" eaLnBrk="1" fontAlgn="base" latinLnBrk="0" hangingPunct="1">
              <a:lnSpc>
                <a:spcPct val="100000"/>
              </a:lnSpc>
              <a:spcBef>
                <a:spcPct val="0"/>
              </a:spcBef>
              <a:spcAft>
                <a:spcPct val="0"/>
              </a:spcAft>
              <a:buClr>
                <a:srgbClr val="FF00FF"/>
              </a:buClr>
              <a:buSzTx/>
              <a:buFont typeface="Arial" panose="020B0604020202020204" pitchFamily="34" charset="0"/>
              <a:buNone/>
              <a:defRPr/>
            </a:pPr>
            <a:r>
              <a:rPr kumimoji="0" 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ea typeface="+mj-ea"/>
              </a:rPr>
              <a:t>	 Quantitation , </a:t>
            </a:r>
            <a:r>
              <a:rPr kumimoji="0" lang="en-US" sz="2800" b="1" i="0" u="none" strike="noStrike" kern="1200" cap="none" spc="0" normalizeH="0" baseline="0" noProof="0" dirty="0" err="1">
                <a:ln>
                  <a:noFill/>
                </a:ln>
                <a:solidFill>
                  <a:schemeClr val="tx1"/>
                </a:solidFill>
                <a:effectLst>
                  <a:outerShdw blurRad="38100" dist="38100" dir="2700000" algn="tl">
                    <a:srgbClr val="C0C0C0"/>
                  </a:outerShdw>
                </a:effectLst>
                <a:uLnTx/>
                <a:uFillTx/>
                <a:ea typeface="+mj-ea"/>
              </a:rPr>
              <a:t>iTRAQ</a:t>
            </a:r>
          </a:p>
        </p:txBody>
      </p:sp>
    </p:spTree>
  </p:cSld>
  <p:clrMapOvr>
    <a:masterClrMapping/>
  </p:clrMapOvr>
  <p:transition>
    <p:randomBar dir="ver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3" name="Picture 2"/>
          <p:cNvPicPr>
            <a:picLocks noChangeAspect="1"/>
          </p:cNvPicPr>
          <p:nvPr/>
        </p:nvPicPr>
        <p:blipFill>
          <a:blip r:embed="rId2"/>
          <a:srcRect t="5290"/>
          <a:stretch>
            <a:fillRect/>
          </a:stretch>
        </p:blipFill>
        <p:spPr>
          <a:xfrm>
            <a:off x="179388" y="1700213"/>
            <a:ext cx="8964612" cy="3865562"/>
          </a:xfrm>
          <a:prstGeom prst="rect">
            <a:avLst/>
          </a:prstGeom>
          <a:noFill/>
          <a:ln w="9525">
            <a:noFill/>
          </a:ln>
        </p:spPr>
      </p:pic>
    </p:spTree>
  </p:cSld>
  <p:clrMapOvr>
    <a:masterClrMapping/>
  </p:clrMapOvr>
  <p:transition>
    <p:randomBar dir="ver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标题 1"/>
          <p:cNvSpPr>
            <a:spLocks noGrp="1"/>
          </p:cNvSpPr>
          <p:nvPr>
            <p:ph type="title"/>
          </p:nvPr>
        </p:nvSpPr>
        <p:spPr/>
        <p:txBody>
          <a:bodyPr anchor="ctr"/>
          <a:lstStyle/>
          <a:p>
            <a:r>
              <a:rPr lang="en-US" altLang="zh-CN"/>
              <a:t> iTRAQ</a:t>
            </a:r>
          </a:p>
        </p:txBody>
      </p:sp>
      <p:pic>
        <p:nvPicPr>
          <p:cNvPr id="106498" name="图片 6"/>
          <p:cNvPicPr>
            <a:picLocks noChangeAspect="1"/>
          </p:cNvPicPr>
          <p:nvPr/>
        </p:nvPicPr>
        <p:blipFill>
          <a:blip r:embed="rId2"/>
          <a:stretch>
            <a:fillRect/>
          </a:stretch>
        </p:blipFill>
        <p:spPr>
          <a:xfrm>
            <a:off x="1093788" y="1285875"/>
            <a:ext cx="5662612" cy="4814888"/>
          </a:xfrm>
          <a:prstGeom prst="rect">
            <a:avLst/>
          </a:prstGeom>
          <a:noFill/>
          <a:ln w="9525">
            <a:noFill/>
          </a:ln>
        </p:spPr>
      </p:pic>
    </p:spTree>
  </p:cSld>
  <p:clrMapOvr>
    <a:masterClrMapping/>
  </p:clrMapOvr>
  <p:transition>
    <p:randomBar dir="ver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内容占位符 3"/>
          <p:cNvPicPr>
            <a:picLocks noGrp="1" noChangeAspect="1"/>
          </p:cNvPicPr>
          <p:nvPr>
            <p:ph idx="1"/>
          </p:nvPr>
        </p:nvPicPr>
        <p:blipFill>
          <a:blip r:embed="rId2"/>
          <a:srcRect b="10446"/>
          <a:stretch>
            <a:fillRect/>
          </a:stretch>
        </p:blipFill>
        <p:spPr>
          <a:xfrm>
            <a:off x="1049338" y="1697038"/>
            <a:ext cx="7391400" cy="4183062"/>
          </a:xfrm>
        </p:spPr>
      </p:pic>
      <p:sp>
        <p:nvSpPr>
          <p:cNvPr id="107522" name="标题 1"/>
          <p:cNvSpPr>
            <a:spLocks noGrp="1"/>
          </p:cNvSpPr>
          <p:nvPr/>
        </p:nvSpPr>
        <p:spPr>
          <a:xfrm>
            <a:off x="1962150" y="401638"/>
            <a:ext cx="6851650" cy="1143000"/>
          </a:xfrm>
          <a:prstGeom prst="rect">
            <a:avLst/>
          </a:prstGeom>
          <a:noFill/>
          <a:ln w="9525">
            <a:noFill/>
          </a:ln>
        </p:spPr>
        <p:txBody>
          <a:bodyPr anchor="ctr"/>
          <a:lstStyle/>
          <a:p>
            <a:pPr eaLnBrk="0" hangingPunct="0"/>
            <a:r>
              <a:rPr lang="en-US" altLang="zh-CN" sz="5000" b="1">
                <a:solidFill>
                  <a:srgbClr val="CC0000"/>
                </a:solidFill>
                <a:latin typeface="Arial" panose="020B0604020202020204" pitchFamily="34" charset="0"/>
                <a:ea typeface="黑体" panose="02010609060101010101" pitchFamily="2" charset="-122"/>
                <a:sym typeface="黑体" panose="02010609060101010101" pitchFamily="2" charset="-122"/>
              </a:rPr>
              <a:t>4-pixel iTRAQ</a:t>
            </a:r>
            <a:endParaRPr lang="zh-CN" altLang="en-US" sz="5000" b="1">
              <a:solidFill>
                <a:srgbClr val="CC0000"/>
              </a:solidFill>
              <a:latin typeface="Arial" panose="020B0604020202020204" pitchFamily="34" charset="0"/>
              <a:ea typeface="黑体" panose="02010609060101010101" pitchFamily="2" charset="-122"/>
            </a:endParaRPr>
          </a:p>
        </p:txBody>
      </p:sp>
    </p:spTree>
  </p:cSld>
  <p:clrMapOvr>
    <a:masterClrMapping/>
  </p:clrMapOvr>
  <p:transition>
    <p:randomBar dir="ver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标题 1"/>
          <p:cNvSpPr>
            <a:spLocks noGrp="1"/>
          </p:cNvSpPr>
          <p:nvPr>
            <p:ph type="title"/>
          </p:nvPr>
        </p:nvSpPr>
        <p:spPr/>
        <p:txBody>
          <a:bodyPr anchor="ctr"/>
          <a:lstStyle/>
          <a:p>
            <a:r>
              <a:rPr lang="en-US" altLang="zh-CN"/>
              <a:t>4-pixel iTRAQ</a:t>
            </a:r>
            <a:endParaRPr lang="zh-CN" altLang="en-US"/>
          </a:p>
        </p:txBody>
      </p:sp>
      <p:pic>
        <p:nvPicPr>
          <p:cNvPr id="108546" name="内容占位符 3"/>
          <p:cNvPicPr>
            <a:picLocks noGrp="1" noChangeAspect="1"/>
          </p:cNvPicPr>
          <p:nvPr>
            <p:ph idx="1"/>
          </p:nvPr>
        </p:nvPicPr>
        <p:blipFill>
          <a:blip r:embed="rId2"/>
          <a:stretch>
            <a:fillRect/>
          </a:stretch>
        </p:blipFill>
        <p:spPr>
          <a:xfrm>
            <a:off x="1311275" y="1989138"/>
            <a:ext cx="6891338" cy="4319587"/>
          </a:xfrm>
        </p:spPr>
      </p:pic>
    </p:spTree>
  </p:cSld>
  <p:clrMapOvr>
    <a:masterClrMapping/>
  </p:clrMapOvr>
  <p:transition>
    <p:randomBar dir="ver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标题 1"/>
          <p:cNvSpPr>
            <a:spLocks noGrp="1"/>
          </p:cNvSpPr>
          <p:nvPr>
            <p:ph type="title"/>
          </p:nvPr>
        </p:nvSpPr>
        <p:spPr/>
        <p:txBody>
          <a:bodyPr anchor="ctr"/>
          <a:lstStyle/>
          <a:p>
            <a:r>
              <a:rPr lang="en-US" altLang="zh-CN"/>
              <a:t>8-pixel iTRAQ</a:t>
            </a:r>
          </a:p>
        </p:txBody>
      </p:sp>
      <p:pic>
        <p:nvPicPr>
          <p:cNvPr id="109570" name="图片 5"/>
          <p:cNvPicPr>
            <a:picLocks noChangeAspect="1"/>
          </p:cNvPicPr>
          <p:nvPr/>
        </p:nvPicPr>
        <p:blipFill>
          <a:blip r:embed="rId2"/>
          <a:stretch>
            <a:fillRect/>
          </a:stretch>
        </p:blipFill>
        <p:spPr>
          <a:xfrm>
            <a:off x="1444625" y="1509395"/>
            <a:ext cx="6915150" cy="4533900"/>
          </a:xfrm>
          <a:prstGeom prst="rect">
            <a:avLst/>
          </a:prstGeom>
          <a:noFill/>
          <a:ln w="9525">
            <a:noFill/>
          </a:ln>
        </p:spPr>
      </p:pic>
    </p:spTree>
  </p:cSld>
  <p:clrMapOvr>
    <a:masterClrMapping/>
  </p:clrMapOvr>
  <p:transition>
    <p:randomBar dir="ver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标题 1"/>
          <p:cNvSpPr>
            <a:spLocks noGrp="1"/>
          </p:cNvSpPr>
          <p:nvPr>
            <p:ph type="title"/>
          </p:nvPr>
        </p:nvSpPr>
        <p:spPr/>
        <p:txBody>
          <a:bodyPr anchor="ctr"/>
          <a:lstStyle/>
          <a:p>
            <a:r>
              <a:rPr lang="en-US" altLang="zh-CN"/>
              <a:t>8-pixel iTRAQ</a:t>
            </a:r>
          </a:p>
        </p:txBody>
      </p:sp>
      <p:pic>
        <p:nvPicPr>
          <p:cNvPr id="110594" name="图片 2" descr="iTRAQ.dib"/>
          <p:cNvPicPr>
            <a:picLocks noChangeAspect="1"/>
          </p:cNvPicPr>
          <p:nvPr/>
        </p:nvPicPr>
        <p:blipFill>
          <a:blip r:embed="rId2"/>
          <a:srcRect t="12071"/>
          <a:stretch>
            <a:fillRect/>
          </a:stretch>
        </p:blipFill>
        <p:spPr>
          <a:xfrm>
            <a:off x="504825" y="1627188"/>
            <a:ext cx="8382000" cy="4935537"/>
          </a:xfrm>
          <a:prstGeom prst="rect">
            <a:avLst/>
          </a:prstGeom>
          <a:noFill/>
          <a:ln w="9525">
            <a:noFill/>
          </a:ln>
        </p:spPr>
      </p:pic>
    </p:spTree>
  </p:cSld>
  <p:clrMapOvr>
    <a:masterClrMapping/>
  </p:clrMapOvr>
  <p:transition>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470660" y="189230"/>
            <a:ext cx="7730490" cy="64135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sz="3600" b="1" i="0" u="none" strike="noStrike" kern="0" cap="none" spc="0" normalizeH="0" baseline="0" noProof="0">
                <a:ln>
                  <a:noFill/>
                </a:ln>
                <a:solidFill>
                  <a:schemeClr val="tx1"/>
                </a:solidFill>
                <a:effectLst>
                  <a:outerShdw blurRad="38100" dist="38100" dir="2700000" algn="tl">
                    <a:srgbClr val="C0C0C0"/>
                  </a:outerShdw>
                </a:effectLst>
                <a:uLnTx/>
                <a:uFillTx/>
                <a:ea typeface="+mj-ea"/>
                <a:cs typeface="Arial" panose="020B0604020202020204" pitchFamily="34" charset="0"/>
              </a:rPr>
              <a:t>Differential Display and Quantification at Proteomic Level</a:t>
            </a:r>
          </a:p>
        </p:txBody>
      </p:sp>
      <p:sp>
        <p:nvSpPr>
          <p:cNvPr id="15363" name="Rectangle 3"/>
          <p:cNvSpPr>
            <a:spLocks noGrp="1" noChangeArrowheads="1"/>
          </p:cNvSpPr>
          <p:nvPr>
            <p:ph type="body" idx="1"/>
          </p:nvPr>
        </p:nvSpPr>
        <p:spPr>
          <a:xfrm>
            <a:off x="755650" y="1412875"/>
            <a:ext cx="8388350" cy="4678363"/>
          </a:xfrm>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40000"/>
              </a:spcBef>
              <a:spcAft>
                <a:spcPct val="0"/>
              </a:spcAft>
              <a:buClrTx/>
              <a:buSzTx/>
              <a:buFont typeface="Wingdings" panose="05000000000000000000" pitchFamily="2" charset="2"/>
              <a:buChar char="l"/>
              <a:defRPr/>
            </a:pPr>
            <a:r>
              <a:rPr kumimoji="0" lang="zh-TW" altLang="en-US" sz="2800" b="1" i="0" u="none" strike="noStrike" kern="0" cap="none" spc="0" normalizeH="0" baseline="0" noProof="0">
                <a:ln>
                  <a:noFill/>
                </a:ln>
                <a:solidFill>
                  <a:schemeClr val="accent2"/>
                </a:solidFill>
                <a:effectLst>
                  <a:outerShdw blurRad="38100" dist="38100" dir="2700000" algn="tl">
                    <a:srgbClr val="C0C0C0"/>
                  </a:outerShdw>
                </a:effectLst>
                <a:uLnTx/>
                <a:uFillTx/>
                <a:ea typeface="+mn-ea"/>
                <a:cs typeface="Arial" panose="020B0604020202020204" pitchFamily="34" charset="0"/>
              </a:rPr>
              <a:t>2-</a:t>
            </a:r>
            <a:r>
              <a:rPr kumimoji="0" lang="en-US" sz="2800" b="1" i="0" u="none" strike="noStrike" kern="0" cap="none" spc="0" normalizeH="0" baseline="0" noProof="0">
                <a:ln>
                  <a:noFill/>
                </a:ln>
                <a:solidFill>
                  <a:schemeClr val="accent2"/>
                </a:solidFill>
                <a:effectLst>
                  <a:outerShdw blurRad="38100" dist="38100" dir="2700000" algn="tl">
                    <a:srgbClr val="C0C0C0"/>
                  </a:outerShdw>
                </a:effectLst>
                <a:uLnTx/>
                <a:uFillTx/>
                <a:ea typeface="+mn-ea"/>
                <a:cs typeface="Arial" panose="020B0604020202020204" pitchFamily="34" charset="0"/>
              </a:rPr>
              <a:t>D polyacrylamide gel electrophoresis based</a:t>
            </a:r>
          </a:p>
          <a:p>
            <a:pPr marL="914400" marR="0" lvl="1" indent="-457200" algn="l" defTabSz="914400" rtl="0" eaLnBrk="1" fontAlgn="base" latinLnBrk="0" hangingPunct="1">
              <a:lnSpc>
                <a:spcPct val="100000"/>
              </a:lnSpc>
              <a:spcBef>
                <a:spcPct val="20000"/>
              </a:spcBef>
              <a:spcAft>
                <a:spcPct val="0"/>
              </a:spcAft>
              <a:buClrTx/>
              <a:buSzPct val="70000"/>
              <a:buFont typeface="Wingdings" panose="05000000000000000000" charset="0"/>
              <a:buChar char="l"/>
              <a:defRPr/>
            </a:pP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Conventional gel </a:t>
            </a:r>
          </a:p>
          <a:p>
            <a:pPr marL="914400" marR="0" lvl="1" indent="-457200" algn="l" defTabSz="914400" rtl="0" eaLnBrk="1" fontAlgn="base" latinLnBrk="0" hangingPunct="1">
              <a:lnSpc>
                <a:spcPct val="100000"/>
              </a:lnSpc>
              <a:spcBef>
                <a:spcPct val="20000"/>
              </a:spcBef>
              <a:spcAft>
                <a:spcPct val="0"/>
              </a:spcAft>
              <a:buClrTx/>
              <a:buSzPct val="70000"/>
              <a:buFont typeface="Wingdings" panose="05000000000000000000" charset="0"/>
              <a:buChar char="l"/>
              <a:defRPr/>
            </a:pP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2D-DIGE(2D-different gel electrophoresis)</a:t>
            </a:r>
          </a:p>
          <a:p>
            <a:pPr marL="914400" marR="0" lvl="1" indent="-457200" algn="l" defTabSz="914400" rtl="0" eaLnBrk="1" fontAlgn="base" latinLnBrk="0" hangingPunct="1">
              <a:lnSpc>
                <a:spcPct val="100000"/>
              </a:lnSpc>
              <a:spcBef>
                <a:spcPct val="20000"/>
              </a:spcBef>
              <a:spcAft>
                <a:spcPct val="0"/>
              </a:spcAft>
              <a:buClrTx/>
              <a:buSzPct val="70000"/>
              <a:buFont typeface="Wingdings" panose="05000000000000000000" charset="0"/>
              <a:buChar char="l"/>
              <a:defRPr/>
            </a:pP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Two-in-one gel  </a:t>
            </a:r>
          </a:p>
          <a:p>
            <a:pPr marR="0" lvl="0" algn="l" defTabSz="914400" rtl="0" eaLnBrk="1" fontAlgn="base" latinLnBrk="0" hangingPunct="1">
              <a:lnSpc>
                <a:spcPct val="80000"/>
              </a:lnSpc>
              <a:spcBef>
                <a:spcPct val="40000"/>
              </a:spcBef>
              <a:spcAft>
                <a:spcPct val="0"/>
              </a:spcAft>
              <a:buClrTx/>
              <a:buSzTx/>
              <a:buFont typeface="Wingdings" panose="05000000000000000000" pitchFamily="2" charset="2"/>
              <a:buChar char="l"/>
              <a:defRPr/>
            </a:pPr>
            <a:endParaRPr kumimoji="0" lang="en-US" sz="2800" b="1" i="0" u="none" strike="noStrike" kern="0" cap="none" spc="0" normalizeH="0" baseline="0" noProof="0">
              <a:ln>
                <a:noFill/>
              </a:ln>
              <a:solidFill>
                <a:schemeClr val="accent2"/>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80000"/>
              </a:lnSpc>
              <a:spcBef>
                <a:spcPct val="40000"/>
              </a:spcBef>
              <a:spcAft>
                <a:spcPct val="0"/>
              </a:spcAft>
              <a:buClrTx/>
              <a:buSzTx/>
              <a:buFont typeface="Wingdings" panose="05000000000000000000" pitchFamily="2" charset="2"/>
              <a:buChar char="l"/>
              <a:defRPr/>
            </a:pPr>
            <a:r>
              <a:rPr kumimoji="0" lang="en-US" sz="2800" b="1" i="0" u="none" strike="noStrike" kern="0" cap="none" spc="0" normalizeH="0" baseline="0" noProof="0">
                <a:ln>
                  <a:noFill/>
                </a:ln>
                <a:solidFill>
                  <a:schemeClr val="accent2"/>
                </a:solidFill>
                <a:effectLst>
                  <a:outerShdw blurRad="38100" dist="38100" dir="2700000" algn="tl">
                    <a:srgbClr val="C0C0C0"/>
                  </a:outerShdw>
                </a:effectLst>
                <a:uLnTx/>
                <a:uFillTx/>
                <a:ea typeface="+mn-ea"/>
                <a:cs typeface="Arial" panose="020B0604020202020204" pitchFamily="34" charset="0"/>
              </a:rPr>
              <a:t>MS based</a:t>
            </a:r>
          </a:p>
          <a:p>
            <a:pPr marL="914400" marR="0" lvl="1" indent="-457200" algn="l" defTabSz="914400" rtl="0" eaLnBrk="1" fontAlgn="base" latinLnBrk="0" hangingPunct="1">
              <a:lnSpc>
                <a:spcPct val="80000"/>
              </a:lnSpc>
              <a:spcBef>
                <a:spcPct val="40000"/>
              </a:spcBef>
              <a:spcAft>
                <a:spcPct val="0"/>
              </a:spcAft>
              <a:buClrTx/>
              <a:buSzPct val="70000"/>
              <a:buFont typeface="Wingdings" panose="05000000000000000000" charset="0"/>
              <a:buChar char="l"/>
              <a:defRPr/>
            </a:pP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Stable isotope labeling of proteins</a:t>
            </a:r>
          </a:p>
          <a:p>
            <a:pPr marL="914400" marR="0" lvl="1" indent="-457200" algn="l" defTabSz="914400" rtl="0" eaLnBrk="1" fontAlgn="base" latinLnBrk="0" hangingPunct="1">
              <a:lnSpc>
                <a:spcPct val="80000"/>
              </a:lnSpc>
              <a:spcBef>
                <a:spcPct val="40000"/>
              </a:spcBef>
              <a:spcAft>
                <a:spcPct val="0"/>
              </a:spcAft>
              <a:buClrTx/>
              <a:buSzPct val="70000"/>
              <a:buFont typeface="Wingdings" panose="05000000000000000000" charset="0"/>
              <a:buChar char="l"/>
              <a:defRPr/>
            </a:pP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Label free quantification</a:t>
            </a:r>
          </a:p>
        </p:txBody>
      </p:sp>
    </p:spTree>
  </p:cSld>
  <p:clrMapOvr>
    <a:masterClrMapping/>
  </p:clrMapOvr>
  <p:transition>
    <p:randomBar dir="ver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6225" y="365125"/>
            <a:ext cx="6969125" cy="985520"/>
          </a:xfrm>
        </p:spPr>
        <p:txBody>
          <a:bodyPr>
            <a:normAutofit fontScale="90000"/>
          </a:bodyPr>
          <a:lstStyle/>
          <a:p>
            <a:r>
              <a:rPr lang="en-US" altLang="zh-CN" b="1">
                <a:solidFill>
                  <a:srgbClr val="FF0000"/>
                </a:solidFill>
                <a:sym typeface="+mn-ea"/>
              </a:rPr>
              <a:t>Tandem mass tags (TMT or TMTs) </a:t>
            </a:r>
          </a:p>
        </p:txBody>
      </p:sp>
      <p:sp>
        <p:nvSpPr>
          <p:cNvPr id="3" name="内容占位符 2"/>
          <p:cNvSpPr>
            <a:spLocks noGrp="1"/>
          </p:cNvSpPr>
          <p:nvPr>
            <p:ph idx="1"/>
          </p:nvPr>
        </p:nvSpPr>
        <p:spPr>
          <a:xfrm>
            <a:off x="628650" y="1553210"/>
            <a:ext cx="7886700" cy="4624070"/>
          </a:xfrm>
        </p:spPr>
        <p:txBody>
          <a:bodyPr>
            <a:normAutofit fontScale="97500" lnSpcReduction="10000"/>
          </a:bodyPr>
          <a:lstStyle/>
          <a:p>
            <a:pPr fontAlgn="base"/>
            <a:r>
              <a:rPr lang="en-US" altLang="zh-CN" dirty="0">
                <a:cs typeface="Arial" panose="020B0604020202020204" pitchFamily="34" charset="0"/>
                <a:sym typeface="+mn-ea"/>
              </a:rPr>
              <a:t>TMT are Chemical labels used for mass spectrometry (MS)-based quantification and identification of biological macromolecules. </a:t>
            </a:r>
          </a:p>
          <a:p>
            <a:pPr fontAlgn="base"/>
            <a:r>
              <a:rPr lang="en-US" altLang="zh-CN" dirty="0">
                <a:cs typeface="Arial" panose="020B0604020202020204" pitchFamily="34" charset="0"/>
                <a:sym typeface="+mn-ea"/>
              </a:rPr>
              <a:t>TMT belongs to a family of reagents referred to as isobaric mass tags.</a:t>
            </a:r>
          </a:p>
          <a:p>
            <a:pPr lvl="0" fontAlgn="base"/>
            <a:endParaRPr lang="en-US" altLang="zh-CN" strike="noStrike" noProof="1">
              <a:cs typeface="Arial" panose="020B0604020202020204" pitchFamily="34" charset="0"/>
            </a:endParaRPr>
          </a:p>
          <a:p>
            <a:pPr lvl="0" fontAlgn="base"/>
            <a:r>
              <a:rPr lang="en-US" altLang="zh-CN" dirty="0">
                <a:cs typeface="Arial" panose="020B0604020202020204" pitchFamily="34" charset="0"/>
                <a:sym typeface="+mn-ea"/>
              </a:rPr>
              <a:t>F</a:t>
            </a:r>
            <a:r>
              <a:rPr lang="zh-CN" altLang="en-US" dirty="0">
                <a:cs typeface="Arial" panose="020B0604020202020204" pitchFamily="34" charset="0"/>
                <a:sym typeface="+mn-ea"/>
              </a:rPr>
              <a:t>our regions</a:t>
            </a:r>
            <a:endParaRPr lang="zh-CN" altLang="en-US" strike="noStrike" noProof="1">
              <a:cs typeface="Arial" panose="020B0604020202020204" pitchFamily="34" charset="0"/>
            </a:endParaRPr>
          </a:p>
          <a:p>
            <a:pPr lvl="1" fontAlgn="base"/>
            <a:r>
              <a:rPr lang="zh-CN" altLang="en-US" dirty="0">
                <a:cs typeface="Arial" panose="020B0604020202020204" pitchFamily="34" charset="0"/>
                <a:sym typeface="+mn-ea"/>
              </a:rPr>
              <a:t> a mass reporter region (M)</a:t>
            </a:r>
            <a:endParaRPr lang="zh-CN" altLang="en-US" strike="noStrike" noProof="1">
              <a:cs typeface="Arial" panose="020B0604020202020204" pitchFamily="34" charset="0"/>
            </a:endParaRPr>
          </a:p>
          <a:p>
            <a:pPr lvl="1" fontAlgn="base"/>
            <a:r>
              <a:rPr lang="zh-CN" altLang="en-US" dirty="0">
                <a:cs typeface="Arial" panose="020B0604020202020204" pitchFamily="34" charset="0"/>
                <a:sym typeface="+mn-ea"/>
              </a:rPr>
              <a:t> a cleavable linker region (F)</a:t>
            </a:r>
            <a:endParaRPr lang="zh-CN" altLang="en-US" strike="noStrike" noProof="1">
              <a:cs typeface="Arial" panose="020B0604020202020204" pitchFamily="34" charset="0"/>
            </a:endParaRPr>
          </a:p>
          <a:p>
            <a:pPr lvl="1" fontAlgn="base"/>
            <a:r>
              <a:rPr lang="zh-CN" altLang="en-US" dirty="0">
                <a:cs typeface="Arial" panose="020B0604020202020204" pitchFamily="34" charset="0"/>
                <a:sym typeface="+mn-ea"/>
              </a:rPr>
              <a:t> a mass normalization region (N) </a:t>
            </a:r>
            <a:endParaRPr lang="zh-CN" altLang="en-US" strike="noStrike" noProof="1">
              <a:cs typeface="Arial" panose="020B0604020202020204" pitchFamily="34" charset="0"/>
            </a:endParaRPr>
          </a:p>
          <a:p>
            <a:pPr lvl="1" fontAlgn="base"/>
            <a:r>
              <a:rPr lang="zh-CN" altLang="en-US" dirty="0">
                <a:cs typeface="Arial" panose="020B0604020202020204" pitchFamily="34" charset="0"/>
                <a:sym typeface="+mn-ea"/>
              </a:rPr>
              <a:t> a protein reactive group (R)</a:t>
            </a:r>
          </a:p>
          <a:p>
            <a:pPr fontAlgn="base"/>
            <a:endParaRPr lang="zh-CN" altLang="en-US" strike="noStrike" noProof="1">
              <a:cs typeface="Arial" panose="020B0604020202020204" pitchFamily="34" charset="0"/>
            </a:endParaRPr>
          </a:p>
        </p:txBody>
      </p:sp>
      <p:grpSp>
        <p:nvGrpSpPr>
          <p:cNvPr id="10" name="组合 9">
            <a:extLst>
              <a:ext uri="{FF2B5EF4-FFF2-40B4-BE49-F238E27FC236}">
                <a16:creationId xmlns:a16="http://schemas.microsoft.com/office/drawing/2014/main" id="{234179E6-A55C-4BDC-A8C5-E332797CBDC1}"/>
              </a:ext>
            </a:extLst>
          </p:cNvPr>
          <p:cNvGrpSpPr/>
          <p:nvPr/>
        </p:nvGrpSpPr>
        <p:grpSpPr>
          <a:xfrm>
            <a:off x="4989510" y="3465330"/>
            <a:ext cx="623880" cy="295200"/>
            <a:chOff x="4989510" y="3465330"/>
            <a:chExt cx="623880" cy="295200"/>
          </a:xfrm>
        </p:grpSpPr>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6C40E2F6-9A55-4C71-A233-C61E89A1F896}"/>
                    </a:ext>
                  </a:extLst>
                </p14:cNvPr>
                <p14:cNvContentPartPr/>
                <p14:nvPr/>
              </p14:nvContentPartPr>
              <p14:xfrm>
                <a:off x="4989510" y="3524010"/>
                <a:ext cx="99720" cy="223560"/>
              </p14:xfrm>
            </p:contentPart>
          </mc:Choice>
          <mc:Fallback xmlns="">
            <p:pic>
              <p:nvPicPr>
                <p:cNvPr id="4" name="墨迹 3">
                  <a:extLst>
                    <a:ext uri="{FF2B5EF4-FFF2-40B4-BE49-F238E27FC236}">
                      <a16:creationId xmlns:a16="http://schemas.microsoft.com/office/drawing/2014/main" id="{6C40E2F6-9A55-4C71-A233-C61E89A1F896}"/>
                    </a:ext>
                  </a:extLst>
                </p:cNvPr>
                <p:cNvPicPr/>
                <p:nvPr/>
              </p:nvPicPr>
              <p:blipFill>
                <a:blip r:embed="rId3"/>
                <a:stretch>
                  <a:fillRect/>
                </a:stretch>
              </p:blipFill>
              <p:spPr>
                <a:xfrm>
                  <a:off x="4971510" y="3506010"/>
                  <a:ext cx="1353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D4F5A57A-F07A-48D7-B1C2-D9BF23930789}"/>
                    </a:ext>
                  </a:extLst>
                </p14:cNvPr>
                <p14:cNvContentPartPr/>
                <p14:nvPr/>
              </p14:nvContentPartPr>
              <p14:xfrm>
                <a:off x="5093190" y="3465330"/>
                <a:ext cx="239400" cy="295200"/>
              </p14:xfrm>
            </p:contentPart>
          </mc:Choice>
          <mc:Fallback xmlns="">
            <p:pic>
              <p:nvPicPr>
                <p:cNvPr id="5" name="墨迹 4">
                  <a:extLst>
                    <a:ext uri="{FF2B5EF4-FFF2-40B4-BE49-F238E27FC236}">
                      <a16:creationId xmlns:a16="http://schemas.microsoft.com/office/drawing/2014/main" id="{D4F5A57A-F07A-48D7-B1C2-D9BF23930789}"/>
                    </a:ext>
                  </a:extLst>
                </p:cNvPr>
                <p:cNvPicPr/>
                <p:nvPr/>
              </p:nvPicPr>
              <p:blipFill>
                <a:blip r:embed="rId5"/>
                <a:stretch>
                  <a:fillRect/>
                </a:stretch>
              </p:blipFill>
              <p:spPr>
                <a:xfrm>
                  <a:off x="5075190" y="3447690"/>
                  <a:ext cx="27504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AB173785-3AF1-416A-84A4-8B4FF6EA599E}"/>
                    </a:ext>
                  </a:extLst>
                </p14:cNvPr>
                <p14:cNvContentPartPr/>
                <p14:nvPr/>
              </p14:nvContentPartPr>
              <p14:xfrm>
                <a:off x="5468670" y="3543450"/>
                <a:ext cx="144720" cy="69840"/>
              </p14:xfrm>
            </p:contentPart>
          </mc:Choice>
          <mc:Fallback xmlns="">
            <p:pic>
              <p:nvPicPr>
                <p:cNvPr id="7" name="墨迹 6">
                  <a:extLst>
                    <a:ext uri="{FF2B5EF4-FFF2-40B4-BE49-F238E27FC236}">
                      <a16:creationId xmlns:a16="http://schemas.microsoft.com/office/drawing/2014/main" id="{AB173785-3AF1-416A-84A4-8B4FF6EA599E}"/>
                    </a:ext>
                  </a:extLst>
                </p:cNvPr>
                <p:cNvPicPr/>
                <p:nvPr/>
              </p:nvPicPr>
              <p:blipFill>
                <a:blip r:embed="rId7"/>
                <a:stretch>
                  <a:fillRect/>
                </a:stretch>
              </p:blipFill>
              <p:spPr>
                <a:xfrm>
                  <a:off x="5450670" y="3525450"/>
                  <a:ext cx="180360" cy="105480"/>
                </a:xfrm>
                <a:prstGeom prst="rect">
                  <a:avLst/>
                </a:prstGeom>
              </p:spPr>
            </p:pic>
          </mc:Fallback>
        </mc:AlternateContent>
      </p:grpSp>
      <p:grpSp>
        <p:nvGrpSpPr>
          <p:cNvPr id="27" name="组合 26">
            <a:extLst>
              <a:ext uri="{FF2B5EF4-FFF2-40B4-BE49-F238E27FC236}">
                <a16:creationId xmlns:a16="http://schemas.microsoft.com/office/drawing/2014/main" id="{186AF3ED-AA21-4A82-941F-BC8F156BD04F}"/>
              </a:ext>
            </a:extLst>
          </p:cNvPr>
          <p:cNvGrpSpPr/>
          <p:nvPr/>
        </p:nvGrpSpPr>
        <p:grpSpPr>
          <a:xfrm>
            <a:off x="5762430" y="3307290"/>
            <a:ext cx="1379160" cy="436680"/>
            <a:chOff x="5762430" y="3307290"/>
            <a:chExt cx="1379160" cy="436680"/>
          </a:xfrm>
        </p:grpSpPr>
        <mc:AlternateContent xmlns:mc="http://schemas.openxmlformats.org/markup-compatibility/2006" xmlns:p14="http://schemas.microsoft.com/office/powerpoint/2010/main">
          <mc:Choice Requires="p14">
            <p:contentPart p14:bwMode="auto" r:id="rId8">
              <p14:nvContentPartPr>
                <p14:cNvPr id="13" name="墨迹 12">
                  <a:extLst>
                    <a:ext uri="{FF2B5EF4-FFF2-40B4-BE49-F238E27FC236}">
                      <a16:creationId xmlns:a16="http://schemas.microsoft.com/office/drawing/2014/main" id="{636498D7-E443-4231-8D47-FC08ECF1AA52}"/>
                    </a:ext>
                  </a:extLst>
                </p14:cNvPr>
                <p14:cNvContentPartPr/>
                <p14:nvPr/>
              </p14:nvContentPartPr>
              <p14:xfrm>
                <a:off x="6056910" y="3498450"/>
                <a:ext cx="91440" cy="17640"/>
              </p14:xfrm>
            </p:contentPart>
          </mc:Choice>
          <mc:Fallback xmlns="">
            <p:pic>
              <p:nvPicPr>
                <p:cNvPr id="13" name="墨迹 12">
                  <a:extLst>
                    <a:ext uri="{FF2B5EF4-FFF2-40B4-BE49-F238E27FC236}">
                      <a16:creationId xmlns:a16="http://schemas.microsoft.com/office/drawing/2014/main" id="{636498D7-E443-4231-8D47-FC08ECF1AA52}"/>
                    </a:ext>
                  </a:extLst>
                </p:cNvPr>
                <p:cNvPicPr/>
                <p:nvPr/>
              </p:nvPicPr>
              <p:blipFill>
                <a:blip r:embed="rId9"/>
                <a:stretch>
                  <a:fillRect/>
                </a:stretch>
              </p:blipFill>
              <p:spPr>
                <a:xfrm>
                  <a:off x="6038910" y="3480810"/>
                  <a:ext cx="1270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墨迹 16">
                  <a:extLst>
                    <a:ext uri="{FF2B5EF4-FFF2-40B4-BE49-F238E27FC236}">
                      <a16:creationId xmlns:a16="http://schemas.microsoft.com/office/drawing/2014/main" id="{302846CC-A498-4651-B356-FF6A7FC2AD52}"/>
                    </a:ext>
                  </a:extLst>
                </p14:cNvPr>
                <p14:cNvContentPartPr/>
                <p14:nvPr/>
              </p14:nvContentPartPr>
              <p14:xfrm>
                <a:off x="6604110" y="3450570"/>
                <a:ext cx="99000" cy="34200"/>
              </p14:xfrm>
            </p:contentPart>
          </mc:Choice>
          <mc:Fallback xmlns="">
            <p:pic>
              <p:nvPicPr>
                <p:cNvPr id="17" name="墨迹 16">
                  <a:extLst>
                    <a:ext uri="{FF2B5EF4-FFF2-40B4-BE49-F238E27FC236}">
                      <a16:creationId xmlns:a16="http://schemas.microsoft.com/office/drawing/2014/main" id="{302846CC-A498-4651-B356-FF6A7FC2AD52}"/>
                    </a:ext>
                  </a:extLst>
                </p:cNvPr>
                <p:cNvPicPr/>
                <p:nvPr/>
              </p:nvPicPr>
              <p:blipFill>
                <a:blip r:embed="rId11"/>
                <a:stretch>
                  <a:fillRect/>
                </a:stretch>
              </p:blipFill>
              <p:spPr>
                <a:xfrm>
                  <a:off x="6586470" y="3432930"/>
                  <a:ext cx="1346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墨迹 17">
                  <a:extLst>
                    <a:ext uri="{FF2B5EF4-FFF2-40B4-BE49-F238E27FC236}">
                      <a16:creationId xmlns:a16="http://schemas.microsoft.com/office/drawing/2014/main" id="{CF31A5B4-6DAB-4282-9B6B-26BD4FFB60AE}"/>
                    </a:ext>
                  </a:extLst>
                </p14:cNvPr>
                <p14:cNvContentPartPr/>
                <p14:nvPr/>
              </p14:nvContentPartPr>
              <p14:xfrm>
                <a:off x="6777270" y="3396570"/>
                <a:ext cx="45360" cy="347400"/>
              </p14:xfrm>
            </p:contentPart>
          </mc:Choice>
          <mc:Fallback xmlns="">
            <p:pic>
              <p:nvPicPr>
                <p:cNvPr id="18" name="墨迹 17">
                  <a:extLst>
                    <a:ext uri="{FF2B5EF4-FFF2-40B4-BE49-F238E27FC236}">
                      <a16:creationId xmlns:a16="http://schemas.microsoft.com/office/drawing/2014/main" id="{CF31A5B4-6DAB-4282-9B6B-26BD4FFB60AE}"/>
                    </a:ext>
                  </a:extLst>
                </p:cNvPr>
                <p:cNvPicPr/>
                <p:nvPr/>
              </p:nvPicPr>
              <p:blipFill>
                <a:blip r:embed="rId13"/>
                <a:stretch>
                  <a:fillRect/>
                </a:stretch>
              </p:blipFill>
              <p:spPr>
                <a:xfrm>
                  <a:off x="6759630" y="3378570"/>
                  <a:ext cx="81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墨迹 18">
                  <a:extLst>
                    <a:ext uri="{FF2B5EF4-FFF2-40B4-BE49-F238E27FC236}">
                      <a16:creationId xmlns:a16="http://schemas.microsoft.com/office/drawing/2014/main" id="{179898F1-C0DC-49E5-84C7-E35DCCA52C11}"/>
                    </a:ext>
                  </a:extLst>
                </p14:cNvPr>
                <p14:cNvContentPartPr/>
                <p14:nvPr/>
              </p14:nvContentPartPr>
              <p14:xfrm>
                <a:off x="6769350" y="3307290"/>
                <a:ext cx="372240" cy="390240"/>
              </p14:xfrm>
            </p:contentPart>
          </mc:Choice>
          <mc:Fallback xmlns="">
            <p:pic>
              <p:nvPicPr>
                <p:cNvPr id="19" name="墨迹 18">
                  <a:extLst>
                    <a:ext uri="{FF2B5EF4-FFF2-40B4-BE49-F238E27FC236}">
                      <a16:creationId xmlns:a16="http://schemas.microsoft.com/office/drawing/2014/main" id="{179898F1-C0DC-49E5-84C7-E35DCCA52C11}"/>
                    </a:ext>
                  </a:extLst>
                </p:cNvPr>
                <p:cNvPicPr/>
                <p:nvPr/>
              </p:nvPicPr>
              <p:blipFill>
                <a:blip r:embed="rId15"/>
                <a:stretch>
                  <a:fillRect/>
                </a:stretch>
              </p:blipFill>
              <p:spPr>
                <a:xfrm>
                  <a:off x="6751350" y="3289650"/>
                  <a:ext cx="40788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墨迹 21">
                  <a:extLst>
                    <a:ext uri="{FF2B5EF4-FFF2-40B4-BE49-F238E27FC236}">
                      <a16:creationId xmlns:a16="http://schemas.microsoft.com/office/drawing/2014/main" id="{B0D180A5-CA3B-443D-B1C8-4C6B2C415672}"/>
                    </a:ext>
                  </a:extLst>
                </p14:cNvPr>
                <p14:cNvContentPartPr/>
                <p14:nvPr/>
              </p14:nvContentPartPr>
              <p14:xfrm>
                <a:off x="5762430" y="3381450"/>
                <a:ext cx="145440" cy="35280"/>
              </p14:xfrm>
            </p:contentPart>
          </mc:Choice>
          <mc:Fallback xmlns="">
            <p:pic>
              <p:nvPicPr>
                <p:cNvPr id="22" name="墨迹 21">
                  <a:extLst>
                    <a:ext uri="{FF2B5EF4-FFF2-40B4-BE49-F238E27FC236}">
                      <a16:creationId xmlns:a16="http://schemas.microsoft.com/office/drawing/2014/main" id="{B0D180A5-CA3B-443D-B1C8-4C6B2C415672}"/>
                    </a:ext>
                  </a:extLst>
                </p:cNvPr>
                <p:cNvPicPr/>
                <p:nvPr/>
              </p:nvPicPr>
              <p:blipFill>
                <a:blip r:embed="rId17"/>
                <a:stretch>
                  <a:fillRect/>
                </a:stretch>
              </p:blipFill>
              <p:spPr>
                <a:xfrm>
                  <a:off x="5744430" y="3363810"/>
                  <a:ext cx="1810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墨迹 22">
                  <a:extLst>
                    <a:ext uri="{FF2B5EF4-FFF2-40B4-BE49-F238E27FC236}">
                      <a16:creationId xmlns:a16="http://schemas.microsoft.com/office/drawing/2014/main" id="{D696788D-32C2-46D0-ACDF-7EB6AF11D8AE}"/>
                    </a:ext>
                  </a:extLst>
                </p14:cNvPr>
                <p14:cNvContentPartPr/>
                <p14:nvPr/>
              </p14:nvContentPartPr>
              <p14:xfrm>
                <a:off x="5788710" y="3413850"/>
                <a:ext cx="22320" cy="286200"/>
              </p14:xfrm>
            </p:contentPart>
          </mc:Choice>
          <mc:Fallback xmlns="">
            <p:pic>
              <p:nvPicPr>
                <p:cNvPr id="23" name="墨迹 22">
                  <a:extLst>
                    <a:ext uri="{FF2B5EF4-FFF2-40B4-BE49-F238E27FC236}">
                      <a16:creationId xmlns:a16="http://schemas.microsoft.com/office/drawing/2014/main" id="{D696788D-32C2-46D0-ACDF-7EB6AF11D8AE}"/>
                    </a:ext>
                  </a:extLst>
                </p:cNvPr>
                <p:cNvPicPr/>
                <p:nvPr/>
              </p:nvPicPr>
              <p:blipFill>
                <a:blip r:embed="rId19"/>
                <a:stretch>
                  <a:fillRect/>
                </a:stretch>
              </p:blipFill>
              <p:spPr>
                <a:xfrm>
                  <a:off x="5770710" y="3396210"/>
                  <a:ext cx="579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墨迹 23">
                  <a:extLst>
                    <a:ext uri="{FF2B5EF4-FFF2-40B4-BE49-F238E27FC236}">
                      <a16:creationId xmlns:a16="http://schemas.microsoft.com/office/drawing/2014/main" id="{362A1CC1-2DAA-4D05-9144-CBD73B7769B5}"/>
                    </a:ext>
                  </a:extLst>
                </p14:cNvPr>
                <p14:cNvContentPartPr/>
                <p14:nvPr/>
              </p14:nvContentPartPr>
              <p14:xfrm>
                <a:off x="5828670" y="3493770"/>
                <a:ext cx="151200" cy="33480"/>
              </p14:xfrm>
            </p:contentPart>
          </mc:Choice>
          <mc:Fallback xmlns="">
            <p:pic>
              <p:nvPicPr>
                <p:cNvPr id="24" name="墨迹 23">
                  <a:extLst>
                    <a:ext uri="{FF2B5EF4-FFF2-40B4-BE49-F238E27FC236}">
                      <a16:creationId xmlns:a16="http://schemas.microsoft.com/office/drawing/2014/main" id="{362A1CC1-2DAA-4D05-9144-CBD73B7769B5}"/>
                    </a:ext>
                  </a:extLst>
                </p:cNvPr>
                <p:cNvPicPr/>
                <p:nvPr/>
              </p:nvPicPr>
              <p:blipFill>
                <a:blip r:embed="rId21"/>
                <a:stretch>
                  <a:fillRect/>
                </a:stretch>
              </p:blipFill>
              <p:spPr>
                <a:xfrm>
                  <a:off x="5810670" y="3476130"/>
                  <a:ext cx="18684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墨迹 24">
                  <a:extLst>
                    <a:ext uri="{FF2B5EF4-FFF2-40B4-BE49-F238E27FC236}">
                      <a16:creationId xmlns:a16="http://schemas.microsoft.com/office/drawing/2014/main" id="{91C11977-0874-4A28-BEFA-FDAEB9C7E05D}"/>
                    </a:ext>
                  </a:extLst>
                </p14:cNvPr>
                <p14:cNvContentPartPr/>
                <p14:nvPr/>
              </p14:nvContentPartPr>
              <p14:xfrm>
                <a:off x="6295230" y="3409170"/>
                <a:ext cx="65880" cy="291600"/>
              </p14:xfrm>
            </p:contentPart>
          </mc:Choice>
          <mc:Fallback xmlns="">
            <p:pic>
              <p:nvPicPr>
                <p:cNvPr id="25" name="墨迹 24">
                  <a:extLst>
                    <a:ext uri="{FF2B5EF4-FFF2-40B4-BE49-F238E27FC236}">
                      <a16:creationId xmlns:a16="http://schemas.microsoft.com/office/drawing/2014/main" id="{91C11977-0874-4A28-BEFA-FDAEB9C7E05D}"/>
                    </a:ext>
                  </a:extLst>
                </p:cNvPr>
                <p:cNvPicPr/>
                <p:nvPr/>
              </p:nvPicPr>
              <p:blipFill>
                <a:blip r:embed="rId23"/>
                <a:stretch>
                  <a:fillRect/>
                </a:stretch>
              </p:blipFill>
              <p:spPr>
                <a:xfrm>
                  <a:off x="6277590" y="3391170"/>
                  <a:ext cx="10152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墨迹 25">
                  <a:extLst>
                    <a:ext uri="{FF2B5EF4-FFF2-40B4-BE49-F238E27FC236}">
                      <a16:creationId xmlns:a16="http://schemas.microsoft.com/office/drawing/2014/main" id="{0047BE4B-3A4B-4963-B123-DF9425413E96}"/>
                    </a:ext>
                  </a:extLst>
                </p14:cNvPr>
                <p14:cNvContentPartPr/>
                <p14:nvPr/>
              </p14:nvContentPartPr>
              <p14:xfrm>
                <a:off x="6344190" y="3344010"/>
                <a:ext cx="150480" cy="347760"/>
              </p14:xfrm>
            </p:contentPart>
          </mc:Choice>
          <mc:Fallback xmlns="">
            <p:pic>
              <p:nvPicPr>
                <p:cNvPr id="26" name="墨迹 25">
                  <a:extLst>
                    <a:ext uri="{FF2B5EF4-FFF2-40B4-BE49-F238E27FC236}">
                      <a16:creationId xmlns:a16="http://schemas.microsoft.com/office/drawing/2014/main" id="{0047BE4B-3A4B-4963-B123-DF9425413E96}"/>
                    </a:ext>
                  </a:extLst>
                </p:cNvPr>
                <p:cNvPicPr/>
                <p:nvPr/>
              </p:nvPicPr>
              <p:blipFill>
                <a:blip r:embed="rId25"/>
                <a:stretch>
                  <a:fillRect/>
                </a:stretch>
              </p:blipFill>
              <p:spPr>
                <a:xfrm>
                  <a:off x="6326190" y="3326010"/>
                  <a:ext cx="186120" cy="383400"/>
                </a:xfrm>
                <a:prstGeom prst="rect">
                  <a:avLst/>
                </a:prstGeom>
              </p:spPr>
            </p:pic>
          </mc:Fallback>
        </mc:AlternateContent>
      </p:grpSp>
    </p:spTree>
  </p:cSld>
  <p:clrMapOvr>
    <a:masterClrMapping/>
  </p:clrMapOvr>
  <p:transition>
    <p:randomBar dir="ver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6225" y="365125"/>
            <a:ext cx="6969125" cy="985520"/>
          </a:xfrm>
        </p:spPr>
        <p:txBody>
          <a:bodyPr>
            <a:normAutofit fontScale="90000"/>
          </a:bodyPr>
          <a:lstStyle/>
          <a:p>
            <a:r>
              <a:rPr lang="en-US" altLang="zh-CN" b="1">
                <a:solidFill>
                  <a:srgbClr val="FF0000"/>
                </a:solidFill>
                <a:sym typeface="+mn-ea"/>
              </a:rPr>
              <a:t>Tandem mass tags (TMT or TMTs) </a:t>
            </a:r>
          </a:p>
        </p:txBody>
      </p:sp>
      <p:sp>
        <p:nvSpPr>
          <p:cNvPr id="3" name="内容占位符 2"/>
          <p:cNvSpPr>
            <a:spLocks noGrp="1"/>
          </p:cNvSpPr>
          <p:nvPr>
            <p:ph idx="1"/>
          </p:nvPr>
        </p:nvSpPr>
        <p:spPr>
          <a:xfrm>
            <a:off x="628650" y="1553210"/>
            <a:ext cx="7886700" cy="4624070"/>
          </a:xfrm>
        </p:spPr>
        <p:txBody>
          <a:bodyPr>
            <a:normAutofit/>
          </a:bodyPr>
          <a:lstStyle/>
          <a:p>
            <a:pPr lvl="0" fontAlgn="base"/>
            <a:r>
              <a:rPr lang="zh-CN" altLang="en-US" strike="noStrike" noProof="1">
                <a:cs typeface="Arial" panose="020B0604020202020204" pitchFamily="34" charset="0"/>
              </a:rPr>
              <a:t>The combined M-F-N-R regions of the tags have the same total molecular weights and structure so that during chromatographic or electrophoretic separation and in </a:t>
            </a:r>
            <a:r>
              <a:rPr lang="zh-CN" altLang="en-US" strike="noStrike" noProof="1">
                <a:solidFill>
                  <a:srgbClr val="FF0000"/>
                </a:solidFill>
                <a:cs typeface="Arial" panose="020B0604020202020204" pitchFamily="34" charset="0"/>
              </a:rPr>
              <a:t>single MS</a:t>
            </a:r>
            <a:r>
              <a:rPr lang="zh-CN" altLang="en-US" strike="noStrike" noProof="1">
                <a:cs typeface="Arial" panose="020B0604020202020204" pitchFamily="34" charset="0"/>
              </a:rPr>
              <a:t> mode, molecule</a:t>
            </a:r>
            <a:r>
              <a:rPr lang="zh-CN" altLang="en-US" strike="noStrike" noProof="1">
                <a:solidFill>
                  <a:srgbClr val="FF0000"/>
                </a:solidFill>
                <a:cs typeface="Arial" panose="020B0604020202020204" pitchFamily="34" charset="0"/>
              </a:rPr>
              <a:t>s labelled with different tags are </a:t>
            </a:r>
            <a:r>
              <a:rPr lang="zh-CN" altLang="en-US" strike="noStrike" noProof="1">
                <a:cs typeface="Arial" panose="020B0604020202020204" pitchFamily="34" charset="0"/>
              </a:rPr>
              <a:t>indistinguishable. </a:t>
            </a:r>
          </a:p>
          <a:p>
            <a:pPr lvl="0" fontAlgn="base"/>
            <a:r>
              <a:rPr lang="zh-CN" altLang="en-US" strike="noStrike" noProof="1">
                <a:cs typeface="Arial" panose="020B0604020202020204" pitchFamily="34" charset="0"/>
              </a:rPr>
              <a:t>Upon fragmentation in, sequence information is obtained fr</a:t>
            </a:r>
            <a:r>
              <a:rPr lang="zh-CN" altLang="en-US" noProof="1">
                <a:solidFill>
                  <a:srgbClr val="FF0000"/>
                </a:solidFill>
                <a:cs typeface="Arial" panose="020B0604020202020204" pitchFamily="34" charset="0"/>
              </a:rPr>
              <a:t>MS/MS mode</a:t>
            </a:r>
            <a:r>
              <a:rPr lang="zh-CN" altLang="en-US" strike="noStrike" noProof="1">
                <a:cs typeface="Arial" panose="020B0604020202020204" pitchFamily="34" charset="0"/>
              </a:rPr>
              <a:t>om fragmentation of the peptide back bone and quantification data are simultaneously obtained from fragmentation of the tags, giving rise to </a:t>
            </a:r>
            <a:r>
              <a:rPr lang="zh-CN" altLang="en-US" strike="noStrike" noProof="1">
                <a:solidFill>
                  <a:srgbClr val="FF0000"/>
                </a:solidFill>
                <a:cs typeface="Arial" panose="020B0604020202020204" pitchFamily="34" charset="0"/>
              </a:rPr>
              <a:t>mass reporter ions</a:t>
            </a:r>
            <a:endParaRPr lang="zh-CN" altLang="en-US" strike="noStrike" noProof="1">
              <a:cs typeface="Arial" panose="020B0604020202020204" pitchFamily="34" charset="0"/>
            </a:endParaRPr>
          </a:p>
          <a:p>
            <a:pPr fontAlgn="base"/>
            <a:endParaRPr lang="zh-CN" altLang="en-US" strike="noStrike" noProof="1">
              <a:cs typeface="Arial" panose="020B0604020202020204" pitchFamily="34" charset="0"/>
            </a:endParaRPr>
          </a:p>
        </p:txBody>
      </p:sp>
    </p:spTree>
  </p:cSld>
  <p:clrMapOvr>
    <a:masterClrMapping/>
  </p:clrMapOvr>
  <p:transition>
    <p:randomBar dir="ver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标题 1"/>
          <p:cNvSpPr>
            <a:spLocks noGrp="1"/>
          </p:cNvSpPr>
          <p:nvPr>
            <p:ph type="title"/>
          </p:nvPr>
        </p:nvSpPr>
        <p:spPr>
          <a:xfrm>
            <a:off x="1835150" y="274638"/>
            <a:ext cx="6851650" cy="814387"/>
          </a:xfrm>
        </p:spPr>
        <p:txBody>
          <a:bodyPr anchor="ctr"/>
          <a:lstStyle/>
          <a:p>
            <a:r>
              <a:rPr lang="en-US" altLang="zh-CN" sz="3200"/>
              <a:t>T</a:t>
            </a:r>
            <a:r>
              <a:rPr lang="zh-CN" altLang="en-US" sz="3200"/>
              <a:t>andem mass tags (TMT) </a:t>
            </a:r>
          </a:p>
        </p:txBody>
      </p:sp>
      <p:sp>
        <p:nvSpPr>
          <p:cNvPr id="112642" name="内容占位符 6"/>
          <p:cNvSpPr>
            <a:spLocks noGrp="1"/>
          </p:cNvSpPr>
          <p:nvPr>
            <p:ph idx="1"/>
          </p:nvPr>
        </p:nvSpPr>
        <p:spPr>
          <a:xfrm>
            <a:off x="827088" y="1262063"/>
            <a:ext cx="7859712" cy="5046662"/>
          </a:xfrm>
        </p:spPr>
        <p:txBody>
          <a:bodyPr anchor="t"/>
          <a:lstStyle/>
          <a:p>
            <a:r>
              <a:rPr lang="en-US" altLang="zh-CN" sz="2400"/>
              <a:t>F</a:t>
            </a:r>
            <a:r>
              <a:rPr lang="zh-CN" altLang="en-US" sz="2400"/>
              <a:t>our varieties of TMT available: </a:t>
            </a:r>
          </a:p>
          <a:p>
            <a:pPr lvl="1"/>
            <a:r>
              <a:rPr lang="zh-CN" altLang="en-US" sz="2400"/>
              <a:t>TMTzero, a non-isotopically substituted core structure; </a:t>
            </a:r>
          </a:p>
          <a:p>
            <a:pPr lvl="1"/>
            <a:r>
              <a:rPr lang="zh-CN" altLang="en-US" sz="2400"/>
              <a:t>TMT</a:t>
            </a:r>
            <a:r>
              <a:rPr lang="zh-CN" altLang="en-US" sz="2400">
                <a:solidFill>
                  <a:srgbClr val="FF0000"/>
                </a:solidFill>
              </a:rPr>
              <a:t>duplex</a:t>
            </a:r>
            <a:r>
              <a:rPr lang="zh-CN" altLang="en-US" sz="2400"/>
              <a:t>, an isobaric pair of mass tags with a single isotopic substitution;</a:t>
            </a:r>
          </a:p>
          <a:p>
            <a:pPr lvl="1"/>
            <a:r>
              <a:rPr lang="zh-CN" altLang="en-US" sz="2400"/>
              <a:t>TMT</a:t>
            </a:r>
            <a:r>
              <a:rPr lang="zh-CN" altLang="en-US" sz="2400">
                <a:solidFill>
                  <a:srgbClr val="FF0000"/>
                </a:solidFill>
              </a:rPr>
              <a:t>sixplex</a:t>
            </a:r>
            <a:r>
              <a:rPr lang="zh-CN" altLang="en-US" sz="2400"/>
              <a:t>, an isobaric set of six mass tags with five isotopic substitutions;</a:t>
            </a:r>
          </a:p>
          <a:p>
            <a:pPr lvl="1"/>
            <a:r>
              <a:rPr lang="zh-CN" altLang="en-US" sz="2400"/>
              <a:t>TMT </a:t>
            </a:r>
            <a:r>
              <a:rPr lang="zh-CN" altLang="en-US" sz="2400">
                <a:solidFill>
                  <a:srgbClr val="FF0000"/>
                </a:solidFill>
              </a:rPr>
              <a:t>10-plex</a:t>
            </a:r>
            <a:r>
              <a:rPr lang="zh-CN" altLang="en-US" sz="2400"/>
              <a:t> - a set of 10 isotopic mass tags which use the TMTsixplex reporter region, but use different elemental isotope to create a mass difference of 0.0063 Da</a:t>
            </a:r>
          </a:p>
          <a:p>
            <a:endParaRPr lang="zh-CN" altLang="en-US" sz="2400"/>
          </a:p>
        </p:txBody>
      </p:sp>
    </p:spTree>
  </p:cSld>
  <p:clrMapOvr>
    <a:masterClrMapping/>
  </p:clrMapOvr>
  <p:transition>
    <p:randomBar dir="ver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标题 1"/>
          <p:cNvSpPr>
            <a:spLocks noGrp="1"/>
          </p:cNvSpPr>
          <p:nvPr>
            <p:ph type="title"/>
          </p:nvPr>
        </p:nvSpPr>
        <p:spPr/>
        <p:txBody>
          <a:bodyPr anchor="ctr"/>
          <a:lstStyle/>
          <a:p>
            <a:endParaRPr lang="zh-CN" altLang="en-US"/>
          </a:p>
        </p:txBody>
      </p:sp>
      <p:pic>
        <p:nvPicPr>
          <p:cNvPr id="114690" name="内容占位符 3"/>
          <p:cNvPicPr>
            <a:picLocks noGrp="1" noChangeAspect="1"/>
          </p:cNvPicPr>
          <p:nvPr>
            <p:ph idx="1"/>
          </p:nvPr>
        </p:nvPicPr>
        <p:blipFill>
          <a:blip r:embed="rId2"/>
          <a:stretch>
            <a:fillRect/>
          </a:stretch>
        </p:blipFill>
        <p:spPr>
          <a:xfrm>
            <a:off x="1484630" y="365125"/>
            <a:ext cx="7621270" cy="5116195"/>
          </a:xfrm>
        </p:spPr>
      </p:pic>
    </p:spTree>
  </p:cSld>
  <p:clrMapOvr>
    <a:masterClrMapping/>
  </p:clrMapOvr>
  <p:transition>
    <p:randomBar dir="ver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1"/>
          <p:cNvSpPr>
            <a:spLocks noGrp="1"/>
          </p:cNvSpPr>
          <p:nvPr>
            <p:ph type="title"/>
          </p:nvPr>
        </p:nvSpPr>
        <p:spPr>
          <a:xfrm>
            <a:off x="1835150" y="274638"/>
            <a:ext cx="6851650" cy="814387"/>
          </a:xfrm>
        </p:spPr>
        <p:txBody>
          <a:bodyPr anchor="ctr"/>
          <a:lstStyle/>
          <a:p>
            <a:r>
              <a:rPr lang="zh-CN" altLang="en-US" sz="3200">
                <a:sym typeface="黑体" panose="02010609060101010101" pitchFamily="2" charset="-122"/>
              </a:rPr>
              <a:t>TMT</a:t>
            </a:r>
            <a:r>
              <a:rPr lang="zh-CN" altLang="en-US" sz="3200">
                <a:solidFill>
                  <a:srgbClr val="FF0000"/>
                </a:solidFill>
                <a:sym typeface="黑体" panose="02010609060101010101" pitchFamily="2" charset="-122"/>
              </a:rPr>
              <a:t>sixplex</a:t>
            </a:r>
            <a:endParaRPr lang="zh-CN" altLang="en-US" sz="3200"/>
          </a:p>
        </p:txBody>
      </p:sp>
      <p:pic>
        <p:nvPicPr>
          <p:cNvPr id="115714" name="图片 4"/>
          <p:cNvPicPr>
            <a:picLocks noChangeAspect="1"/>
          </p:cNvPicPr>
          <p:nvPr/>
        </p:nvPicPr>
        <p:blipFill>
          <a:blip r:embed="rId3"/>
          <a:stretch>
            <a:fillRect/>
          </a:stretch>
        </p:blipFill>
        <p:spPr>
          <a:xfrm>
            <a:off x="804863" y="3808413"/>
            <a:ext cx="8089900" cy="2873375"/>
          </a:xfrm>
          <a:prstGeom prst="rect">
            <a:avLst/>
          </a:prstGeom>
          <a:noFill/>
          <a:ln w="9525">
            <a:noFill/>
          </a:ln>
        </p:spPr>
      </p:pic>
      <p:pic>
        <p:nvPicPr>
          <p:cNvPr id="115715" name="图片 3" descr="TMT"/>
          <p:cNvPicPr>
            <a:picLocks noChangeAspect="1"/>
          </p:cNvPicPr>
          <p:nvPr/>
        </p:nvPicPr>
        <p:blipFill>
          <a:blip r:embed="rId4"/>
          <a:stretch>
            <a:fillRect/>
          </a:stretch>
        </p:blipFill>
        <p:spPr>
          <a:xfrm>
            <a:off x="1349375" y="936625"/>
            <a:ext cx="7545388" cy="2741613"/>
          </a:xfrm>
          <a:prstGeom prst="rect">
            <a:avLst/>
          </a:prstGeom>
          <a:noFill/>
          <a:ln w="9525">
            <a:noFill/>
          </a:ln>
        </p:spPr>
      </p:pic>
    </p:spTree>
  </p:cSld>
  <p:clrMapOvr>
    <a:masterClrMapping/>
  </p:clrMapOvr>
  <p:transition>
    <p:randomBar dir="ver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标题 1"/>
          <p:cNvSpPr>
            <a:spLocks noGrp="1"/>
          </p:cNvSpPr>
          <p:nvPr>
            <p:ph type="title"/>
          </p:nvPr>
        </p:nvSpPr>
        <p:spPr/>
        <p:txBody>
          <a:bodyPr anchor="ctr"/>
          <a:lstStyle/>
          <a:p>
            <a:r>
              <a:rPr lang="zh-CN" altLang="en-US">
                <a:sym typeface="黑体" panose="02010609060101010101" pitchFamily="2" charset="-122"/>
              </a:rPr>
              <a:t>TMT</a:t>
            </a:r>
            <a:r>
              <a:rPr lang="zh-CN" altLang="en-US">
                <a:solidFill>
                  <a:srgbClr val="FF0000"/>
                </a:solidFill>
                <a:sym typeface="黑体" panose="02010609060101010101" pitchFamily="2" charset="-122"/>
              </a:rPr>
              <a:t>tenplex</a:t>
            </a:r>
            <a:endParaRPr lang="zh-CN" altLang="en-US"/>
          </a:p>
        </p:txBody>
      </p:sp>
      <p:pic>
        <p:nvPicPr>
          <p:cNvPr id="117762" name="内容占位符 3"/>
          <p:cNvPicPr>
            <a:picLocks noGrp="1" noChangeAspect="1"/>
          </p:cNvPicPr>
          <p:nvPr>
            <p:ph idx="1"/>
          </p:nvPr>
        </p:nvPicPr>
        <p:blipFill>
          <a:blip r:embed="rId2"/>
          <a:stretch>
            <a:fillRect/>
          </a:stretch>
        </p:blipFill>
        <p:spPr>
          <a:xfrm>
            <a:off x="1209675" y="1355725"/>
            <a:ext cx="6684963" cy="5097463"/>
          </a:xfrm>
        </p:spPr>
      </p:pic>
    </p:spTree>
  </p:cSld>
  <p:clrMapOvr>
    <a:masterClrMapping/>
  </p:clrMapOvr>
  <p:transition>
    <p:randomBar dir="ver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标题 2"/>
          <p:cNvSpPr>
            <a:spLocks noGrp="1"/>
          </p:cNvSpPr>
          <p:nvPr>
            <p:ph type="title"/>
          </p:nvPr>
        </p:nvSpPr>
        <p:spPr>
          <a:xfrm>
            <a:off x="1835150" y="274638"/>
            <a:ext cx="6851650" cy="715962"/>
          </a:xfrm>
        </p:spPr>
        <p:txBody>
          <a:bodyPr anchor="ctr"/>
          <a:lstStyle/>
          <a:p>
            <a:r>
              <a:rPr lang="zh-CN" altLang="en-US" sz="3200"/>
              <a:t>A schematic of isobaric labeling</a:t>
            </a:r>
          </a:p>
        </p:txBody>
      </p:sp>
      <p:sp>
        <p:nvSpPr>
          <p:cNvPr id="118786" name="内容占位符 3"/>
          <p:cNvSpPr>
            <a:spLocks noGrp="1"/>
          </p:cNvSpPr>
          <p:nvPr>
            <p:ph idx="1"/>
          </p:nvPr>
        </p:nvSpPr>
        <p:spPr>
          <a:xfrm>
            <a:off x="827088" y="5133975"/>
            <a:ext cx="7859712" cy="1001713"/>
          </a:xfrm>
        </p:spPr>
        <p:txBody>
          <a:bodyPr anchor="t">
            <a:normAutofit fontScale="62500" lnSpcReduction="20000"/>
          </a:bodyPr>
          <a:lstStyle/>
          <a:p>
            <a:r>
              <a:rPr lang="en-US" altLang="zh-CN" sz="1400"/>
              <a:t>protein extract, digest into peptides</a:t>
            </a:r>
          </a:p>
          <a:p>
            <a:r>
              <a:rPr lang="en-US" altLang="zh-CN" sz="1400"/>
              <a:t>labelling with Isobaric tags (TMT, iTRAQ</a:t>
            </a:r>
            <a:r>
              <a:rPr lang="zh-CN" altLang="en-US" sz="1400"/>
              <a:t>）</a:t>
            </a:r>
            <a:endParaRPr lang="en-US" altLang="zh-CN" sz="1400"/>
          </a:p>
          <a:p>
            <a:r>
              <a:rPr lang="en-US" altLang="zh-CN" sz="1400"/>
              <a:t>mix</a:t>
            </a:r>
          </a:p>
          <a:p>
            <a:r>
              <a:rPr lang="en-US" altLang="zh-CN" sz="1400"/>
              <a:t>MS: the peptides appear as a single precursor</a:t>
            </a:r>
          </a:p>
          <a:p>
            <a:r>
              <a:rPr lang="en-US" altLang="zh-CN" sz="1400"/>
              <a:t>MS/MS: the reporter regions dissociate to produce ion signals which provide quantitative information </a:t>
            </a:r>
          </a:p>
        </p:txBody>
      </p:sp>
      <p:pic>
        <p:nvPicPr>
          <p:cNvPr id="118787" name="图片 1"/>
          <p:cNvPicPr>
            <a:picLocks noChangeAspect="1"/>
          </p:cNvPicPr>
          <p:nvPr/>
        </p:nvPicPr>
        <p:blipFill>
          <a:blip r:embed="rId3"/>
          <a:stretch>
            <a:fillRect/>
          </a:stretch>
        </p:blipFill>
        <p:spPr>
          <a:xfrm>
            <a:off x="1887538" y="1047750"/>
            <a:ext cx="5748337" cy="4035425"/>
          </a:xfrm>
          <a:prstGeom prst="rect">
            <a:avLst/>
          </a:prstGeom>
          <a:noFill/>
          <a:ln w="9525">
            <a:noFill/>
          </a:ln>
        </p:spPr>
      </p:pic>
    </p:spTree>
  </p:cSld>
  <p:clrMapOvr>
    <a:masterClrMapping/>
  </p:clrMapOvr>
  <p:transition>
    <p:randomBar dir="ver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Picture 2"/>
          <p:cNvPicPr>
            <a:picLocks noChangeAspect="1"/>
          </p:cNvPicPr>
          <p:nvPr/>
        </p:nvPicPr>
        <p:blipFill>
          <a:blip r:embed="rId2"/>
          <a:stretch>
            <a:fillRect/>
          </a:stretch>
        </p:blipFill>
        <p:spPr>
          <a:xfrm>
            <a:off x="4067175" y="1114425"/>
            <a:ext cx="5076825" cy="5153025"/>
          </a:xfrm>
          <a:prstGeom prst="rect">
            <a:avLst/>
          </a:prstGeom>
          <a:noFill/>
          <a:ln w="9525">
            <a:noFill/>
          </a:ln>
        </p:spPr>
      </p:pic>
      <p:sp>
        <p:nvSpPr>
          <p:cNvPr id="98307" name="Rectangle 3"/>
          <p:cNvSpPr>
            <a:spLocks noGrp="1" noChangeArrowheads="1"/>
          </p:cNvSpPr>
          <p:nvPr>
            <p:ph type="title" idx="4294967295"/>
          </p:nvPr>
        </p:nvSpPr>
        <p:spPr>
          <a:xfrm>
            <a:off x="1763713" y="0"/>
            <a:ext cx="6553200" cy="64135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rPr>
              <a:t>Stable Isotope Labeling</a:t>
            </a:r>
          </a:p>
        </p:txBody>
      </p:sp>
      <p:sp>
        <p:nvSpPr>
          <p:cNvPr id="120835" name="Text Box 4"/>
          <p:cNvSpPr txBox="1"/>
          <p:nvPr/>
        </p:nvSpPr>
        <p:spPr>
          <a:xfrm>
            <a:off x="0" y="1844675"/>
            <a:ext cx="3924300" cy="3508375"/>
          </a:xfrm>
          <a:prstGeom prst="rect">
            <a:avLst/>
          </a:prstGeom>
          <a:noFill/>
          <a:ln w="9525">
            <a:noFill/>
          </a:ln>
        </p:spPr>
        <p:txBody>
          <a:bodyPr anchor="t">
            <a:spAutoFit/>
          </a:bodyPr>
          <a:lstStyle/>
          <a:p>
            <a:r>
              <a:rPr lang="en-US" altLang="zh-CN" sz="2800" b="1" dirty="0">
                <a:latin typeface="Arial" panose="020B0604020202020204" pitchFamily="34" charset="0"/>
                <a:ea typeface="宋体" panose="02010600030101010101" pitchFamily="2" charset="-122"/>
              </a:rPr>
              <a:t>According to labeling method</a:t>
            </a:r>
          </a:p>
          <a:p>
            <a:pPr>
              <a:buChar char="•"/>
            </a:pPr>
            <a:endParaRPr lang="en-US" altLang="zh-CN" sz="2800" b="1" dirty="0">
              <a:latin typeface="Arial" panose="020B0604020202020204" pitchFamily="34" charset="0"/>
              <a:ea typeface="宋体" panose="02010600030101010101" pitchFamily="2" charset="-122"/>
            </a:endParaRPr>
          </a:p>
          <a:p>
            <a:pPr>
              <a:buChar char="•"/>
            </a:pPr>
            <a:r>
              <a:rPr lang="en-US" altLang="zh-CN" sz="2800" b="1" dirty="0">
                <a:latin typeface="Arial" panose="020B0604020202020204" pitchFamily="34" charset="0"/>
                <a:ea typeface="宋体" panose="02010600030101010101" pitchFamily="2" charset="-122"/>
              </a:rPr>
              <a:t>Metabolic labeling</a:t>
            </a:r>
          </a:p>
          <a:p>
            <a:pPr>
              <a:buChar char="•"/>
            </a:pPr>
            <a:endParaRPr lang="en-US" altLang="zh-CN" sz="2800" b="1" dirty="0">
              <a:latin typeface="Arial" panose="020B0604020202020204" pitchFamily="34" charset="0"/>
              <a:ea typeface="宋体" panose="02010600030101010101" pitchFamily="2" charset="-122"/>
            </a:endParaRPr>
          </a:p>
          <a:p>
            <a:pPr>
              <a:buChar char="•"/>
            </a:pPr>
            <a:r>
              <a:rPr lang="en-US" altLang="zh-CN" sz="2800" b="1" dirty="0">
                <a:latin typeface="Arial" panose="020B0604020202020204" pitchFamily="34" charset="0"/>
                <a:ea typeface="宋体" panose="02010600030101010101" pitchFamily="2" charset="-122"/>
              </a:rPr>
              <a:t>Chemical labeling</a:t>
            </a:r>
          </a:p>
          <a:p>
            <a:pPr>
              <a:buChar char="•"/>
            </a:pPr>
            <a:endParaRPr lang="en-US" altLang="zh-CN" sz="2800" b="1" dirty="0">
              <a:latin typeface="Arial" panose="020B0604020202020204" pitchFamily="34" charset="0"/>
              <a:ea typeface="宋体" panose="02010600030101010101" pitchFamily="2" charset="-122"/>
            </a:endParaRPr>
          </a:p>
          <a:p>
            <a:pPr>
              <a:buChar char="•"/>
            </a:pPr>
            <a:r>
              <a:rPr lang="en-US" altLang="zh-CN" sz="2800" b="1" dirty="0">
                <a:solidFill>
                  <a:srgbClr val="FF0000"/>
                </a:solidFill>
                <a:latin typeface="Arial" panose="020B0604020202020204" pitchFamily="34" charset="0"/>
                <a:ea typeface="宋体" panose="02010600030101010101" pitchFamily="2" charset="-122"/>
              </a:rPr>
              <a:t>Enzymatic labeling</a:t>
            </a:r>
          </a:p>
        </p:txBody>
      </p:sp>
    </p:spTree>
  </p:cSld>
  <p:clrMapOvr>
    <a:masterClrMapping/>
  </p:clrMapOvr>
  <p:transition>
    <p:randomBar dir="ver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idx="4294967295"/>
          </p:nvPr>
        </p:nvSpPr>
        <p:spPr>
          <a:xfrm>
            <a:off x="1547813" y="0"/>
            <a:ext cx="7596188" cy="836613"/>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800" b="0" i="1"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mj-ea"/>
                <a:cs typeface="+mj-cs"/>
              </a:rPr>
              <a:t>In vitro</a:t>
            </a:r>
            <a:r>
              <a:rPr kumimoji="0" lang="en-US" sz="2800" b="0"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mj-ea"/>
                <a:cs typeface="+mj-cs"/>
              </a:rPr>
              <a:t> labeling --proteolytic labeling</a:t>
            </a:r>
            <a:br>
              <a:rPr kumimoji="0" lang="en-US" sz="2800" b="0"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mj-ea"/>
                <a:cs typeface="+mj-cs"/>
              </a:rPr>
            </a:br>
            <a:r>
              <a:rPr kumimoji="0" lang="en-US" sz="2800" b="0"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mj-ea"/>
                <a:cs typeface="+mj-cs"/>
              </a:rPr>
              <a:t>      </a:t>
            </a: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mj-ea"/>
                <a:cs typeface="+mj-cs"/>
              </a:rPr>
              <a:t>--Trypsin catalyzed </a:t>
            </a:r>
            <a:r>
              <a:rPr kumimoji="0" lang="en-US" sz="2800" b="1" i="0" u="none" strike="noStrike" kern="0" cap="none" spc="0" normalizeH="0" baseline="30000" noProof="0">
                <a:ln>
                  <a:noFill/>
                </a:ln>
                <a:solidFill>
                  <a:schemeClr val="tx1"/>
                </a:solidFill>
                <a:effectLst>
                  <a:outerShdw blurRad="38100" dist="38100" dir="2700000" algn="tl">
                    <a:srgbClr val="C0C0C0"/>
                  </a:outerShdw>
                </a:effectLst>
                <a:uLnTx/>
                <a:uFillTx/>
                <a:latin typeface="+mj-lt"/>
                <a:ea typeface="+mj-ea"/>
                <a:cs typeface="+mj-cs"/>
              </a:rPr>
              <a:t>16</a:t>
            </a: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mj-ea"/>
                <a:cs typeface="+mj-cs"/>
              </a:rPr>
              <a:t>O-to-</a:t>
            </a:r>
            <a:r>
              <a:rPr kumimoji="0" lang="en-US" sz="2800" b="1" i="0" u="none" strike="noStrike" kern="0" cap="none" spc="0" normalizeH="0" baseline="30000" noProof="0">
                <a:ln>
                  <a:noFill/>
                </a:ln>
                <a:solidFill>
                  <a:schemeClr val="tx1"/>
                </a:solidFill>
                <a:effectLst>
                  <a:outerShdw blurRad="38100" dist="38100" dir="2700000" algn="tl">
                    <a:srgbClr val="C0C0C0"/>
                  </a:outerShdw>
                </a:effectLst>
                <a:uLnTx/>
                <a:uFillTx/>
                <a:latin typeface="+mj-lt"/>
                <a:ea typeface="+mj-ea"/>
                <a:cs typeface="+mj-cs"/>
              </a:rPr>
              <a:t>18</a:t>
            </a:r>
            <a:r>
              <a:rPr kumimoji="0" 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mj-ea"/>
                <a:cs typeface="+mj-cs"/>
              </a:rPr>
              <a:t>O exchange</a:t>
            </a:r>
          </a:p>
        </p:txBody>
      </p:sp>
      <p:sp>
        <p:nvSpPr>
          <p:cNvPr id="121858" name="Rectangle 3"/>
          <p:cNvSpPr/>
          <p:nvPr/>
        </p:nvSpPr>
        <p:spPr>
          <a:xfrm>
            <a:off x="5440363" y="1539875"/>
            <a:ext cx="1112837" cy="1384300"/>
          </a:xfrm>
          <a:prstGeom prst="rect">
            <a:avLst/>
          </a:prstGeom>
          <a:gradFill rotWithShape="0">
            <a:gsLst>
              <a:gs pos="0">
                <a:srgbClr val="3399FF"/>
              </a:gs>
              <a:gs pos="100000">
                <a:srgbClr val="FFFFFF"/>
              </a:gs>
            </a:gsLst>
            <a:lin ang="5400000" scaled="1"/>
            <a:tileRect/>
          </a:gradFill>
          <a:ln w="9525">
            <a:noFill/>
          </a:ln>
        </p:spPr>
        <p:txBody>
          <a:bodyPr wrap="none" anchor="ctr"/>
          <a:lstStyle/>
          <a:p>
            <a:endParaRPr lang="zh-CN" altLang="en-US" dirty="0">
              <a:latin typeface="Arial" panose="020B0604020202020204" pitchFamily="34" charset="0"/>
              <a:ea typeface="PMingLiU" pitchFamily="18" charset="-120"/>
            </a:endParaRPr>
          </a:p>
        </p:txBody>
      </p:sp>
      <p:sp>
        <p:nvSpPr>
          <p:cNvPr id="121859" name="Text Box 4"/>
          <p:cNvSpPr txBox="1"/>
          <p:nvPr/>
        </p:nvSpPr>
        <p:spPr>
          <a:xfrm>
            <a:off x="4276725" y="2879725"/>
            <a:ext cx="1447800" cy="304800"/>
          </a:xfrm>
          <a:prstGeom prst="rect">
            <a:avLst/>
          </a:prstGeom>
          <a:noFill/>
          <a:ln w="9525">
            <a:noFill/>
          </a:ln>
        </p:spPr>
        <p:txBody>
          <a:bodyPr anchor="t">
            <a:spAutoFit/>
          </a:bodyPr>
          <a:lstStyle/>
          <a:p>
            <a:pPr eaLnBrk="0" hangingPunct="0">
              <a:spcBef>
                <a:spcPct val="50000"/>
              </a:spcBef>
            </a:pPr>
            <a:r>
              <a:rPr lang="en-US" altLang="zh-CN" sz="1400" b="1" dirty="0">
                <a:solidFill>
                  <a:srgbClr val="000000"/>
                </a:solidFill>
                <a:latin typeface="Arial" panose="020B0604020202020204" pitchFamily="34" charset="0"/>
                <a:ea typeface="PMingLiU" pitchFamily="18" charset="-120"/>
              </a:rPr>
              <a:t>alkylation</a:t>
            </a:r>
          </a:p>
        </p:txBody>
      </p:sp>
      <p:sp>
        <p:nvSpPr>
          <p:cNvPr id="121860" name="Line 5"/>
          <p:cNvSpPr/>
          <p:nvPr/>
        </p:nvSpPr>
        <p:spPr>
          <a:xfrm flipV="1">
            <a:off x="6629400" y="3225800"/>
            <a:ext cx="762000" cy="736600"/>
          </a:xfrm>
          <a:prstGeom prst="line">
            <a:avLst/>
          </a:prstGeom>
          <a:ln w="57150" cap="flat" cmpd="sng">
            <a:solidFill>
              <a:schemeClr val="hlink"/>
            </a:solidFill>
            <a:prstDash val="sysDot"/>
            <a:round/>
            <a:headEnd type="none" w="med" len="med"/>
            <a:tailEnd type="triangle" w="med" len="med"/>
          </a:ln>
        </p:spPr>
      </p:sp>
      <p:sp>
        <p:nvSpPr>
          <p:cNvPr id="121861" name="Line 6"/>
          <p:cNvSpPr/>
          <p:nvPr/>
        </p:nvSpPr>
        <p:spPr>
          <a:xfrm>
            <a:off x="6629400" y="2209800"/>
            <a:ext cx="762000" cy="777875"/>
          </a:xfrm>
          <a:prstGeom prst="line">
            <a:avLst/>
          </a:prstGeom>
          <a:ln w="57150" cap="flat" cmpd="sng">
            <a:solidFill>
              <a:srgbClr val="00FF00"/>
            </a:solidFill>
            <a:prstDash val="sysDot"/>
            <a:round/>
            <a:headEnd type="none" w="med" len="med"/>
            <a:tailEnd type="triangle" w="med" len="med"/>
          </a:ln>
        </p:spPr>
      </p:sp>
      <p:sp>
        <p:nvSpPr>
          <p:cNvPr id="121862" name="Rectangle 7"/>
          <p:cNvSpPr/>
          <p:nvPr/>
        </p:nvSpPr>
        <p:spPr>
          <a:xfrm>
            <a:off x="5546725" y="2952750"/>
            <a:ext cx="969963" cy="304800"/>
          </a:xfrm>
          <a:prstGeom prst="rect">
            <a:avLst/>
          </a:prstGeom>
          <a:noFill/>
          <a:ln w="9525">
            <a:noFill/>
          </a:ln>
        </p:spPr>
        <p:txBody>
          <a:bodyPr wrap="none" anchor="t">
            <a:spAutoFit/>
          </a:bodyPr>
          <a:lstStyle/>
          <a:p>
            <a:pPr eaLnBrk="0" hangingPunct="0">
              <a:spcBef>
                <a:spcPct val="50000"/>
              </a:spcBef>
            </a:pPr>
            <a:r>
              <a:rPr lang="en-US" altLang="zh-CN" sz="1400" b="1" dirty="0">
                <a:solidFill>
                  <a:schemeClr val="bg1"/>
                </a:solidFill>
                <a:latin typeface="Arial" panose="020B0604020202020204" pitchFamily="34" charset="0"/>
                <a:ea typeface="PMingLiU" pitchFamily="18" charset="-120"/>
              </a:rPr>
              <a:t>digestion</a:t>
            </a:r>
          </a:p>
        </p:txBody>
      </p:sp>
      <p:sp>
        <p:nvSpPr>
          <p:cNvPr id="121863" name="Text Box 8"/>
          <p:cNvSpPr txBox="1"/>
          <p:nvPr/>
        </p:nvSpPr>
        <p:spPr>
          <a:xfrm>
            <a:off x="6248400" y="4772025"/>
            <a:ext cx="2743200" cy="1552575"/>
          </a:xfrm>
          <a:prstGeom prst="rect">
            <a:avLst/>
          </a:prstGeom>
          <a:noFill/>
          <a:ln w="9525">
            <a:noFill/>
          </a:ln>
        </p:spPr>
        <p:txBody>
          <a:bodyPr anchor="t">
            <a:spAutoFit/>
          </a:bodyPr>
          <a:lstStyle/>
          <a:p>
            <a:pPr algn="ctr" eaLnBrk="0" hangingPunct="0">
              <a:spcBef>
                <a:spcPct val="50000"/>
              </a:spcBef>
            </a:pPr>
            <a:r>
              <a:rPr lang="en-US" altLang="zh-CN" sz="2400" b="1" dirty="0">
                <a:solidFill>
                  <a:srgbClr val="000000"/>
                </a:solidFill>
                <a:latin typeface="Arial" panose="020B0604020202020204" pitchFamily="34" charset="0"/>
                <a:ea typeface="PMingLiU" pitchFamily="18" charset="-120"/>
              </a:rPr>
              <a:t>MS  IDENTIFICATION and   QUANTITATION</a:t>
            </a:r>
            <a:endParaRPr lang="en-US" altLang="zh-CN" sz="2400" dirty="0">
              <a:solidFill>
                <a:srgbClr val="000000"/>
              </a:solidFill>
              <a:latin typeface="Times New Roman" panose="02020603050405020304" pitchFamily="18" charset="0"/>
              <a:ea typeface="PMingLiU" pitchFamily="18" charset="-120"/>
            </a:endParaRPr>
          </a:p>
        </p:txBody>
      </p:sp>
      <p:sp>
        <p:nvSpPr>
          <p:cNvPr id="121864" name="Line 9"/>
          <p:cNvSpPr/>
          <p:nvPr/>
        </p:nvSpPr>
        <p:spPr>
          <a:xfrm>
            <a:off x="7667625" y="3352800"/>
            <a:ext cx="0" cy="1327150"/>
          </a:xfrm>
          <a:prstGeom prst="line">
            <a:avLst/>
          </a:prstGeom>
          <a:ln w="38100" cap="flat" cmpd="sng">
            <a:solidFill>
              <a:srgbClr val="00FF00"/>
            </a:solidFill>
            <a:prstDash val="solid"/>
            <a:round/>
            <a:headEnd type="none" w="med" len="med"/>
            <a:tailEnd type="triangle" w="med" len="med"/>
          </a:ln>
        </p:spPr>
      </p:sp>
      <p:sp>
        <p:nvSpPr>
          <p:cNvPr id="121865" name="Line 10"/>
          <p:cNvSpPr/>
          <p:nvPr/>
        </p:nvSpPr>
        <p:spPr>
          <a:xfrm>
            <a:off x="7543800" y="3352800"/>
            <a:ext cx="0" cy="1327150"/>
          </a:xfrm>
          <a:prstGeom prst="line">
            <a:avLst/>
          </a:prstGeom>
          <a:ln w="38100" cap="flat" cmpd="sng">
            <a:solidFill>
              <a:schemeClr val="hlink"/>
            </a:solidFill>
            <a:prstDash val="solid"/>
            <a:round/>
            <a:headEnd type="none" w="med" len="med"/>
            <a:tailEnd type="triangle" w="med" len="med"/>
          </a:ln>
        </p:spPr>
      </p:sp>
      <p:sp>
        <p:nvSpPr>
          <p:cNvPr id="121866" name="Oval 11"/>
          <p:cNvSpPr/>
          <p:nvPr/>
        </p:nvSpPr>
        <p:spPr>
          <a:xfrm>
            <a:off x="228600" y="1676400"/>
            <a:ext cx="1447800" cy="914400"/>
          </a:xfrm>
          <a:prstGeom prst="ellipse">
            <a:avLst/>
          </a:prstGeom>
          <a:solidFill>
            <a:srgbClr val="FFFFFF"/>
          </a:solidFill>
          <a:ln w="12700" cap="sq" cmpd="sng">
            <a:solidFill>
              <a:srgbClr val="000000"/>
            </a:solidFill>
            <a:prstDash val="solid"/>
            <a:round/>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121867" name="Text Box 12"/>
          <p:cNvSpPr txBox="1"/>
          <p:nvPr/>
        </p:nvSpPr>
        <p:spPr>
          <a:xfrm>
            <a:off x="381000" y="1905000"/>
            <a:ext cx="1219200" cy="457200"/>
          </a:xfrm>
          <a:prstGeom prst="rect">
            <a:avLst/>
          </a:prstGeom>
          <a:solidFill>
            <a:srgbClr val="FFFFFF"/>
          </a:solidFill>
          <a:ln w="9525">
            <a:noFill/>
          </a:ln>
        </p:spPr>
        <p:txBody>
          <a:bodyPr anchor="t">
            <a:spAutoFit/>
          </a:bodyPr>
          <a:lstStyle/>
          <a:p>
            <a:pPr eaLnBrk="0" hangingPunct="0">
              <a:spcBef>
                <a:spcPct val="50000"/>
              </a:spcBef>
            </a:pPr>
            <a:r>
              <a:rPr lang="en-US" altLang="zh-CN" sz="2400" dirty="0">
                <a:solidFill>
                  <a:schemeClr val="tx1"/>
                </a:solidFill>
                <a:latin typeface="Times New Roman" panose="02020603050405020304" pitchFamily="18" charset="0"/>
                <a:ea typeface="PMingLiU" pitchFamily="18" charset="-120"/>
              </a:rPr>
              <a:t>Cells A</a:t>
            </a:r>
          </a:p>
        </p:txBody>
      </p:sp>
      <p:sp>
        <p:nvSpPr>
          <p:cNvPr id="121868" name="Text Box 13"/>
          <p:cNvSpPr txBox="1"/>
          <p:nvPr/>
        </p:nvSpPr>
        <p:spPr>
          <a:xfrm>
            <a:off x="1600200" y="2879725"/>
            <a:ext cx="1295400" cy="304800"/>
          </a:xfrm>
          <a:prstGeom prst="rect">
            <a:avLst/>
          </a:prstGeom>
          <a:noFill/>
          <a:ln w="9525">
            <a:noFill/>
          </a:ln>
        </p:spPr>
        <p:txBody>
          <a:bodyPr anchor="t">
            <a:spAutoFit/>
          </a:bodyPr>
          <a:lstStyle/>
          <a:p>
            <a:pPr algn="ctr" eaLnBrk="0" hangingPunct="0">
              <a:spcBef>
                <a:spcPct val="50000"/>
              </a:spcBef>
            </a:pPr>
            <a:r>
              <a:rPr lang="en-US" altLang="zh-CN" sz="1400" b="1" dirty="0">
                <a:solidFill>
                  <a:srgbClr val="000000"/>
                </a:solidFill>
                <a:latin typeface="Arial" panose="020B0604020202020204" pitchFamily="34" charset="0"/>
                <a:ea typeface="PMingLiU" pitchFamily="18" charset="-120"/>
              </a:rPr>
              <a:t>extraction</a:t>
            </a:r>
          </a:p>
        </p:txBody>
      </p:sp>
      <p:sp>
        <p:nvSpPr>
          <p:cNvPr id="121869" name="Text Box 14"/>
          <p:cNvSpPr txBox="1"/>
          <p:nvPr/>
        </p:nvSpPr>
        <p:spPr>
          <a:xfrm>
            <a:off x="2667000" y="2879725"/>
            <a:ext cx="1752600" cy="304800"/>
          </a:xfrm>
          <a:prstGeom prst="rect">
            <a:avLst/>
          </a:prstGeom>
          <a:noFill/>
          <a:ln w="9525">
            <a:noFill/>
          </a:ln>
        </p:spPr>
        <p:txBody>
          <a:bodyPr anchor="t">
            <a:spAutoFit/>
          </a:bodyPr>
          <a:lstStyle/>
          <a:p>
            <a:pPr algn="ctr" eaLnBrk="0" hangingPunct="0">
              <a:spcBef>
                <a:spcPct val="50000"/>
              </a:spcBef>
            </a:pPr>
            <a:r>
              <a:rPr lang="en-US" altLang="zh-CN" sz="1400" b="1" dirty="0">
                <a:solidFill>
                  <a:srgbClr val="000000"/>
                </a:solidFill>
                <a:latin typeface="Arial" panose="020B0604020202020204" pitchFamily="34" charset="0"/>
                <a:ea typeface="PMingLiU" pitchFamily="18" charset="-120"/>
              </a:rPr>
              <a:t>reduction</a:t>
            </a:r>
          </a:p>
        </p:txBody>
      </p:sp>
      <p:sp>
        <p:nvSpPr>
          <p:cNvPr id="121870" name="Line 15"/>
          <p:cNvSpPr/>
          <p:nvPr/>
        </p:nvSpPr>
        <p:spPr>
          <a:xfrm>
            <a:off x="1828800" y="2209800"/>
            <a:ext cx="914400" cy="0"/>
          </a:xfrm>
          <a:prstGeom prst="line">
            <a:avLst/>
          </a:prstGeom>
          <a:ln w="38100" cap="sq" cmpd="sng">
            <a:solidFill>
              <a:srgbClr val="000000"/>
            </a:solidFill>
            <a:prstDash val="solid"/>
            <a:round/>
            <a:headEnd type="none" w="med" len="med"/>
            <a:tailEnd type="triangle" w="med" len="med"/>
          </a:ln>
        </p:spPr>
      </p:sp>
      <p:sp>
        <p:nvSpPr>
          <p:cNvPr id="121871" name="Line 16"/>
          <p:cNvSpPr/>
          <p:nvPr/>
        </p:nvSpPr>
        <p:spPr>
          <a:xfrm>
            <a:off x="1828800" y="3962400"/>
            <a:ext cx="914400" cy="0"/>
          </a:xfrm>
          <a:prstGeom prst="line">
            <a:avLst/>
          </a:prstGeom>
          <a:ln w="38100" cap="sq" cmpd="sng">
            <a:solidFill>
              <a:srgbClr val="000000"/>
            </a:solidFill>
            <a:prstDash val="solid"/>
            <a:round/>
            <a:headEnd type="none" w="med" len="med"/>
            <a:tailEnd type="triangle" w="med" len="med"/>
          </a:ln>
        </p:spPr>
      </p:sp>
      <p:sp>
        <p:nvSpPr>
          <p:cNvPr id="121872" name="Line 17"/>
          <p:cNvSpPr/>
          <p:nvPr/>
        </p:nvSpPr>
        <p:spPr>
          <a:xfrm>
            <a:off x="3124200" y="3962400"/>
            <a:ext cx="914400" cy="0"/>
          </a:xfrm>
          <a:prstGeom prst="line">
            <a:avLst/>
          </a:prstGeom>
          <a:ln w="38100" cap="sq" cmpd="sng">
            <a:solidFill>
              <a:srgbClr val="000000"/>
            </a:solidFill>
            <a:prstDash val="solid"/>
            <a:round/>
            <a:headEnd type="none" w="med" len="med"/>
            <a:tailEnd type="triangle" w="med" len="med"/>
          </a:ln>
        </p:spPr>
      </p:sp>
      <p:sp>
        <p:nvSpPr>
          <p:cNvPr id="121873" name="Line 18"/>
          <p:cNvSpPr/>
          <p:nvPr/>
        </p:nvSpPr>
        <p:spPr>
          <a:xfrm>
            <a:off x="4343400" y="3962400"/>
            <a:ext cx="914400" cy="0"/>
          </a:xfrm>
          <a:prstGeom prst="line">
            <a:avLst/>
          </a:prstGeom>
          <a:ln w="38100" cap="sq" cmpd="sng">
            <a:solidFill>
              <a:srgbClr val="000000"/>
            </a:solidFill>
            <a:prstDash val="solid"/>
            <a:round/>
            <a:headEnd type="none" w="med" len="med"/>
            <a:tailEnd type="triangle" w="med" len="med"/>
          </a:ln>
        </p:spPr>
      </p:sp>
      <p:sp>
        <p:nvSpPr>
          <p:cNvPr id="121874" name="Line 19"/>
          <p:cNvSpPr/>
          <p:nvPr/>
        </p:nvSpPr>
        <p:spPr>
          <a:xfrm>
            <a:off x="3124200" y="2209800"/>
            <a:ext cx="914400" cy="0"/>
          </a:xfrm>
          <a:prstGeom prst="line">
            <a:avLst/>
          </a:prstGeom>
          <a:ln w="38100" cap="sq" cmpd="sng">
            <a:solidFill>
              <a:srgbClr val="000000"/>
            </a:solidFill>
            <a:prstDash val="solid"/>
            <a:round/>
            <a:headEnd type="none" w="med" len="med"/>
            <a:tailEnd type="triangle" w="med" len="med"/>
          </a:ln>
        </p:spPr>
      </p:sp>
      <p:sp>
        <p:nvSpPr>
          <p:cNvPr id="121875" name="Oval 20"/>
          <p:cNvSpPr/>
          <p:nvPr/>
        </p:nvSpPr>
        <p:spPr>
          <a:xfrm>
            <a:off x="304800" y="3505200"/>
            <a:ext cx="1447800" cy="914400"/>
          </a:xfrm>
          <a:prstGeom prst="ellipse">
            <a:avLst/>
          </a:prstGeom>
          <a:solidFill>
            <a:srgbClr val="FFFFFF"/>
          </a:solidFill>
          <a:ln w="12700" cap="sq" cmpd="sng">
            <a:solidFill>
              <a:srgbClr val="FF0000"/>
            </a:solidFill>
            <a:prstDash val="solid"/>
            <a:round/>
            <a:headEnd type="none" w="med" len="med"/>
            <a:tailEnd type="none" w="med" len="med"/>
          </a:ln>
        </p:spPr>
        <p:txBody>
          <a:bodyPr wrap="none" anchor="ctr"/>
          <a:lstStyle/>
          <a:p>
            <a:pPr algn="ctr" eaLnBrk="0" hangingPunct="0"/>
            <a:endParaRPr lang="zh-CN" altLang="en-US" sz="2400" dirty="0">
              <a:solidFill>
                <a:srgbClr val="FF0000"/>
              </a:solidFill>
              <a:latin typeface="Times New Roman" panose="02020603050405020304" pitchFamily="18" charset="0"/>
              <a:ea typeface="PMingLiU" pitchFamily="18" charset="-120"/>
            </a:endParaRPr>
          </a:p>
        </p:txBody>
      </p:sp>
      <p:sp>
        <p:nvSpPr>
          <p:cNvPr id="121876" name="Text Box 21"/>
          <p:cNvSpPr txBox="1"/>
          <p:nvPr/>
        </p:nvSpPr>
        <p:spPr>
          <a:xfrm>
            <a:off x="457200" y="3733800"/>
            <a:ext cx="1219200" cy="457200"/>
          </a:xfrm>
          <a:prstGeom prst="rect">
            <a:avLst/>
          </a:prstGeom>
          <a:solidFill>
            <a:srgbClr val="FFFFFF"/>
          </a:solidFill>
          <a:ln w="9525">
            <a:noFill/>
          </a:ln>
        </p:spPr>
        <p:txBody>
          <a:bodyPr anchor="t">
            <a:spAutoFit/>
          </a:bodyPr>
          <a:lstStyle/>
          <a:p>
            <a:pPr eaLnBrk="0" hangingPunct="0">
              <a:spcBef>
                <a:spcPct val="50000"/>
              </a:spcBef>
            </a:pPr>
            <a:r>
              <a:rPr lang="en-US" altLang="zh-CN" sz="2400" dirty="0">
                <a:solidFill>
                  <a:srgbClr val="FF0000"/>
                </a:solidFill>
                <a:latin typeface="Times New Roman" panose="02020603050405020304" pitchFamily="18" charset="0"/>
                <a:ea typeface="PMingLiU" pitchFamily="18" charset="-120"/>
              </a:rPr>
              <a:t>Cells B</a:t>
            </a:r>
            <a:endParaRPr lang="en-US" altLang="zh-CN" sz="2400" dirty="0">
              <a:latin typeface="Times New Roman" panose="02020603050405020304" pitchFamily="18" charset="0"/>
              <a:ea typeface="PMingLiU" pitchFamily="18" charset="-120"/>
            </a:endParaRPr>
          </a:p>
        </p:txBody>
      </p:sp>
      <p:sp>
        <p:nvSpPr>
          <p:cNvPr id="121877" name="Line 22"/>
          <p:cNvSpPr/>
          <p:nvPr/>
        </p:nvSpPr>
        <p:spPr>
          <a:xfrm>
            <a:off x="4343400" y="2209800"/>
            <a:ext cx="914400" cy="0"/>
          </a:xfrm>
          <a:prstGeom prst="line">
            <a:avLst/>
          </a:prstGeom>
          <a:ln w="38100" cap="sq" cmpd="sng">
            <a:solidFill>
              <a:srgbClr val="000000"/>
            </a:solidFill>
            <a:prstDash val="solid"/>
            <a:round/>
            <a:headEnd type="none" w="med" len="med"/>
            <a:tailEnd type="triangle" w="med" len="med"/>
          </a:ln>
        </p:spPr>
      </p:sp>
      <p:sp>
        <p:nvSpPr>
          <p:cNvPr id="121878" name="Line 23"/>
          <p:cNvSpPr/>
          <p:nvPr/>
        </p:nvSpPr>
        <p:spPr>
          <a:xfrm>
            <a:off x="5562600" y="2209800"/>
            <a:ext cx="914400" cy="0"/>
          </a:xfrm>
          <a:prstGeom prst="line">
            <a:avLst/>
          </a:prstGeom>
          <a:ln w="38100" cap="sq" cmpd="sng">
            <a:solidFill>
              <a:schemeClr val="tx1"/>
            </a:solidFill>
            <a:prstDash val="solid"/>
            <a:round/>
            <a:headEnd type="none" w="med" len="med"/>
            <a:tailEnd type="triangle" w="med" len="med"/>
          </a:ln>
        </p:spPr>
      </p:sp>
      <p:sp>
        <p:nvSpPr>
          <p:cNvPr id="121879" name="Line 24"/>
          <p:cNvSpPr/>
          <p:nvPr/>
        </p:nvSpPr>
        <p:spPr>
          <a:xfrm>
            <a:off x="5580063" y="4005263"/>
            <a:ext cx="914400" cy="0"/>
          </a:xfrm>
          <a:prstGeom prst="line">
            <a:avLst/>
          </a:prstGeom>
          <a:ln w="38100" cap="sq" cmpd="sng">
            <a:solidFill>
              <a:srgbClr val="000000"/>
            </a:solidFill>
            <a:prstDash val="solid"/>
            <a:round/>
            <a:headEnd type="none" w="med" len="med"/>
            <a:tailEnd type="triangle" w="med" len="med"/>
          </a:ln>
        </p:spPr>
      </p:sp>
      <p:sp>
        <p:nvSpPr>
          <p:cNvPr id="121880" name="Text Box 25"/>
          <p:cNvSpPr txBox="1"/>
          <p:nvPr/>
        </p:nvSpPr>
        <p:spPr>
          <a:xfrm>
            <a:off x="5211763" y="1052513"/>
            <a:ext cx="1646237" cy="457200"/>
          </a:xfrm>
          <a:prstGeom prst="rect">
            <a:avLst/>
          </a:prstGeom>
          <a:noFill/>
          <a:ln w="9525">
            <a:noFill/>
          </a:ln>
        </p:spPr>
        <p:txBody>
          <a:bodyPr anchor="t">
            <a:spAutoFit/>
          </a:bodyPr>
          <a:lstStyle/>
          <a:p>
            <a:pPr eaLnBrk="0" hangingPunct="0">
              <a:spcBef>
                <a:spcPct val="50000"/>
              </a:spcBef>
            </a:pPr>
            <a:r>
              <a:rPr lang="zh-TW" altLang="en-US" sz="2400" b="1" baseline="30000" dirty="0">
                <a:solidFill>
                  <a:srgbClr val="00FF00"/>
                </a:solidFill>
                <a:latin typeface="Arial" panose="020B0604020202020204" pitchFamily="34" charset="0"/>
                <a:ea typeface="PMingLiU" pitchFamily="18" charset="-120"/>
              </a:rPr>
              <a:t>18</a:t>
            </a:r>
            <a:r>
              <a:rPr lang="en-US" altLang="zh-CN" sz="2400" b="1" dirty="0">
                <a:solidFill>
                  <a:srgbClr val="00FF00"/>
                </a:solidFill>
                <a:latin typeface="Arial" panose="020B0604020202020204" pitchFamily="34" charset="0"/>
                <a:ea typeface="PMingLiU" pitchFamily="18" charset="-120"/>
              </a:rPr>
              <a:t>O water</a:t>
            </a:r>
            <a:endParaRPr lang="en-US" altLang="zh-CN" sz="2400" dirty="0">
              <a:solidFill>
                <a:srgbClr val="00FF00"/>
              </a:solidFill>
              <a:latin typeface="Times New Roman" panose="02020603050405020304" pitchFamily="18" charset="0"/>
              <a:ea typeface="PMingLiU" pitchFamily="18" charset="-120"/>
            </a:endParaRPr>
          </a:p>
        </p:txBody>
      </p:sp>
      <p:sp>
        <p:nvSpPr>
          <p:cNvPr id="121881" name="Text Box 26"/>
          <p:cNvSpPr txBox="1"/>
          <p:nvPr/>
        </p:nvSpPr>
        <p:spPr>
          <a:xfrm>
            <a:off x="7800975" y="3789363"/>
            <a:ext cx="1524000" cy="304800"/>
          </a:xfrm>
          <a:prstGeom prst="rect">
            <a:avLst/>
          </a:prstGeom>
          <a:noFill/>
          <a:ln w="9525">
            <a:noFill/>
          </a:ln>
        </p:spPr>
        <p:txBody>
          <a:bodyPr anchor="t">
            <a:spAutoFit/>
          </a:bodyPr>
          <a:lstStyle/>
          <a:p>
            <a:pPr eaLnBrk="0" hangingPunct="0">
              <a:spcBef>
                <a:spcPct val="50000"/>
              </a:spcBef>
            </a:pPr>
            <a:r>
              <a:rPr lang="en-US" altLang="zh-CN" sz="1400" b="1" dirty="0">
                <a:solidFill>
                  <a:schemeClr val="bg1"/>
                </a:solidFill>
                <a:latin typeface="Arial" panose="020B0604020202020204" pitchFamily="34" charset="0"/>
                <a:ea typeface="PMingLiU" pitchFamily="18" charset="-120"/>
              </a:rPr>
              <a:t>separation</a:t>
            </a:r>
          </a:p>
        </p:txBody>
      </p:sp>
      <p:sp>
        <p:nvSpPr>
          <p:cNvPr id="121882" name="Text Box 27"/>
          <p:cNvSpPr txBox="1"/>
          <p:nvPr/>
        </p:nvSpPr>
        <p:spPr>
          <a:xfrm>
            <a:off x="304800" y="5410200"/>
            <a:ext cx="6172200" cy="336550"/>
          </a:xfrm>
          <a:prstGeom prst="rect">
            <a:avLst/>
          </a:prstGeom>
          <a:noFill/>
          <a:ln w="9525">
            <a:noFill/>
          </a:ln>
        </p:spPr>
        <p:txBody>
          <a:bodyPr anchor="t">
            <a:spAutoFit/>
          </a:bodyPr>
          <a:lstStyle/>
          <a:p>
            <a:pPr eaLnBrk="0" hangingPunct="0">
              <a:spcBef>
                <a:spcPct val="50000"/>
              </a:spcBef>
            </a:pPr>
            <a:r>
              <a:rPr lang="en-US" altLang="zh-CN" sz="1600" i="1" dirty="0">
                <a:solidFill>
                  <a:srgbClr val="000000"/>
                </a:solidFill>
                <a:latin typeface="Times New Roman" panose="02020603050405020304" pitchFamily="18" charset="0"/>
                <a:ea typeface="PMingLiU" pitchFamily="18" charset="-120"/>
              </a:rPr>
              <a:t>Stewart T. et al.  R.ap. Comm.. Mass Spectrom.  15(24) 2456. (2001)</a:t>
            </a:r>
            <a:endParaRPr lang="en-US" altLang="zh-CN" sz="2400" dirty="0">
              <a:solidFill>
                <a:srgbClr val="000000"/>
              </a:solidFill>
              <a:latin typeface="Times New Roman" panose="02020603050405020304" pitchFamily="18" charset="0"/>
              <a:ea typeface="PMingLiU" pitchFamily="18" charset="-120"/>
            </a:endParaRPr>
          </a:p>
        </p:txBody>
      </p:sp>
      <p:sp>
        <p:nvSpPr>
          <p:cNvPr id="121883" name="Text Box 28"/>
          <p:cNvSpPr txBox="1"/>
          <p:nvPr/>
        </p:nvSpPr>
        <p:spPr>
          <a:xfrm>
            <a:off x="304800" y="5791200"/>
            <a:ext cx="5638800" cy="336550"/>
          </a:xfrm>
          <a:prstGeom prst="rect">
            <a:avLst/>
          </a:prstGeom>
          <a:noFill/>
          <a:ln w="9525">
            <a:noFill/>
          </a:ln>
        </p:spPr>
        <p:txBody>
          <a:bodyPr anchor="t">
            <a:spAutoFit/>
          </a:bodyPr>
          <a:lstStyle/>
          <a:p>
            <a:pPr eaLnBrk="0" hangingPunct="0">
              <a:spcBef>
                <a:spcPct val="50000"/>
              </a:spcBef>
            </a:pPr>
            <a:r>
              <a:rPr lang="en-US" altLang="zh-CN" sz="1600" i="1" dirty="0">
                <a:solidFill>
                  <a:srgbClr val="000000"/>
                </a:solidFill>
                <a:latin typeface="Times New Roman" panose="02020603050405020304" pitchFamily="18" charset="0"/>
                <a:ea typeface="PMingLiU" pitchFamily="18" charset="-120"/>
              </a:rPr>
              <a:t>Yao XD et al. Anal. Chem.73(13):2836-2842. 2001</a:t>
            </a:r>
            <a:endParaRPr lang="en-US" altLang="zh-CN" sz="2400" dirty="0">
              <a:solidFill>
                <a:srgbClr val="000000"/>
              </a:solidFill>
              <a:latin typeface="Times New Roman" panose="02020603050405020304" pitchFamily="18" charset="0"/>
              <a:ea typeface="PMingLiU" pitchFamily="18" charset="-120"/>
            </a:endParaRPr>
          </a:p>
        </p:txBody>
      </p:sp>
      <p:sp>
        <p:nvSpPr>
          <p:cNvPr id="121884" name="Text Box 29"/>
          <p:cNvSpPr txBox="1"/>
          <p:nvPr/>
        </p:nvSpPr>
        <p:spPr>
          <a:xfrm>
            <a:off x="5302250" y="3259138"/>
            <a:ext cx="1646238" cy="457200"/>
          </a:xfrm>
          <a:prstGeom prst="rect">
            <a:avLst/>
          </a:prstGeom>
          <a:noFill/>
          <a:ln w="9525">
            <a:noFill/>
          </a:ln>
        </p:spPr>
        <p:txBody>
          <a:bodyPr anchor="t">
            <a:spAutoFit/>
          </a:bodyPr>
          <a:lstStyle/>
          <a:p>
            <a:pPr eaLnBrk="0" hangingPunct="0">
              <a:spcBef>
                <a:spcPct val="50000"/>
              </a:spcBef>
            </a:pPr>
            <a:r>
              <a:rPr lang="zh-TW" altLang="en-US" sz="2400" b="1" baseline="30000" dirty="0">
                <a:solidFill>
                  <a:schemeClr val="accent2"/>
                </a:solidFill>
                <a:latin typeface="Arial" panose="020B0604020202020204" pitchFamily="34" charset="0"/>
                <a:ea typeface="PMingLiU" pitchFamily="18" charset="-120"/>
              </a:rPr>
              <a:t>1</a:t>
            </a:r>
            <a:r>
              <a:rPr lang="en-US" altLang="zh-CN" sz="2400" b="1" baseline="30000" dirty="0">
                <a:solidFill>
                  <a:schemeClr val="accent2"/>
                </a:solidFill>
                <a:latin typeface="Arial" panose="020B0604020202020204" pitchFamily="34" charset="0"/>
                <a:ea typeface="PMingLiU" pitchFamily="18" charset="-120"/>
              </a:rPr>
              <a:t>6</a:t>
            </a:r>
            <a:r>
              <a:rPr lang="en-US" altLang="zh-CN" sz="2400" b="1" dirty="0">
                <a:solidFill>
                  <a:schemeClr val="accent2"/>
                </a:solidFill>
                <a:latin typeface="Arial" panose="020B0604020202020204" pitchFamily="34" charset="0"/>
                <a:ea typeface="PMingLiU" pitchFamily="18" charset="-120"/>
              </a:rPr>
              <a:t>O water</a:t>
            </a:r>
            <a:endParaRPr lang="en-US" altLang="zh-CN" sz="2400" dirty="0">
              <a:solidFill>
                <a:schemeClr val="accent2"/>
              </a:solidFill>
              <a:latin typeface="Times New Roman" panose="02020603050405020304" pitchFamily="18" charset="0"/>
              <a:ea typeface="PMingLiU" pitchFamily="18" charset="-120"/>
            </a:endParaRPr>
          </a:p>
        </p:txBody>
      </p:sp>
      <p:grpSp>
        <p:nvGrpSpPr>
          <p:cNvPr id="13" name="组合 12">
            <a:extLst>
              <a:ext uri="{FF2B5EF4-FFF2-40B4-BE49-F238E27FC236}">
                <a16:creationId xmlns:a16="http://schemas.microsoft.com/office/drawing/2014/main" id="{8485DAD2-AF87-4735-B745-FCA8405951C2}"/>
              </a:ext>
            </a:extLst>
          </p:cNvPr>
          <p:cNvGrpSpPr/>
          <p:nvPr/>
        </p:nvGrpSpPr>
        <p:grpSpPr>
          <a:xfrm>
            <a:off x="4405950" y="3135930"/>
            <a:ext cx="712440" cy="444600"/>
            <a:chOff x="4405950" y="3135930"/>
            <a:chExt cx="712440" cy="44460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1C2B6911-F15F-40DF-81C6-1AE751D8D35B}"/>
                    </a:ext>
                  </a:extLst>
                </p14:cNvPr>
                <p14:cNvContentPartPr/>
                <p14:nvPr/>
              </p14:nvContentPartPr>
              <p14:xfrm>
                <a:off x="4488390" y="3149610"/>
                <a:ext cx="44280" cy="63000"/>
              </p14:xfrm>
            </p:contentPart>
          </mc:Choice>
          <mc:Fallback xmlns="">
            <p:pic>
              <p:nvPicPr>
                <p:cNvPr id="2" name="墨迹 1">
                  <a:extLst>
                    <a:ext uri="{FF2B5EF4-FFF2-40B4-BE49-F238E27FC236}">
                      <a16:creationId xmlns:a16="http://schemas.microsoft.com/office/drawing/2014/main" id="{1C2B6911-F15F-40DF-81C6-1AE751D8D35B}"/>
                    </a:ext>
                  </a:extLst>
                </p:cNvPr>
                <p:cNvPicPr/>
                <p:nvPr/>
              </p:nvPicPr>
              <p:blipFill>
                <a:blip r:embed="rId3"/>
                <a:stretch>
                  <a:fillRect/>
                </a:stretch>
              </p:blipFill>
              <p:spPr>
                <a:xfrm>
                  <a:off x="4470390" y="3131970"/>
                  <a:ext cx="799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2422A35E-4E4F-42DF-9AF4-2E61F2F10168}"/>
                    </a:ext>
                  </a:extLst>
                </p14:cNvPr>
                <p14:cNvContentPartPr/>
                <p14:nvPr/>
              </p14:nvContentPartPr>
              <p14:xfrm>
                <a:off x="4543110" y="3135930"/>
                <a:ext cx="36360" cy="85680"/>
              </p14:xfrm>
            </p:contentPart>
          </mc:Choice>
          <mc:Fallback xmlns="">
            <p:pic>
              <p:nvPicPr>
                <p:cNvPr id="3" name="墨迹 2">
                  <a:extLst>
                    <a:ext uri="{FF2B5EF4-FFF2-40B4-BE49-F238E27FC236}">
                      <a16:creationId xmlns:a16="http://schemas.microsoft.com/office/drawing/2014/main" id="{2422A35E-4E4F-42DF-9AF4-2E61F2F10168}"/>
                    </a:ext>
                  </a:extLst>
                </p:cNvPr>
                <p:cNvPicPr/>
                <p:nvPr/>
              </p:nvPicPr>
              <p:blipFill>
                <a:blip r:embed="rId5"/>
                <a:stretch>
                  <a:fillRect/>
                </a:stretch>
              </p:blipFill>
              <p:spPr>
                <a:xfrm>
                  <a:off x="4525470" y="3118290"/>
                  <a:ext cx="720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10337EAA-2C00-4AE8-A51F-10E979C67F7B}"/>
                    </a:ext>
                  </a:extLst>
                </p14:cNvPr>
                <p14:cNvContentPartPr/>
                <p14:nvPr/>
              </p14:nvContentPartPr>
              <p14:xfrm>
                <a:off x="4500630" y="3223770"/>
                <a:ext cx="89640" cy="94320"/>
              </p14:xfrm>
            </p:contentPart>
          </mc:Choice>
          <mc:Fallback xmlns="">
            <p:pic>
              <p:nvPicPr>
                <p:cNvPr id="4" name="墨迹 3">
                  <a:extLst>
                    <a:ext uri="{FF2B5EF4-FFF2-40B4-BE49-F238E27FC236}">
                      <a16:creationId xmlns:a16="http://schemas.microsoft.com/office/drawing/2014/main" id="{10337EAA-2C00-4AE8-A51F-10E979C67F7B}"/>
                    </a:ext>
                  </a:extLst>
                </p:cNvPr>
                <p:cNvPicPr/>
                <p:nvPr/>
              </p:nvPicPr>
              <p:blipFill>
                <a:blip r:embed="rId7"/>
                <a:stretch>
                  <a:fillRect/>
                </a:stretch>
              </p:blipFill>
              <p:spPr>
                <a:xfrm>
                  <a:off x="4482990" y="3205770"/>
                  <a:ext cx="125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EDEA424F-A6FF-477D-87F3-FFF6DAAA43E8}"/>
                    </a:ext>
                  </a:extLst>
                </p14:cNvPr>
                <p14:cNvContentPartPr/>
                <p14:nvPr/>
              </p14:nvContentPartPr>
              <p14:xfrm>
                <a:off x="4405950" y="3325290"/>
                <a:ext cx="275760" cy="109800"/>
              </p14:xfrm>
            </p:contentPart>
          </mc:Choice>
          <mc:Fallback xmlns="">
            <p:pic>
              <p:nvPicPr>
                <p:cNvPr id="5" name="墨迹 4">
                  <a:extLst>
                    <a:ext uri="{FF2B5EF4-FFF2-40B4-BE49-F238E27FC236}">
                      <a16:creationId xmlns:a16="http://schemas.microsoft.com/office/drawing/2014/main" id="{EDEA424F-A6FF-477D-87F3-FFF6DAAA43E8}"/>
                    </a:ext>
                  </a:extLst>
                </p:cNvPr>
                <p:cNvPicPr/>
                <p:nvPr/>
              </p:nvPicPr>
              <p:blipFill>
                <a:blip r:embed="rId9"/>
                <a:stretch>
                  <a:fillRect/>
                </a:stretch>
              </p:blipFill>
              <p:spPr>
                <a:xfrm>
                  <a:off x="4388310" y="3307650"/>
                  <a:ext cx="3114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E520A59B-7268-4D59-A39F-CA1172ECBADE}"/>
                    </a:ext>
                  </a:extLst>
                </p14:cNvPr>
                <p14:cNvContentPartPr/>
                <p14:nvPr/>
              </p14:nvContentPartPr>
              <p14:xfrm>
                <a:off x="4545630" y="3247170"/>
                <a:ext cx="36360" cy="333360"/>
              </p14:xfrm>
            </p:contentPart>
          </mc:Choice>
          <mc:Fallback xmlns="">
            <p:pic>
              <p:nvPicPr>
                <p:cNvPr id="6" name="墨迹 5">
                  <a:extLst>
                    <a:ext uri="{FF2B5EF4-FFF2-40B4-BE49-F238E27FC236}">
                      <a16:creationId xmlns:a16="http://schemas.microsoft.com/office/drawing/2014/main" id="{E520A59B-7268-4D59-A39F-CA1172ECBADE}"/>
                    </a:ext>
                  </a:extLst>
                </p:cNvPr>
                <p:cNvPicPr/>
                <p:nvPr/>
              </p:nvPicPr>
              <p:blipFill>
                <a:blip r:embed="rId11"/>
                <a:stretch>
                  <a:fillRect/>
                </a:stretch>
              </p:blipFill>
              <p:spPr>
                <a:xfrm>
                  <a:off x="4527990" y="3229530"/>
                  <a:ext cx="7200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97538F8D-E7D1-4789-A5F4-B84F4A252A4A}"/>
                    </a:ext>
                  </a:extLst>
                </p14:cNvPr>
                <p14:cNvContentPartPr/>
                <p14:nvPr/>
              </p14:nvContentPartPr>
              <p14:xfrm>
                <a:off x="4608990" y="3152850"/>
                <a:ext cx="151200" cy="280800"/>
              </p14:xfrm>
            </p:contentPart>
          </mc:Choice>
          <mc:Fallback xmlns="">
            <p:pic>
              <p:nvPicPr>
                <p:cNvPr id="7" name="墨迹 6">
                  <a:extLst>
                    <a:ext uri="{FF2B5EF4-FFF2-40B4-BE49-F238E27FC236}">
                      <a16:creationId xmlns:a16="http://schemas.microsoft.com/office/drawing/2014/main" id="{97538F8D-E7D1-4789-A5F4-B84F4A252A4A}"/>
                    </a:ext>
                  </a:extLst>
                </p:cNvPr>
                <p:cNvPicPr/>
                <p:nvPr/>
              </p:nvPicPr>
              <p:blipFill>
                <a:blip r:embed="rId13"/>
                <a:stretch>
                  <a:fillRect/>
                </a:stretch>
              </p:blipFill>
              <p:spPr>
                <a:xfrm>
                  <a:off x="4590990" y="3135210"/>
                  <a:ext cx="186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9AD9DFED-308F-4E0C-92ED-9362F5E5841E}"/>
                    </a:ext>
                  </a:extLst>
                </p14:cNvPr>
                <p14:cNvContentPartPr/>
                <p14:nvPr/>
              </p14:nvContentPartPr>
              <p14:xfrm>
                <a:off x="4724910" y="3286410"/>
                <a:ext cx="74160" cy="14400"/>
              </p14:xfrm>
            </p:contentPart>
          </mc:Choice>
          <mc:Fallback xmlns="">
            <p:pic>
              <p:nvPicPr>
                <p:cNvPr id="8" name="墨迹 7">
                  <a:extLst>
                    <a:ext uri="{FF2B5EF4-FFF2-40B4-BE49-F238E27FC236}">
                      <a16:creationId xmlns:a16="http://schemas.microsoft.com/office/drawing/2014/main" id="{9AD9DFED-308F-4E0C-92ED-9362F5E5841E}"/>
                    </a:ext>
                  </a:extLst>
                </p:cNvPr>
                <p:cNvPicPr/>
                <p:nvPr/>
              </p:nvPicPr>
              <p:blipFill>
                <a:blip r:embed="rId15"/>
                <a:stretch>
                  <a:fillRect/>
                </a:stretch>
              </p:blipFill>
              <p:spPr>
                <a:xfrm>
                  <a:off x="4706910" y="3268410"/>
                  <a:ext cx="1098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960D0194-AF2A-4AD9-A45A-AC3D03F3A091}"/>
                    </a:ext>
                  </a:extLst>
                </p14:cNvPr>
                <p14:cNvContentPartPr/>
                <p14:nvPr/>
              </p14:nvContentPartPr>
              <p14:xfrm>
                <a:off x="4641390" y="3335370"/>
                <a:ext cx="167040" cy="156240"/>
              </p14:xfrm>
            </p:contentPart>
          </mc:Choice>
          <mc:Fallback xmlns="">
            <p:pic>
              <p:nvPicPr>
                <p:cNvPr id="9" name="墨迹 8">
                  <a:extLst>
                    <a:ext uri="{FF2B5EF4-FFF2-40B4-BE49-F238E27FC236}">
                      <a16:creationId xmlns:a16="http://schemas.microsoft.com/office/drawing/2014/main" id="{960D0194-AF2A-4AD9-A45A-AC3D03F3A091}"/>
                    </a:ext>
                  </a:extLst>
                </p:cNvPr>
                <p:cNvPicPr/>
                <p:nvPr/>
              </p:nvPicPr>
              <p:blipFill>
                <a:blip r:embed="rId17"/>
                <a:stretch>
                  <a:fillRect/>
                </a:stretch>
              </p:blipFill>
              <p:spPr>
                <a:xfrm>
                  <a:off x="4623750" y="3317370"/>
                  <a:ext cx="2026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墨迹 9">
                  <a:extLst>
                    <a:ext uri="{FF2B5EF4-FFF2-40B4-BE49-F238E27FC236}">
                      <a16:creationId xmlns:a16="http://schemas.microsoft.com/office/drawing/2014/main" id="{60E3190E-F07D-4F76-929F-A3535F00B424}"/>
                    </a:ext>
                  </a:extLst>
                </p14:cNvPr>
                <p14:cNvContentPartPr/>
                <p14:nvPr/>
              </p14:nvContentPartPr>
              <p14:xfrm>
                <a:off x="4810590" y="3187050"/>
                <a:ext cx="84600" cy="318960"/>
              </p14:xfrm>
            </p:contentPart>
          </mc:Choice>
          <mc:Fallback xmlns="">
            <p:pic>
              <p:nvPicPr>
                <p:cNvPr id="10" name="墨迹 9">
                  <a:extLst>
                    <a:ext uri="{FF2B5EF4-FFF2-40B4-BE49-F238E27FC236}">
                      <a16:creationId xmlns:a16="http://schemas.microsoft.com/office/drawing/2014/main" id="{60E3190E-F07D-4F76-929F-A3535F00B424}"/>
                    </a:ext>
                  </a:extLst>
                </p:cNvPr>
                <p:cNvPicPr/>
                <p:nvPr/>
              </p:nvPicPr>
              <p:blipFill>
                <a:blip r:embed="rId19"/>
                <a:stretch>
                  <a:fillRect/>
                </a:stretch>
              </p:blipFill>
              <p:spPr>
                <a:xfrm>
                  <a:off x="4792590" y="3169050"/>
                  <a:ext cx="12024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墨迹 10">
                  <a:extLst>
                    <a:ext uri="{FF2B5EF4-FFF2-40B4-BE49-F238E27FC236}">
                      <a16:creationId xmlns:a16="http://schemas.microsoft.com/office/drawing/2014/main" id="{5E24883F-3E7B-4F93-B238-DB0B1B216714}"/>
                    </a:ext>
                  </a:extLst>
                </p14:cNvPr>
                <p14:cNvContentPartPr/>
                <p14:nvPr/>
              </p14:nvContentPartPr>
              <p14:xfrm>
                <a:off x="4893750" y="3232770"/>
                <a:ext cx="181080" cy="186120"/>
              </p14:xfrm>
            </p:contentPart>
          </mc:Choice>
          <mc:Fallback xmlns="">
            <p:pic>
              <p:nvPicPr>
                <p:cNvPr id="11" name="墨迹 10">
                  <a:extLst>
                    <a:ext uri="{FF2B5EF4-FFF2-40B4-BE49-F238E27FC236}">
                      <a16:creationId xmlns:a16="http://schemas.microsoft.com/office/drawing/2014/main" id="{5E24883F-3E7B-4F93-B238-DB0B1B216714}"/>
                    </a:ext>
                  </a:extLst>
                </p:cNvPr>
                <p:cNvPicPr/>
                <p:nvPr/>
              </p:nvPicPr>
              <p:blipFill>
                <a:blip r:embed="rId21"/>
                <a:stretch>
                  <a:fillRect/>
                </a:stretch>
              </p:blipFill>
              <p:spPr>
                <a:xfrm>
                  <a:off x="4876110" y="3214770"/>
                  <a:ext cx="21672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a:extLst>
                    <a:ext uri="{FF2B5EF4-FFF2-40B4-BE49-F238E27FC236}">
                      <a16:creationId xmlns:a16="http://schemas.microsoft.com/office/drawing/2014/main" id="{92F8BBD8-B5FF-4FC1-B852-124297B06994}"/>
                    </a:ext>
                  </a:extLst>
                </p14:cNvPr>
                <p14:cNvContentPartPr/>
                <p14:nvPr/>
              </p14:nvContentPartPr>
              <p14:xfrm>
                <a:off x="4964670" y="3205770"/>
                <a:ext cx="153720" cy="261360"/>
              </p14:xfrm>
            </p:contentPart>
          </mc:Choice>
          <mc:Fallback xmlns="">
            <p:pic>
              <p:nvPicPr>
                <p:cNvPr id="12" name="墨迹 11">
                  <a:extLst>
                    <a:ext uri="{FF2B5EF4-FFF2-40B4-BE49-F238E27FC236}">
                      <a16:creationId xmlns:a16="http://schemas.microsoft.com/office/drawing/2014/main" id="{92F8BBD8-B5FF-4FC1-B852-124297B06994}"/>
                    </a:ext>
                  </a:extLst>
                </p:cNvPr>
                <p:cNvPicPr/>
                <p:nvPr/>
              </p:nvPicPr>
              <p:blipFill>
                <a:blip r:embed="rId23"/>
                <a:stretch>
                  <a:fillRect/>
                </a:stretch>
              </p:blipFill>
              <p:spPr>
                <a:xfrm>
                  <a:off x="4946670" y="3188130"/>
                  <a:ext cx="189360" cy="297000"/>
                </a:xfrm>
                <a:prstGeom prst="rect">
                  <a:avLst/>
                </a:prstGeom>
              </p:spPr>
            </p:pic>
          </mc:Fallback>
        </mc:AlternateContent>
      </p:grpSp>
    </p:spTree>
  </p:cSld>
  <p:clrMapOvr>
    <a:masterClrMapping/>
  </p:clrMapOvr>
  <p:transition>
    <p:randomBar dir="ver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idx="4294967295"/>
          </p:nvPr>
        </p:nvSpPr>
        <p:spPr>
          <a:xfrm>
            <a:off x="1619250" y="260350"/>
            <a:ext cx="7772400" cy="519113"/>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300" b="0"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mj-ea"/>
                <a:cs typeface="+mj-cs"/>
              </a:rPr>
              <a:t>Proteolytic labeling</a:t>
            </a:r>
          </a:p>
        </p:txBody>
      </p:sp>
      <p:sp>
        <p:nvSpPr>
          <p:cNvPr id="100355" name="Rectangle 3"/>
          <p:cNvSpPr>
            <a:spLocks noGrp="1" noChangeArrowheads="1"/>
          </p:cNvSpPr>
          <p:nvPr>
            <p:ph type="body" sz="half" idx="1"/>
          </p:nvPr>
        </p:nvSpPr>
        <p:spPr>
          <a:xfrm>
            <a:off x="323850" y="4941888"/>
            <a:ext cx="8027988" cy="15843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4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rPr>
              <a:t>Enzymatic digestion in the presence of </a:t>
            </a:r>
            <a:r>
              <a:rPr kumimoji="0" lang="en-US" sz="2400" b="1" i="0" u="none" strike="noStrike" kern="0" cap="none" spc="0" normalizeH="0" baseline="30000" noProof="0">
                <a:ln>
                  <a:noFill/>
                </a:ln>
                <a:solidFill>
                  <a:schemeClr val="accent2"/>
                </a:solidFill>
                <a:effectLst>
                  <a:outerShdw blurRad="38100" dist="38100" dir="2700000" algn="tl">
                    <a:srgbClr val="C0C0C0"/>
                  </a:outerShdw>
                </a:effectLst>
                <a:uLnTx/>
                <a:uFillTx/>
                <a:latin typeface="+mn-lt"/>
                <a:ea typeface="+mn-ea"/>
                <a:cs typeface="+mn-cs"/>
              </a:rPr>
              <a:t>18</a:t>
            </a:r>
            <a:r>
              <a:rPr kumimoji="0" lang="en-US" sz="24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rPr>
              <a:t>O-water or normal water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4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rPr>
              <a:t>Incorporates </a:t>
            </a:r>
            <a:r>
              <a:rPr kumimoji="0" lang="en-US" sz="2400" b="1" i="0" u="none" strike="noStrike" kern="0" cap="none" spc="0" normalizeH="0" baseline="30000" noProof="0">
                <a:ln>
                  <a:noFill/>
                </a:ln>
                <a:solidFill>
                  <a:schemeClr val="accent2"/>
                </a:solidFill>
                <a:effectLst>
                  <a:outerShdw blurRad="38100" dist="38100" dir="2700000" algn="tl">
                    <a:srgbClr val="C0C0C0"/>
                  </a:outerShdw>
                </a:effectLst>
                <a:uLnTx/>
                <a:uFillTx/>
                <a:latin typeface="+mn-lt"/>
                <a:ea typeface="+mn-ea"/>
                <a:cs typeface="+mn-cs"/>
              </a:rPr>
              <a:t>18</a:t>
            </a:r>
            <a:r>
              <a:rPr kumimoji="0" lang="en-US" sz="24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rPr>
              <a:t>O or </a:t>
            </a:r>
            <a:r>
              <a:rPr kumimoji="0" lang="en-US" sz="2400" b="1" i="0" u="none" strike="noStrike" kern="0" cap="none" spc="0" normalizeH="0" baseline="30000" noProof="0">
                <a:ln>
                  <a:noFill/>
                </a:ln>
                <a:solidFill>
                  <a:schemeClr val="accent2"/>
                </a:solidFill>
                <a:effectLst>
                  <a:outerShdw blurRad="38100" dist="38100" dir="2700000" algn="tl">
                    <a:srgbClr val="C0C0C0"/>
                  </a:outerShdw>
                </a:effectLst>
                <a:uLnTx/>
                <a:uFillTx/>
                <a:latin typeface="+mn-lt"/>
                <a:ea typeface="+mn-ea"/>
                <a:cs typeface="+mn-cs"/>
              </a:rPr>
              <a:t>16</a:t>
            </a:r>
            <a:r>
              <a:rPr kumimoji="0" lang="en-US" sz="24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rPr>
              <a:t>O at the carboxyl-terminus of peptides</a:t>
            </a:r>
          </a:p>
        </p:txBody>
      </p:sp>
      <p:grpSp>
        <p:nvGrpSpPr>
          <p:cNvPr id="2" name="Group 4"/>
          <p:cNvGrpSpPr/>
          <p:nvPr/>
        </p:nvGrpSpPr>
        <p:grpSpPr>
          <a:xfrm>
            <a:off x="5724525" y="3068638"/>
            <a:ext cx="3003550" cy="1682750"/>
            <a:chOff x="0" y="0"/>
            <a:chExt cx="1892" cy="1060"/>
          </a:xfrm>
        </p:grpSpPr>
        <p:grpSp>
          <p:nvGrpSpPr>
            <p:cNvPr id="122884" name="Group 5"/>
            <p:cNvGrpSpPr/>
            <p:nvPr/>
          </p:nvGrpSpPr>
          <p:grpSpPr>
            <a:xfrm>
              <a:off x="90" y="545"/>
              <a:ext cx="1692" cy="515"/>
              <a:chOff x="0" y="0"/>
              <a:chExt cx="1692" cy="515"/>
            </a:xfrm>
          </p:grpSpPr>
          <p:grpSp>
            <p:nvGrpSpPr>
              <p:cNvPr id="122885" name="Group 6"/>
              <p:cNvGrpSpPr/>
              <p:nvPr/>
            </p:nvGrpSpPr>
            <p:grpSpPr>
              <a:xfrm>
                <a:off x="242" y="0"/>
                <a:ext cx="273" cy="336"/>
                <a:chOff x="0" y="0"/>
                <a:chExt cx="273" cy="336"/>
              </a:xfrm>
            </p:grpSpPr>
            <p:sp>
              <p:nvSpPr>
                <p:cNvPr id="100359" name="Text Box 7"/>
                <p:cNvSpPr txBox="1">
                  <a:spLocks noChangeArrowheads="1"/>
                </p:cNvSpPr>
                <p:nvPr/>
              </p:nvSpPr>
              <p:spPr bwMode="auto">
                <a:xfrm>
                  <a:off x="0" y="0"/>
                  <a:ext cx="273" cy="231"/>
                </a:xfrm>
                <a:prstGeom prst="rect">
                  <a:avLst/>
                </a:prstGeom>
                <a:noFill/>
                <a:ln>
                  <a:noFill/>
                </a:ln>
              </p:spPr>
              <p:txBody>
                <a:bodyPr wrap="none">
                  <a:spAutoFit/>
                </a:bodyPr>
                <a:lstStyle>
                  <a:lvl1pPr eaLnBrk="0" hangingPunct="0">
                    <a:defRPr sz="3600">
                      <a:solidFill>
                        <a:schemeClr val="tx1"/>
                      </a:solidFill>
                      <a:latin typeface="Arial" panose="020B0604020202020204" pitchFamily="34" charset="0"/>
                      <a:ea typeface="PMingLiU" pitchFamily="18" charset="-120"/>
                    </a:defRPr>
                  </a:lvl1pPr>
                  <a:lvl2pPr marL="742950" indent="-285750" eaLnBrk="0" hangingPunct="0">
                    <a:defRPr sz="3600">
                      <a:solidFill>
                        <a:schemeClr val="tx1"/>
                      </a:solidFill>
                      <a:latin typeface="Arial" panose="020B0604020202020204" pitchFamily="34" charset="0"/>
                      <a:ea typeface="PMingLiU" pitchFamily="18" charset="-120"/>
                    </a:defRPr>
                  </a:lvl2pPr>
                  <a:lvl3pPr marL="1143000" indent="-228600" eaLnBrk="0" hangingPunct="0">
                    <a:defRPr sz="3600">
                      <a:solidFill>
                        <a:schemeClr val="tx1"/>
                      </a:solidFill>
                      <a:latin typeface="Arial" panose="020B0604020202020204" pitchFamily="34" charset="0"/>
                      <a:ea typeface="PMingLiU" pitchFamily="18" charset="-120"/>
                    </a:defRPr>
                  </a:lvl3pPr>
                  <a:lvl4pPr marL="1600200" indent="-228600" eaLnBrk="0" hangingPunct="0">
                    <a:defRPr sz="3600">
                      <a:solidFill>
                        <a:schemeClr val="tx1"/>
                      </a:solidFill>
                      <a:latin typeface="Arial" panose="020B0604020202020204" pitchFamily="34" charset="0"/>
                      <a:ea typeface="PMingLiU" pitchFamily="18" charset="-120"/>
                    </a:defRPr>
                  </a:lvl4pPr>
                  <a:lvl5pPr marL="2057400" indent="-228600" eaLnBrk="0" hangingPunct="0">
                    <a:defRPr sz="3600">
                      <a:solidFill>
                        <a:schemeClr val="tx1"/>
                      </a:solidFill>
                      <a:latin typeface="Arial" panose="020B0604020202020204" pitchFamily="34" charset="0"/>
                      <a:ea typeface="PMingLiU" pitchFamily="18" charset="-120"/>
                    </a:defRPr>
                  </a:lvl5pPr>
                  <a:lvl6pPr marL="25146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R</a:t>
                  </a:r>
                  <a:r>
                    <a:rPr kumimoji="0" lang="en-US" sz="1800" b="0" i="0" u="none" strike="noStrike" kern="1200" cap="none" spc="0" normalizeH="0" baseline="-2500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3</a:t>
                  </a:r>
                  <a:endParaRPr kumimoji="0" lang="en-US" sz="18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22887" name="Line 8"/>
                <p:cNvSpPr/>
                <p:nvPr/>
              </p:nvSpPr>
              <p:spPr>
                <a:xfrm>
                  <a:off x="144" y="240"/>
                  <a:ext cx="0" cy="96"/>
                </a:xfrm>
                <a:prstGeom prst="line">
                  <a:avLst/>
                </a:prstGeom>
                <a:ln w="28575" cap="flat" cmpd="sng">
                  <a:solidFill>
                    <a:schemeClr val="tx1"/>
                  </a:solidFill>
                  <a:prstDash val="solid"/>
                  <a:round/>
                  <a:headEnd type="none" w="med" len="med"/>
                  <a:tailEnd type="none" w="med" len="med"/>
                </a:ln>
              </p:spPr>
            </p:sp>
          </p:grpSp>
          <p:grpSp>
            <p:nvGrpSpPr>
              <p:cNvPr id="122888" name="Group 9"/>
              <p:cNvGrpSpPr/>
              <p:nvPr/>
            </p:nvGrpSpPr>
            <p:grpSpPr>
              <a:xfrm>
                <a:off x="914" y="0"/>
                <a:ext cx="273" cy="336"/>
                <a:chOff x="0" y="0"/>
                <a:chExt cx="273" cy="336"/>
              </a:xfrm>
            </p:grpSpPr>
            <p:sp>
              <p:nvSpPr>
                <p:cNvPr id="100362" name="Text Box 10"/>
                <p:cNvSpPr txBox="1">
                  <a:spLocks noChangeArrowheads="1"/>
                </p:cNvSpPr>
                <p:nvPr/>
              </p:nvSpPr>
              <p:spPr bwMode="auto">
                <a:xfrm>
                  <a:off x="0" y="0"/>
                  <a:ext cx="273" cy="231"/>
                </a:xfrm>
                <a:prstGeom prst="rect">
                  <a:avLst/>
                </a:prstGeom>
                <a:noFill/>
                <a:ln>
                  <a:noFill/>
                </a:ln>
              </p:spPr>
              <p:txBody>
                <a:bodyPr wrap="none">
                  <a:spAutoFit/>
                </a:bodyPr>
                <a:lstStyle>
                  <a:lvl1pPr eaLnBrk="0" hangingPunct="0">
                    <a:defRPr sz="3600">
                      <a:solidFill>
                        <a:schemeClr val="tx1"/>
                      </a:solidFill>
                      <a:latin typeface="Arial" panose="020B0604020202020204" pitchFamily="34" charset="0"/>
                      <a:ea typeface="PMingLiU" pitchFamily="18" charset="-120"/>
                    </a:defRPr>
                  </a:lvl1pPr>
                  <a:lvl2pPr marL="742950" indent="-285750" eaLnBrk="0" hangingPunct="0">
                    <a:defRPr sz="3600">
                      <a:solidFill>
                        <a:schemeClr val="tx1"/>
                      </a:solidFill>
                      <a:latin typeface="Arial" panose="020B0604020202020204" pitchFamily="34" charset="0"/>
                      <a:ea typeface="PMingLiU" pitchFamily="18" charset="-120"/>
                    </a:defRPr>
                  </a:lvl2pPr>
                  <a:lvl3pPr marL="1143000" indent="-228600" eaLnBrk="0" hangingPunct="0">
                    <a:defRPr sz="3600">
                      <a:solidFill>
                        <a:schemeClr val="tx1"/>
                      </a:solidFill>
                      <a:latin typeface="Arial" panose="020B0604020202020204" pitchFamily="34" charset="0"/>
                      <a:ea typeface="PMingLiU" pitchFamily="18" charset="-120"/>
                    </a:defRPr>
                  </a:lvl3pPr>
                  <a:lvl4pPr marL="1600200" indent="-228600" eaLnBrk="0" hangingPunct="0">
                    <a:defRPr sz="3600">
                      <a:solidFill>
                        <a:schemeClr val="tx1"/>
                      </a:solidFill>
                      <a:latin typeface="Arial" panose="020B0604020202020204" pitchFamily="34" charset="0"/>
                      <a:ea typeface="PMingLiU" pitchFamily="18" charset="-120"/>
                    </a:defRPr>
                  </a:lvl4pPr>
                  <a:lvl5pPr marL="2057400" indent="-228600" eaLnBrk="0" hangingPunct="0">
                    <a:defRPr sz="3600">
                      <a:solidFill>
                        <a:schemeClr val="tx1"/>
                      </a:solidFill>
                      <a:latin typeface="Arial" panose="020B0604020202020204" pitchFamily="34" charset="0"/>
                      <a:ea typeface="PMingLiU" pitchFamily="18" charset="-120"/>
                    </a:defRPr>
                  </a:lvl5pPr>
                  <a:lvl6pPr marL="25146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0" i="0" u="none" strike="noStrike" kern="1200" cap="none" spc="0" normalizeH="0" baseline="0" noProof="0">
                      <a:ln>
                        <a:noFill/>
                      </a:ln>
                      <a:solidFill>
                        <a:srgbClr val="00FF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R</a:t>
                  </a:r>
                  <a:r>
                    <a:rPr kumimoji="0" lang="en-US" sz="1800" b="0" i="0" u="none" strike="noStrike" kern="1200" cap="none" spc="0" normalizeH="0" baseline="-25000" noProof="0">
                      <a:ln>
                        <a:noFill/>
                      </a:ln>
                      <a:solidFill>
                        <a:srgbClr val="00FF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4</a:t>
                  </a:r>
                  <a:endParaRPr kumimoji="0" lang="en-US" sz="1800" b="0" i="0" u="none" strike="noStrike" kern="1200" cap="none" spc="0" normalizeH="0" baseline="0" noProof="0">
                    <a:ln>
                      <a:noFill/>
                    </a:ln>
                    <a:solidFill>
                      <a:srgbClr val="00FF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22890" name="Line 11"/>
                <p:cNvSpPr/>
                <p:nvPr/>
              </p:nvSpPr>
              <p:spPr>
                <a:xfrm>
                  <a:off x="144" y="240"/>
                  <a:ext cx="0" cy="96"/>
                </a:xfrm>
                <a:prstGeom prst="line">
                  <a:avLst/>
                </a:prstGeom>
                <a:ln w="28575" cap="flat" cmpd="sng">
                  <a:solidFill>
                    <a:schemeClr val="tx1"/>
                  </a:solidFill>
                  <a:prstDash val="solid"/>
                  <a:round/>
                  <a:headEnd type="none" w="med" len="med"/>
                  <a:tailEnd type="none" w="med" len="med"/>
                </a:ln>
              </p:spPr>
            </p:sp>
          </p:grpSp>
          <p:sp>
            <p:nvSpPr>
              <p:cNvPr id="122891" name="Rectangle 12"/>
              <p:cNvSpPr/>
              <p:nvPr/>
            </p:nvSpPr>
            <p:spPr>
              <a:xfrm>
                <a:off x="0" y="303"/>
                <a:ext cx="1692" cy="212"/>
              </a:xfrm>
              <a:prstGeom prst="rect">
                <a:avLst/>
              </a:prstGeom>
              <a:noFill/>
              <a:ln w="9525">
                <a:noFill/>
              </a:ln>
            </p:spPr>
            <p:txBody>
              <a:bodyPr wrap="none" anchor="t">
                <a:spAutoFit/>
              </a:bodyPr>
              <a:lstStyle/>
              <a:p>
                <a:r>
                  <a:rPr lang="en-US" altLang="zh-CN" sz="1600" b="1" dirty="0">
                    <a:latin typeface="Arial" panose="020B0604020202020204" pitchFamily="34" charset="0"/>
                    <a:ea typeface="宋体" panose="02010600030101010101" pitchFamily="2" charset="-122"/>
                  </a:rPr>
                  <a:t>NH</a:t>
                </a:r>
                <a:r>
                  <a:rPr lang="en-US" altLang="zh-CN" sz="1600" b="1" baseline="-25000" dirty="0">
                    <a:latin typeface="Arial" panose="020B0604020202020204" pitchFamily="34" charset="0"/>
                    <a:ea typeface="宋体" panose="02010600030101010101" pitchFamily="2" charset="-122"/>
                  </a:rPr>
                  <a:t>2</a:t>
                </a:r>
                <a:r>
                  <a:rPr lang="en-US" altLang="zh-CN" sz="1600" b="1" dirty="0">
                    <a:latin typeface="Arial" panose="020B0604020202020204" pitchFamily="34" charset="0"/>
                    <a:ea typeface="宋体" panose="02010600030101010101" pitchFamily="2" charset="-122"/>
                  </a:rPr>
                  <a:t>-CH-CO-NH-CH-COOH</a:t>
                </a:r>
              </a:p>
            </p:txBody>
          </p:sp>
        </p:grpSp>
        <p:grpSp>
          <p:nvGrpSpPr>
            <p:cNvPr id="122892" name="Group 13"/>
            <p:cNvGrpSpPr/>
            <p:nvPr/>
          </p:nvGrpSpPr>
          <p:grpSpPr>
            <a:xfrm>
              <a:off x="0" y="0"/>
              <a:ext cx="1892" cy="515"/>
              <a:chOff x="0" y="0"/>
              <a:chExt cx="1892" cy="515"/>
            </a:xfrm>
          </p:grpSpPr>
          <p:sp>
            <p:nvSpPr>
              <p:cNvPr id="100366" name="Text Box 14"/>
              <p:cNvSpPr txBox="1">
                <a:spLocks noChangeArrowheads="1"/>
              </p:cNvSpPr>
              <p:nvPr/>
            </p:nvSpPr>
            <p:spPr bwMode="auto">
              <a:xfrm>
                <a:off x="0" y="303"/>
                <a:ext cx="1892" cy="212"/>
              </a:xfrm>
              <a:prstGeom prst="rect">
                <a:avLst/>
              </a:prstGeom>
              <a:noFill/>
              <a:ln>
                <a:noFill/>
              </a:ln>
            </p:spPr>
            <p:txBody>
              <a:bodyPr wrap="none">
                <a:spAutoFit/>
              </a:bodyPr>
              <a:lstStyle>
                <a:lvl1pPr eaLnBrk="0" hangingPunct="0">
                  <a:defRPr sz="3600">
                    <a:solidFill>
                      <a:schemeClr val="tx1"/>
                    </a:solidFill>
                    <a:latin typeface="Arial" panose="020B0604020202020204" pitchFamily="34" charset="0"/>
                    <a:ea typeface="PMingLiU" pitchFamily="18" charset="-120"/>
                  </a:defRPr>
                </a:lvl1pPr>
                <a:lvl2pPr marL="742950" indent="-285750" eaLnBrk="0" hangingPunct="0">
                  <a:defRPr sz="3600">
                    <a:solidFill>
                      <a:schemeClr val="tx1"/>
                    </a:solidFill>
                    <a:latin typeface="Arial" panose="020B0604020202020204" pitchFamily="34" charset="0"/>
                    <a:ea typeface="PMingLiU" pitchFamily="18" charset="-120"/>
                  </a:defRPr>
                </a:lvl2pPr>
                <a:lvl3pPr marL="1143000" indent="-228600" eaLnBrk="0" hangingPunct="0">
                  <a:defRPr sz="3600">
                    <a:solidFill>
                      <a:schemeClr val="tx1"/>
                    </a:solidFill>
                    <a:latin typeface="Arial" panose="020B0604020202020204" pitchFamily="34" charset="0"/>
                    <a:ea typeface="PMingLiU" pitchFamily="18" charset="-120"/>
                  </a:defRPr>
                </a:lvl3pPr>
                <a:lvl4pPr marL="1600200" indent="-228600" eaLnBrk="0" hangingPunct="0">
                  <a:defRPr sz="3600">
                    <a:solidFill>
                      <a:schemeClr val="tx1"/>
                    </a:solidFill>
                    <a:latin typeface="Arial" panose="020B0604020202020204" pitchFamily="34" charset="0"/>
                    <a:ea typeface="PMingLiU" pitchFamily="18" charset="-120"/>
                  </a:defRPr>
                </a:lvl4pPr>
                <a:lvl5pPr marL="2057400" indent="-228600" eaLnBrk="0" hangingPunct="0">
                  <a:defRPr sz="3600">
                    <a:solidFill>
                      <a:schemeClr val="tx1"/>
                    </a:solidFill>
                    <a:latin typeface="Arial" panose="020B0604020202020204" pitchFamily="34" charset="0"/>
                    <a:ea typeface="PMingLiU" pitchFamily="18" charset="-120"/>
                  </a:defRPr>
                </a:lvl5pPr>
                <a:lvl6pPr marL="25146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...NH-CH-CO-NH-CH-CO-</a:t>
                </a:r>
                <a:r>
                  <a:rPr kumimoji="0" lang="en-US" sz="1600" b="1" i="0" u="none" strike="noStrike" kern="1200" cap="none" spc="0" normalizeH="0" baseline="3000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18</a:t>
                </a:r>
                <a:r>
                  <a:rPr kumimoji="0" lang="en-US" sz="1600" b="1"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O</a:t>
                </a:r>
                <a:r>
                  <a:rPr kumimoji="0" 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H</a:t>
                </a:r>
              </a:p>
            </p:txBody>
          </p:sp>
          <p:grpSp>
            <p:nvGrpSpPr>
              <p:cNvPr id="122894" name="Group 15"/>
              <p:cNvGrpSpPr/>
              <p:nvPr/>
            </p:nvGrpSpPr>
            <p:grpSpPr>
              <a:xfrm>
                <a:off x="304" y="0"/>
                <a:ext cx="273" cy="336"/>
                <a:chOff x="0" y="0"/>
                <a:chExt cx="273" cy="336"/>
              </a:xfrm>
            </p:grpSpPr>
            <p:sp>
              <p:nvSpPr>
                <p:cNvPr id="100368" name="Text Box 16"/>
                <p:cNvSpPr txBox="1">
                  <a:spLocks noChangeArrowheads="1"/>
                </p:cNvSpPr>
                <p:nvPr/>
              </p:nvSpPr>
              <p:spPr bwMode="auto">
                <a:xfrm>
                  <a:off x="0" y="0"/>
                  <a:ext cx="273" cy="231"/>
                </a:xfrm>
                <a:prstGeom prst="rect">
                  <a:avLst/>
                </a:prstGeom>
                <a:noFill/>
                <a:ln>
                  <a:noFill/>
                </a:ln>
              </p:spPr>
              <p:txBody>
                <a:bodyPr wrap="none">
                  <a:spAutoFit/>
                </a:bodyPr>
                <a:lstStyle>
                  <a:lvl1pPr eaLnBrk="0" hangingPunct="0">
                    <a:defRPr sz="3600">
                      <a:solidFill>
                        <a:schemeClr val="tx1"/>
                      </a:solidFill>
                      <a:latin typeface="Arial" panose="020B0604020202020204" pitchFamily="34" charset="0"/>
                      <a:ea typeface="PMingLiU" pitchFamily="18" charset="-120"/>
                    </a:defRPr>
                  </a:lvl1pPr>
                  <a:lvl2pPr marL="742950" indent="-285750" eaLnBrk="0" hangingPunct="0">
                    <a:defRPr sz="3600">
                      <a:solidFill>
                        <a:schemeClr val="tx1"/>
                      </a:solidFill>
                      <a:latin typeface="Arial" panose="020B0604020202020204" pitchFamily="34" charset="0"/>
                      <a:ea typeface="PMingLiU" pitchFamily="18" charset="-120"/>
                    </a:defRPr>
                  </a:lvl2pPr>
                  <a:lvl3pPr marL="1143000" indent="-228600" eaLnBrk="0" hangingPunct="0">
                    <a:defRPr sz="3600">
                      <a:solidFill>
                        <a:schemeClr val="tx1"/>
                      </a:solidFill>
                      <a:latin typeface="Arial" panose="020B0604020202020204" pitchFamily="34" charset="0"/>
                      <a:ea typeface="PMingLiU" pitchFamily="18" charset="-120"/>
                    </a:defRPr>
                  </a:lvl3pPr>
                  <a:lvl4pPr marL="1600200" indent="-228600" eaLnBrk="0" hangingPunct="0">
                    <a:defRPr sz="3600">
                      <a:solidFill>
                        <a:schemeClr val="tx1"/>
                      </a:solidFill>
                      <a:latin typeface="Arial" panose="020B0604020202020204" pitchFamily="34" charset="0"/>
                      <a:ea typeface="PMingLiU" pitchFamily="18" charset="-120"/>
                    </a:defRPr>
                  </a:lvl4pPr>
                  <a:lvl5pPr marL="2057400" indent="-228600" eaLnBrk="0" hangingPunct="0">
                    <a:defRPr sz="3600">
                      <a:solidFill>
                        <a:schemeClr val="tx1"/>
                      </a:solidFill>
                      <a:latin typeface="Arial" panose="020B0604020202020204" pitchFamily="34" charset="0"/>
                      <a:ea typeface="PMingLiU" pitchFamily="18" charset="-120"/>
                    </a:defRPr>
                  </a:lvl5pPr>
                  <a:lvl6pPr marL="25146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0" i="0" u="none" strike="noStrike" kern="1200" cap="none" spc="0" normalizeH="0" baseline="0" noProof="0">
                      <a:ln>
                        <a:noFill/>
                      </a:ln>
                      <a:solidFill>
                        <a:schemeClr val="accent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R</a:t>
                  </a:r>
                  <a:r>
                    <a:rPr kumimoji="0" lang="en-US" sz="1800" b="0" i="0" u="none" strike="noStrike" kern="1200" cap="none" spc="0" normalizeH="0" baseline="-25000" noProof="0">
                      <a:ln>
                        <a:noFill/>
                      </a:ln>
                      <a:solidFill>
                        <a:schemeClr val="accent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a:t>
                  </a:r>
                  <a:endParaRPr kumimoji="0" lang="en-US" sz="1800" b="0" i="0" u="none" strike="noStrike" kern="1200" cap="none" spc="0" normalizeH="0" baseline="0" noProof="0">
                    <a:ln>
                      <a:noFill/>
                    </a:ln>
                    <a:solidFill>
                      <a:schemeClr val="accent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22896" name="Line 17"/>
                <p:cNvSpPr/>
                <p:nvPr/>
              </p:nvSpPr>
              <p:spPr>
                <a:xfrm>
                  <a:off x="144" y="240"/>
                  <a:ext cx="0" cy="96"/>
                </a:xfrm>
                <a:prstGeom prst="line">
                  <a:avLst/>
                </a:prstGeom>
                <a:ln w="28575" cap="flat" cmpd="sng">
                  <a:solidFill>
                    <a:schemeClr val="tx1"/>
                  </a:solidFill>
                  <a:prstDash val="solid"/>
                  <a:round/>
                  <a:headEnd type="none" w="med" len="med"/>
                  <a:tailEnd type="none" w="med" len="med"/>
                </a:ln>
              </p:spPr>
            </p:sp>
          </p:grpSp>
          <p:grpSp>
            <p:nvGrpSpPr>
              <p:cNvPr id="122897" name="Group 18"/>
              <p:cNvGrpSpPr/>
              <p:nvPr/>
            </p:nvGrpSpPr>
            <p:grpSpPr>
              <a:xfrm>
                <a:off x="1009" y="0"/>
                <a:ext cx="273" cy="336"/>
                <a:chOff x="0" y="0"/>
                <a:chExt cx="273" cy="336"/>
              </a:xfrm>
            </p:grpSpPr>
            <p:sp>
              <p:nvSpPr>
                <p:cNvPr id="100371" name="Text Box 19"/>
                <p:cNvSpPr txBox="1">
                  <a:spLocks noChangeArrowheads="1"/>
                </p:cNvSpPr>
                <p:nvPr/>
              </p:nvSpPr>
              <p:spPr bwMode="auto">
                <a:xfrm>
                  <a:off x="0" y="0"/>
                  <a:ext cx="273" cy="231"/>
                </a:xfrm>
                <a:prstGeom prst="rect">
                  <a:avLst/>
                </a:prstGeom>
                <a:noFill/>
                <a:ln>
                  <a:noFill/>
                </a:ln>
              </p:spPr>
              <p:txBody>
                <a:bodyPr wrap="none">
                  <a:spAutoFit/>
                </a:bodyPr>
                <a:lstStyle>
                  <a:lvl1pPr eaLnBrk="0" hangingPunct="0">
                    <a:defRPr sz="3600">
                      <a:solidFill>
                        <a:schemeClr val="tx1"/>
                      </a:solidFill>
                      <a:latin typeface="Arial" panose="020B0604020202020204" pitchFamily="34" charset="0"/>
                      <a:ea typeface="PMingLiU" pitchFamily="18" charset="-120"/>
                    </a:defRPr>
                  </a:lvl1pPr>
                  <a:lvl2pPr marL="742950" indent="-285750" eaLnBrk="0" hangingPunct="0">
                    <a:defRPr sz="3600">
                      <a:solidFill>
                        <a:schemeClr val="tx1"/>
                      </a:solidFill>
                      <a:latin typeface="Arial" panose="020B0604020202020204" pitchFamily="34" charset="0"/>
                      <a:ea typeface="PMingLiU" pitchFamily="18" charset="-120"/>
                    </a:defRPr>
                  </a:lvl2pPr>
                  <a:lvl3pPr marL="1143000" indent="-228600" eaLnBrk="0" hangingPunct="0">
                    <a:defRPr sz="3600">
                      <a:solidFill>
                        <a:schemeClr val="tx1"/>
                      </a:solidFill>
                      <a:latin typeface="Arial" panose="020B0604020202020204" pitchFamily="34" charset="0"/>
                      <a:ea typeface="PMingLiU" pitchFamily="18" charset="-120"/>
                    </a:defRPr>
                  </a:lvl3pPr>
                  <a:lvl4pPr marL="1600200" indent="-228600" eaLnBrk="0" hangingPunct="0">
                    <a:defRPr sz="3600">
                      <a:solidFill>
                        <a:schemeClr val="tx1"/>
                      </a:solidFill>
                      <a:latin typeface="Arial" panose="020B0604020202020204" pitchFamily="34" charset="0"/>
                      <a:ea typeface="PMingLiU" pitchFamily="18" charset="-120"/>
                    </a:defRPr>
                  </a:lvl4pPr>
                  <a:lvl5pPr marL="2057400" indent="-228600" eaLnBrk="0" hangingPunct="0">
                    <a:defRPr sz="3600">
                      <a:solidFill>
                        <a:schemeClr val="tx1"/>
                      </a:solidFill>
                      <a:latin typeface="Arial" panose="020B0604020202020204" pitchFamily="34" charset="0"/>
                      <a:ea typeface="PMingLiU" pitchFamily="18" charset="-120"/>
                    </a:defRPr>
                  </a:lvl5pPr>
                  <a:lvl6pPr marL="25146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0" i="0" u="none" strike="noStrike" kern="1200" cap="none" spc="0" normalizeH="0" baseline="0" noProof="0">
                      <a:ln>
                        <a:noFill/>
                      </a:ln>
                      <a:solidFill>
                        <a:schemeClr val="accent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R</a:t>
                  </a:r>
                  <a:r>
                    <a:rPr kumimoji="0" lang="en-US" sz="1800" b="0" i="0" u="none" strike="noStrike" kern="1200" cap="none" spc="0" normalizeH="0" baseline="-25000" noProof="0">
                      <a:ln>
                        <a:noFill/>
                      </a:ln>
                      <a:solidFill>
                        <a:schemeClr val="accent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a:t>
                  </a:r>
                  <a:endParaRPr kumimoji="0" lang="en-US" sz="1800" b="0" i="0" u="none" strike="noStrike" kern="1200" cap="none" spc="0" normalizeH="0" baseline="0" noProof="0">
                    <a:ln>
                      <a:noFill/>
                    </a:ln>
                    <a:solidFill>
                      <a:schemeClr val="accent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22899" name="Line 20"/>
                <p:cNvSpPr/>
                <p:nvPr/>
              </p:nvSpPr>
              <p:spPr>
                <a:xfrm>
                  <a:off x="144" y="240"/>
                  <a:ext cx="0" cy="96"/>
                </a:xfrm>
                <a:prstGeom prst="line">
                  <a:avLst/>
                </a:prstGeom>
                <a:ln w="28575" cap="flat" cmpd="sng">
                  <a:solidFill>
                    <a:schemeClr val="tx1"/>
                  </a:solidFill>
                  <a:prstDash val="solid"/>
                  <a:round/>
                  <a:headEnd type="none" w="med" len="med"/>
                  <a:tailEnd type="none" w="med" len="med"/>
                </a:ln>
              </p:spPr>
            </p:sp>
          </p:grpSp>
        </p:grpSp>
      </p:grpSp>
      <p:sp>
        <p:nvSpPr>
          <p:cNvPr id="100373" name="Text Box 21"/>
          <p:cNvSpPr txBox="1">
            <a:spLocks noChangeArrowheads="1"/>
          </p:cNvSpPr>
          <p:nvPr/>
        </p:nvSpPr>
        <p:spPr bwMode="auto">
          <a:xfrm>
            <a:off x="1936750" y="1828800"/>
            <a:ext cx="4967288" cy="336550"/>
          </a:xfrm>
          <a:prstGeom prst="rect">
            <a:avLst/>
          </a:prstGeom>
          <a:noFill/>
          <a:ln>
            <a:noFill/>
          </a:ln>
        </p:spPr>
        <p:txBody>
          <a:bodyPr wrap="none">
            <a:spAutoFit/>
          </a:bodyPr>
          <a:lstStyle>
            <a:lvl1pPr eaLnBrk="0" hangingPunct="0">
              <a:defRPr sz="3600">
                <a:solidFill>
                  <a:schemeClr val="tx1"/>
                </a:solidFill>
                <a:latin typeface="Arial" panose="020B0604020202020204" pitchFamily="34" charset="0"/>
                <a:ea typeface="PMingLiU" pitchFamily="18" charset="-120"/>
              </a:defRPr>
            </a:lvl1pPr>
            <a:lvl2pPr marL="742950" indent="-285750" eaLnBrk="0" hangingPunct="0">
              <a:defRPr sz="3600">
                <a:solidFill>
                  <a:schemeClr val="tx1"/>
                </a:solidFill>
                <a:latin typeface="Arial" panose="020B0604020202020204" pitchFamily="34" charset="0"/>
                <a:ea typeface="PMingLiU" pitchFamily="18" charset="-120"/>
              </a:defRPr>
            </a:lvl2pPr>
            <a:lvl3pPr marL="1143000" indent="-228600" eaLnBrk="0" hangingPunct="0">
              <a:defRPr sz="3600">
                <a:solidFill>
                  <a:schemeClr val="tx1"/>
                </a:solidFill>
                <a:latin typeface="Arial" panose="020B0604020202020204" pitchFamily="34" charset="0"/>
                <a:ea typeface="PMingLiU" pitchFamily="18" charset="-120"/>
              </a:defRPr>
            </a:lvl3pPr>
            <a:lvl4pPr marL="1600200" indent="-228600" eaLnBrk="0" hangingPunct="0">
              <a:defRPr sz="3600">
                <a:solidFill>
                  <a:schemeClr val="tx1"/>
                </a:solidFill>
                <a:latin typeface="Arial" panose="020B0604020202020204" pitchFamily="34" charset="0"/>
                <a:ea typeface="PMingLiU" pitchFamily="18" charset="-120"/>
              </a:defRPr>
            </a:lvl4pPr>
            <a:lvl5pPr marL="2057400" indent="-228600" eaLnBrk="0" hangingPunct="0">
              <a:defRPr sz="3600">
                <a:solidFill>
                  <a:schemeClr val="tx1"/>
                </a:solidFill>
                <a:latin typeface="Arial" panose="020B0604020202020204" pitchFamily="34" charset="0"/>
                <a:ea typeface="PMingLiU" pitchFamily="18" charset="-120"/>
              </a:defRPr>
            </a:lvl5pPr>
            <a:lvl6pPr marL="25146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...NH-CH-CO-NH-CH-CO-NH-CH-CO-NH-CH-COOH</a:t>
            </a:r>
          </a:p>
        </p:txBody>
      </p:sp>
      <p:grpSp>
        <p:nvGrpSpPr>
          <p:cNvPr id="122901" name="Group 22"/>
          <p:cNvGrpSpPr/>
          <p:nvPr/>
        </p:nvGrpSpPr>
        <p:grpSpPr>
          <a:xfrm>
            <a:off x="2417763" y="1347788"/>
            <a:ext cx="433387" cy="533400"/>
            <a:chOff x="0" y="0"/>
            <a:chExt cx="273" cy="336"/>
          </a:xfrm>
        </p:grpSpPr>
        <p:sp>
          <p:nvSpPr>
            <p:cNvPr id="100375" name="Text Box 23"/>
            <p:cNvSpPr txBox="1">
              <a:spLocks noChangeArrowheads="1"/>
            </p:cNvSpPr>
            <p:nvPr/>
          </p:nvSpPr>
          <p:spPr bwMode="auto">
            <a:xfrm>
              <a:off x="0" y="0"/>
              <a:ext cx="273" cy="231"/>
            </a:xfrm>
            <a:prstGeom prst="rect">
              <a:avLst/>
            </a:prstGeom>
            <a:noFill/>
            <a:ln>
              <a:noFill/>
            </a:ln>
          </p:spPr>
          <p:txBody>
            <a:bodyPr wrap="none">
              <a:spAutoFit/>
            </a:bodyPr>
            <a:lstStyle>
              <a:lvl1pPr eaLnBrk="0" hangingPunct="0">
                <a:defRPr sz="3600">
                  <a:solidFill>
                    <a:schemeClr val="tx1"/>
                  </a:solidFill>
                  <a:latin typeface="Arial" panose="020B0604020202020204" pitchFamily="34" charset="0"/>
                  <a:ea typeface="PMingLiU" pitchFamily="18" charset="-120"/>
                </a:defRPr>
              </a:lvl1pPr>
              <a:lvl2pPr marL="742950" indent="-285750" eaLnBrk="0" hangingPunct="0">
                <a:defRPr sz="3600">
                  <a:solidFill>
                    <a:schemeClr val="tx1"/>
                  </a:solidFill>
                  <a:latin typeface="Arial" panose="020B0604020202020204" pitchFamily="34" charset="0"/>
                  <a:ea typeface="PMingLiU" pitchFamily="18" charset="-120"/>
                </a:defRPr>
              </a:lvl2pPr>
              <a:lvl3pPr marL="1143000" indent="-228600" eaLnBrk="0" hangingPunct="0">
                <a:defRPr sz="3600">
                  <a:solidFill>
                    <a:schemeClr val="tx1"/>
                  </a:solidFill>
                  <a:latin typeface="Arial" panose="020B0604020202020204" pitchFamily="34" charset="0"/>
                  <a:ea typeface="PMingLiU" pitchFamily="18" charset="-120"/>
                </a:defRPr>
              </a:lvl3pPr>
              <a:lvl4pPr marL="1600200" indent="-228600" eaLnBrk="0" hangingPunct="0">
                <a:defRPr sz="3600">
                  <a:solidFill>
                    <a:schemeClr val="tx1"/>
                  </a:solidFill>
                  <a:latin typeface="Arial" panose="020B0604020202020204" pitchFamily="34" charset="0"/>
                  <a:ea typeface="PMingLiU" pitchFamily="18" charset="-120"/>
                </a:defRPr>
              </a:lvl4pPr>
              <a:lvl5pPr marL="2057400" indent="-228600" eaLnBrk="0" hangingPunct="0">
                <a:defRPr sz="3600">
                  <a:solidFill>
                    <a:schemeClr val="tx1"/>
                  </a:solidFill>
                  <a:latin typeface="Arial" panose="020B0604020202020204" pitchFamily="34" charset="0"/>
                  <a:ea typeface="PMingLiU" pitchFamily="18" charset="-120"/>
                </a:defRPr>
              </a:lvl5pPr>
              <a:lvl6pPr marL="25146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0" i="0" u="none" strike="noStrike" kern="1200" cap="none" spc="0" normalizeH="0" baseline="0" noProof="0">
                  <a:ln>
                    <a:noFill/>
                  </a:ln>
                  <a:solidFill>
                    <a:schemeClr val="accent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R</a:t>
              </a:r>
              <a:r>
                <a:rPr kumimoji="0" lang="en-US" sz="1800" b="0" i="0" u="none" strike="noStrike" kern="1200" cap="none" spc="0" normalizeH="0" baseline="-25000" noProof="0">
                  <a:ln>
                    <a:noFill/>
                  </a:ln>
                  <a:solidFill>
                    <a:schemeClr val="accent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a:t>
              </a:r>
              <a:endParaRPr kumimoji="0" lang="en-US" sz="1800" b="0" i="0" u="none" strike="noStrike" kern="1200" cap="none" spc="0" normalizeH="0" baseline="0" noProof="0">
                <a:ln>
                  <a:noFill/>
                </a:ln>
                <a:solidFill>
                  <a:schemeClr val="accent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22903" name="Line 24"/>
            <p:cNvSpPr/>
            <p:nvPr/>
          </p:nvSpPr>
          <p:spPr>
            <a:xfrm>
              <a:off x="144" y="240"/>
              <a:ext cx="0" cy="96"/>
            </a:xfrm>
            <a:prstGeom prst="line">
              <a:avLst/>
            </a:prstGeom>
            <a:ln w="28575" cap="flat" cmpd="sng">
              <a:solidFill>
                <a:schemeClr val="tx1"/>
              </a:solidFill>
              <a:prstDash val="solid"/>
              <a:round/>
              <a:headEnd type="none" w="med" len="med"/>
              <a:tailEnd type="none" w="med" len="med"/>
            </a:ln>
          </p:spPr>
        </p:sp>
      </p:grpSp>
      <p:grpSp>
        <p:nvGrpSpPr>
          <p:cNvPr id="122904" name="Group 25"/>
          <p:cNvGrpSpPr/>
          <p:nvPr/>
        </p:nvGrpSpPr>
        <p:grpSpPr>
          <a:xfrm>
            <a:off x="3536950" y="1347788"/>
            <a:ext cx="433388" cy="533400"/>
            <a:chOff x="0" y="0"/>
            <a:chExt cx="273" cy="336"/>
          </a:xfrm>
        </p:grpSpPr>
        <p:sp>
          <p:nvSpPr>
            <p:cNvPr id="100378" name="Text Box 26"/>
            <p:cNvSpPr txBox="1">
              <a:spLocks noChangeArrowheads="1"/>
            </p:cNvSpPr>
            <p:nvPr/>
          </p:nvSpPr>
          <p:spPr bwMode="auto">
            <a:xfrm>
              <a:off x="0" y="0"/>
              <a:ext cx="273" cy="231"/>
            </a:xfrm>
            <a:prstGeom prst="rect">
              <a:avLst/>
            </a:prstGeom>
            <a:noFill/>
            <a:ln>
              <a:noFill/>
            </a:ln>
          </p:spPr>
          <p:txBody>
            <a:bodyPr wrap="none">
              <a:spAutoFit/>
            </a:bodyPr>
            <a:lstStyle>
              <a:lvl1pPr eaLnBrk="0" hangingPunct="0">
                <a:defRPr sz="3600">
                  <a:solidFill>
                    <a:schemeClr val="tx1"/>
                  </a:solidFill>
                  <a:latin typeface="Arial" panose="020B0604020202020204" pitchFamily="34" charset="0"/>
                  <a:ea typeface="PMingLiU" pitchFamily="18" charset="-120"/>
                </a:defRPr>
              </a:lvl1pPr>
              <a:lvl2pPr marL="742950" indent="-285750" eaLnBrk="0" hangingPunct="0">
                <a:defRPr sz="3600">
                  <a:solidFill>
                    <a:schemeClr val="tx1"/>
                  </a:solidFill>
                  <a:latin typeface="Arial" panose="020B0604020202020204" pitchFamily="34" charset="0"/>
                  <a:ea typeface="PMingLiU" pitchFamily="18" charset="-120"/>
                </a:defRPr>
              </a:lvl2pPr>
              <a:lvl3pPr marL="1143000" indent="-228600" eaLnBrk="0" hangingPunct="0">
                <a:defRPr sz="3600">
                  <a:solidFill>
                    <a:schemeClr val="tx1"/>
                  </a:solidFill>
                  <a:latin typeface="Arial" panose="020B0604020202020204" pitchFamily="34" charset="0"/>
                  <a:ea typeface="PMingLiU" pitchFamily="18" charset="-120"/>
                </a:defRPr>
              </a:lvl3pPr>
              <a:lvl4pPr marL="1600200" indent="-228600" eaLnBrk="0" hangingPunct="0">
                <a:defRPr sz="3600">
                  <a:solidFill>
                    <a:schemeClr val="tx1"/>
                  </a:solidFill>
                  <a:latin typeface="Arial" panose="020B0604020202020204" pitchFamily="34" charset="0"/>
                  <a:ea typeface="PMingLiU" pitchFamily="18" charset="-120"/>
                </a:defRPr>
              </a:lvl4pPr>
              <a:lvl5pPr marL="2057400" indent="-228600" eaLnBrk="0" hangingPunct="0">
                <a:defRPr sz="3600">
                  <a:solidFill>
                    <a:schemeClr val="tx1"/>
                  </a:solidFill>
                  <a:latin typeface="Arial" panose="020B0604020202020204" pitchFamily="34" charset="0"/>
                  <a:ea typeface="PMingLiU" pitchFamily="18" charset="-120"/>
                </a:defRPr>
              </a:lvl5pPr>
              <a:lvl6pPr marL="25146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0" i="0" u="none" strike="noStrike" kern="1200" cap="none" spc="0" normalizeH="0" baseline="0" noProof="0">
                  <a:ln>
                    <a:noFill/>
                  </a:ln>
                  <a:solidFill>
                    <a:schemeClr val="accent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R</a:t>
              </a:r>
              <a:r>
                <a:rPr kumimoji="0" lang="en-US" sz="1800" b="0" i="0" u="none" strike="noStrike" kern="1200" cap="none" spc="0" normalizeH="0" baseline="-25000" noProof="0">
                  <a:ln>
                    <a:noFill/>
                  </a:ln>
                  <a:solidFill>
                    <a:schemeClr val="accent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a:t>
              </a:r>
              <a:endParaRPr kumimoji="0" lang="en-US" sz="1800" b="0" i="0" u="none" strike="noStrike" kern="1200" cap="none" spc="0" normalizeH="0" baseline="0" noProof="0">
                <a:ln>
                  <a:noFill/>
                </a:ln>
                <a:solidFill>
                  <a:schemeClr val="accent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22906" name="Line 27"/>
            <p:cNvSpPr/>
            <p:nvPr/>
          </p:nvSpPr>
          <p:spPr>
            <a:xfrm>
              <a:off x="144" y="240"/>
              <a:ext cx="0" cy="96"/>
            </a:xfrm>
            <a:prstGeom prst="line">
              <a:avLst/>
            </a:prstGeom>
            <a:ln w="28575" cap="flat" cmpd="sng">
              <a:solidFill>
                <a:schemeClr val="tx1"/>
              </a:solidFill>
              <a:prstDash val="solid"/>
              <a:round/>
              <a:headEnd type="none" w="med" len="med"/>
              <a:tailEnd type="none" w="med" len="med"/>
            </a:ln>
          </p:spPr>
        </p:sp>
      </p:grpSp>
      <p:grpSp>
        <p:nvGrpSpPr>
          <p:cNvPr id="122907" name="Group 28"/>
          <p:cNvGrpSpPr/>
          <p:nvPr/>
        </p:nvGrpSpPr>
        <p:grpSpPr>
          <a:xfrm>
            <a:off x="4603750" y="1347788"/>
            <a:ext cx="433388" cy="533400"/>
            <a:chOff x="0" y="0"/>
            <a:chExt cx="273" cy="336"/>
          </a:xfrm>
        </p:grpSpPr>
        <p:sp>
          <p:nvSpPr>
            <p:cNvPr id="100381" name="Text Box 29"/>
            <p:cNvSpPr txBox="1">
              <a:spLocks noChangeArrowheads="1"/>
            </p:cNvSpPr>
            <p:nvPr/>
          </p:nvSpPr>
          <p:spPr bwMode="auto">
            <a:xfrm>
              <a:off x="0" y="0"/>
              <a:ext cx="273" cy="231"/>
            </a:xfrm>
            <a:prstGeom prst="rect">
              <a:avLst/>
            </a:prstGeom>
            <a:noFill/>
            <a:ln>
              <a:noFill/>
            </a:ln>
          </p:spPr>
          <p:txBody>
            <a:bodyPr wrap="none">
              <a:spAutoFit/>
            </a:bodyPr>
            <a:lstStyle>
              <a:lvl1pPr eaLnBrk="0" hangingPunct="0">
                <a:defRPr sz="3600">
                  <a:solidFill>
                    <a:schemeClr val="tx1"/>
                  </a:solidFill>
                  <a:latin typeface="Arial" panose="020B0604020202020204" pitchFamily="34" charset="0"/>
                  <a:ea typeface="PMingLiU" pitchFamily="18" charset="-120"/>
                </a:defRPr>
              </a:lvl1pPr>
              <a:lvl2pPr marL="742950" indent="-285750" eaLnBrk="0" hangingPunct="0">
                <a:defRPr sz="3600">
                  <a:solidFill>
                    <a:schemeClr val="tx1"/>
                  </a:solidFill>
                  <a:latin typeface="Arial" panose="020B0604020202020204" pitchFamily="34" charset="0"/>
                  <a:ea typeface="PMingLiU" pitchFamily="18" charset="-120"/>
                </a:defRPr>
              </a:lvl2pPr>
              <a:lvl3pPr marL="1143000" indent="-228600" eaLnBrk="0" hangingPunct="0">
                <a:defRPr sz="3600">
                  <a:solidFill>
                    <a:schemeClr val="tx1"/>
                  </a:solidFill>
                  <a:latin typeface="Arial" panose="020B0604020202020204" pitchFamily="34" charset="0"/>
                  <a:ea typeface="PMingLiU" pitchFamily="18" charset="-120"/>
                </a:defRPr>
              </a:lvl3pPr>
              <a:lvl4pPr marL="1600200" indent="-228600" eaLnBrk="0" hangingPunct="0">
                <a:defRPr sz="3600">
                  <a:solidFill>
                    <a:schemeClr val="tx1"/>
                  </a:solidFill>
                  <a:latin typeface="Arial" panose="020B0604020202020204" pitchFamily="34" charset="0"/>
                  <a:ea typeface="PMingLiU" pitchFamily="18" charset="-120"/>
                </a:defRPr>
              </a:lvl4pPr>
              <a:lvl5pPr marL="2057400" indent="-228600" eaLnBrk="0" hangingPunct="0">
                <a:defRPr sz="3600">
                  <a:solidFill>
                    <a:schemeClr val="tx1"/>
                  </a:solidFill>
                  <a:latin typeface="Arial" panose="020B0604020202020204" pitchFamily="34" charset="0"/>
                  <a:ea typeface="PMingLiU" pitchFamily="18" charset="-120"/>
                </a:defRPr>
              </a:lvl5pPr>
              <a:lvl6pPr marL="25146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0" i="0" u="none" strike="noStrike" kern="1200" cap="none" spc="0" normalizeH="0" baseline="0" noProof="0">
                  <a:ln>
                    <a:noFill/>
                  </a:ln>
                  <a:solidFill>
                    <a:schemeClr val="accent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R</a:t>
              </a:r>
              <a:r>
                <a:rPr kumimoji="0" lang="en-US" sz="1800" b="0" i="0" u="none" strike="noStrike" kern="1200" cap="none" spc="0" normalizeH="0" baseline="-25000" noProof="0">
                  <a:ln>
                    <a:noFill/>
                  </a:ln>
                  <a:solidFill>
                    <a:schemeClr val="accent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3</a:t>
              </a:r>
              <a:endParaRPr kumimoji="0" lang="en-US" sz="1800" b="0" i="0" u="none" strike="noStrike" kern="1200" cap="none" spc="0" normalizeH="0" baseline="0" noProof="0">
                <a:ln>
                  <a:noFill/>
                </a:ln>
                <a:solidFill>
                  <a:schemeClr val="accent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22909" name="Line 30"/>
            <p:cNvSpPr/>
            <p:nvPr/>
          </p:nvSpPr>
          <p:spPr>
            <a:xfrm>
              <a:off x="144" y="240"/>
              <a:ext cx="0" cy="96"/>
            </a:xfrm>
            <a:prstGeom prst="line">
              <a:avLst/>
            </a:prstGeom>
            <a:ln w="28575" cap="flat" cmpd="sng">
              <a:solidFill>
                <a:schemeClr val="tx1"/>
              </a:solidFill>
              <a:prstDash val="solid"/>
              <a:round/>
              <a:headEnd type="none" w="med" len="med"/>
              <a:tailEnd type="none" w="med" len="med"/>
            </a:ln>
          </p:spPr>
        </p:sp>
      </p:grpSp>
      <p:grpSp>
        <p:nvGrpSpPr>
          <p:cNvPr id="122910" name="Group 31"/>
          <p:cNvGrpSpPr/>
          <p:nvPr/>
        </p:nvGrpSpPr>
        <p:grpSpPr>
          <a:xfrm>
            <a:off x="5694363" y="1347788"/>
            <a:ext cx="433387" cy="533400"/>
            <a:chOff x="0" y="0"/>
            <a:chExt cx="273" cy="336"/>
          </a:xfrm>
        </p:grpSpPr>
        <p:sp>
          <p:nvSpPr>
            <p:cNvPr id="100384" name="Text Box 32"/>
            <p:cNvSpPr txBox="1">
              <a:spLocks noChangeArrowheads="1"/>
            </p:cNvSpPr>
            <p:nvPr/>
          </p:nvSpPr>
          <p:spPr bwMode="auto">
            <a:xfrm>
              <a:off x="0" y="0"/>
              <a:ext cx="273" cy="231"/>
            </a:xfrm>
            <a:prstGeom prst="rect">
              <a:avLst/>
            </a:prstGeom>
            <a:noFill/>
            <a:ln>
              <a:noFill/>
            </a:ln>
          </p:spPr>
          <p:txBody>
            <a:bodyPr wrap="none">
              <a:spAutoFit/>
            </a:bodyPr>
            <a:lstStyle>
              <a:lvl1pPr eaLnBrk="0" hangingPunct="0">
                <a:defRPr sz="3600">
                  <a:solidFill>
                    <a:schemeClr val="tx1"/>
                  </a:solidFill>
                  <a:latin typeface="Arial" panose="020B0604020202020204" pitchFamily="34" charset="0"/>
                  <a:ea typeface="PMingLiU" pitchFamily="18" charset="-120"/>
                </a:defRPr>
              </a:lvl1pPr>
              <a:lvl2pPr marL="742950" indent="-285750" eaLnBrk="0" hangingPunct="0">
                <a:defRPr sz="3600">
                  <a:solidFill>
                    <a:schemeClr val="tx1"/>
                  </a:solidFill>
                  <a:latin typeface="Arial" panose="020B0604020202020204" pitchFamily="34" charset="0"/>
                  <a:ea typeface="PMingLiU" pitchFamily="18" charset="-120"/>
                </a:defRPr>
              </a:lvl2pPr>
              <a:lvl3pPr marL="1143000" indent="-228600" eaLnBrk="0" hangingPunct="0">
                <a:defRPr sz="3600">
                  <a:solidFill>
                    <a:schemeClr val="tx1"/>
                  </a:solidFill>
                  <a:latin typeface="Arial" panose="020B0604020202020204" pitchFamily="34" charset="0"/>
                  <a:ea typeface="PMingLiU" pitchFamily="18" charset="-120"/>
                </a:defRPr>
              </a:lvl3pPr>
              <a:lvl4pPr marL="1600200" indent="-228600" eaLnBrk="0" hangingPunct="0">
                <a:defRPr sz="3600">
                  <a:solidFill>
                    <a:schemeClr val="tx1"/>
                  </a:solidFill>
                  <a:latin typeface="Arial" panose="020B0604020202020204" pitchFamily="34" charset="0"/>
                  <a:ea typeface="PMingLiU" pitchFamily="18" charset="-120"/>
                </a:defRPr>
              </a:lvl4pPr>
              <a:lvl5pPr marL="2057400" indent="-228600" eaLnBrk="0" hangingPunct="0">
                <a:defRPr sz="3600">
                  <a:solidFill>
                    <a:schemeClr val="tx1"/>
                  </a:solidFill>
                  <a:latin typeface="Arial" panose="020B0604020202020204" pitchFamily="34" charset="0"/>
                  <a:ea typeface="PMingLiU" pitchFamily="18" charset="-120"/>
                </a:defRPr>
              </a:lvl5pPr>
              <a:lvl6pPr marL="25146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0" i="0" u="none" strike="noStrike" kern="1200" cap="none" spc="0" normalizeH="0" baseline="0" noProof="0">
                  <a:ln>
                    <a:noFill/>
                  </a:ln>
                  <a:solidFill>
                    <a:srgbClr val="00FF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R</a:t>
              </a:r>
              <a:r>
                <a:rPr kumimoji="0" lang="en-US" sz="1800" b="0" i="0" u="none" strike="noStrike" kern="1200" cap="none" spc="0" normalizeH="0" baseline="-25000" noProof="0">
                  <a:ln>
                    <a:noFill/>
                  </a:ln>
                  <a:solidFill>
                    <a:srgbClr val="00FF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4</a:t>
              </a:r>
              <a:endParaRPr kumimoji="0" lang="en-US" sz="1800" b="0" i="0" u="none" strike="noStrike" kern="1200" cap="none" spc="0" normalizeH="0" baseline="0" noProof="0">
                <a:ln>
                  <a:noFill/>
                </a:ln>
                <a:solidFill>
                  <a:srgbClr val="00FF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22912" name="Line 33"/>
            <p:cNvSpPr/>
            <p:nvPr/>
          </p:nvSpPr>
          <p:spPr>
            <a:xfrm>
              <a:off x="144" y="240"/>
              <a:ext cx="0" cy="96"/>
            </a:xfrm>
            <a:prstGeom prst="line">
              <a:avLst/>
            </a:prstGeom>
            <a:ln w="28575" cap="flat" cmpd="sng">
              <a:solidFill>
                <a:schemeClr val="tx1"/>
              </a:solidFill>
              <a:prstDash val="solid"/>
              <a:round/>
              <a:headEnd type="none" w="med" len="med"/>
              <a:tailEnd type="none" w="med" len="med"/>
            </a:ln>
          </p:spPr>
        </p:sp>
      </p:grpSp>
      <p:sp>
        <p:nvSpPr>
          <p:cNvPr id="122913" name="AutoShape 34"/>
          <p:cNvSpPr/>
          <p:nvPr/>
        </p:nvSpPr>
        <p:spPr>
          <a:xfrm>
            <a:off x="3994150" y="1347788"/>
            <a:ext cx="381000" cy="457200"/>
          </a:xfrm>
          <a:prstGeom prst="lightningBolt">
            <a:avLst/>
          </a:prstGeom>
          <a:solidFill>
            <a:srgbClr val="CC00CC"/>
          </a:solidFill>
          <a:ln w="127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100387" name="Text Box 35"/>
          <p:cNvSpPr txBox="1">
            <a:spLocks noChangeArrowheads="1"/>
          </p:cNvSpPr>
          <p:nvPr/>
        </p:nvSpPr>
        <p:spPr bwMode="auto">
          <a:xfrm>
            <a:off x="3079750" y="981075"/>
            <a:ext cx="1174750" cy="366713"/>
          </a:xfrm>
          <a:prstGeom prst="rect">
            <a:avLst/>
          </a:prstGeom>
          <a:noFill/>
          <a:ln>
            <a:noFill/>
          </a:ln>
        </p:spPr>
        <p:txBody>
          <a:bodyPr wrap="none">
            <a:spAutoFit/>
          </a:bodyPr>
          <a:lstStyle>
            <a:lvl1pPr eaLnBrk="0" hangingPunct="0">
              <a:defRPr sz="3600">
                <a:solidFill>
                  <a:schemeClr val="tx1"/>
                </a:solidFill>
                <a:latin typeface="Arial" panose="020B0604020202020204" pitchFamily="34" charset="0"/>
                <a:ea typeface="PMingLiU" pitchFamily="18" charset="-120"/>
              </a:defRPr>
            </a:lvl1pPr>
            <a:lvl2pPr marL="742950" indent="-285750" eaLnBrk="0" hangingPunct="0">
              <a:defRPr sz="3600">
                <a:solidFill>
                  <a:schemeClr val="tx1"/>
                </a:solidFill>
                <a:latin typeface="Arial" panose="020B0604020202020204" pitchFamily="34" charset="0"/>
                <a:ea typeface="PMingLiU" pitchFamily="18" charset="-120"/>
              </a:defRPr>
            </a:lvl2pPr>
            <a:lvl3pPr marL="1143000" indent="-228600" eaLnBrk="0" hangingPunct="0">
              <a:defRPr sz="3600">
                <a:solidFill>
                  <a:schemeClr val="tx1"/>
                </a:solidFill>
                <a:latin typeface="Arial" panose="020B0604020202020204" pitchFamily="34" charset="0"/>
                <a:ea typeface="PMingLiU" pitchFamily="18" charset="-120"/>
              </a:defRPr>
            </a:lvl3pPr>
            <a:lvl4pPr marL="1600200" indent="-228600" eaLnBrk="0" hangingPunct="0">
              <a:defRPr sz="3600">
                <a:solidFill>
                  <a:schemeClr val="tx1"/>
                </a:solidFill>
                <a:latin typeface="Arial" panose="020B0604020202020204" pitchFamily="34" charset="0"/>
                <a:ea typeface="PMingLiU" pitchFamily="18" charset="-120"/>
              </a:defRPr>
            </a:lvl4pPr>
            <a:lvl5pPr marL="2057400" indent="-228600" eaLnBrk="0" hangingPunct="0">
              <a:defRPr sz="3600">
                <a:solidFill>
                  <a:schemeClr val="tx1"/>
                </a:solidFill>
                <a:latin typeface="Arial" panose="020B0604020202020204" pitchFamily="34" charset="0"/>
                <a:ea typeface="PMingLiU" pitchFamily="18" charset="-120"/>
              </a:defRPr>
            </a:lvl5pPr>
            <a:lvl6pPr marL="25146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0" i="0" u="none" strike="noStrike" kern="1200" cap="none" spc="0" normalizeH="0" baseline="0" noProof="0">
                <a:ln>
                  <a:noFill/>
                </a:ln>
                <a:solidFill>
                  <a:schemeClr val="accent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(Arg, Lys)</a:t>
            </a:r>
          </a:p>
        </p:txBody>
      </p:sp>
      <p:sp>
        <p:nvSpPr>
          <p:cNvPr id="100388" name="Text Box 36"/>
          <p:cNvSpPr txBox="1"/>
          <p:nvPr/>
        </p:nvSpPr>
        <p:spPr>
          <a:xfrm>
            <a:off x="3213100" y="3911600"/>
            <a:ext cx="2411413" cy="317500"/>
          </a:xfrm>
          <a:prstGeom prst="rect">
            <a:avLst/>
          </a:prstGeom>
          <a:solidFill>
            <a:srgbClr val="FFFF00"/>
          </a:solidFill>
          <a:ln w="12700" cap="flat" cmpd="sng">
            <a:solidFill>
              <a:srgbClr val="FFFF00"/>
            </a:solidFill>
            <a:prstDash val="solid"/>
            <a:miter/>
            <a:headEnd type="none" w="med" len="med"/>
            <a:tailEnd type="none" w="med" len="med"/>
          </a:ln>
        </p:spPr>
        <p:txBody>
          <a:bodyPr wrap="none" anchor="t">
            <a:spAutoFit/>
          </a:bodyPr>
          <a:lstStyle/>
          <a:p>
            <a:pPr algn="ctr"/>
            <a:r>
              <a:rPr lang="en-US" altLang="zh-CN" sz="1400" b="1" i="1" dirty="0">
                <a:solidFill>
                  <a:srgbClr val="000000"/>
                </a:solidFill>
                <a:latin typeface="Arial" panose="020B0604020202020204" pitchFamily="34" charset="0"/>
                <a:ea typeface="宋体" panose="02010600030101010101" pitchFamily="2" charset="-122"/>
              </a:rPr>
              <a:t>C-terminal labeled peptide</a:t>
            </a:r>
            <a:endParaRPr lang="en-US" altLang="zh-CN" sz="1400" b="1" dirty="0">
              <a:solidFill>
                <a:srgbClr val="000000"/>
              </a:solidFill>
              <a:latin typeface="Arial" panose="020B0604020202020204" pitchFamily="34" charset="0"/>
              <a:ea typeface="宋体" panose="02010600030101010101" pitchFamily="2" charset="-122"/>
            </a:endParaRPr>
          </a:p>
        </p:txBody>
      </p:sp>
      <p:grpSp>
        <p:nvGrpSpPr>
          <p:cNvPr id="13" name="Group 37"/>
          <p:cNvGrpSpPr/>
          <p:nvPr/>
        </p:nvGrpSpPr>
        <p:grpSpPr>
          <a:xfrm>
            <a:off x="266700" y="3043238"/>
            <a:ext cx="3009900" cy="1778000"/>
            <a:chOff x="0" y="0"/>
            <a:chExt cx="1896" cy="1120"/>
          </a:xfrm>
        </p:grpSpPr>
        <p:grpSp>
          <p:nvGrpSpPr>
            <p:cNvPr id="122917" name="Group 38"/>
            <p:cNvGrpSpPr/>
            <p:nvPr/>
          </p:nvGrpSpPr>
          <p:grpSpPr>
            <a:xfrm>
              <a:off x="4" y="0"/>
              <a:ext cx="1892" cy="515"/>
              <a:chOff x="0" y="0"/>
              <a:chExt cx="1892" cy="515"/>
            </a:xfrm>
          </p:grpSpPr>
          <p:sp>
            <p:nvSpPr>
              <p:cNvPr id="100391" name="Text Box 39"/>
              <p:cNvSpPr txBox="1">
                <a:spLocks noChangeArrowheads="1"/>
              </p:cNvSpPr>
              <p:nvPr/>
            </p:nvSpPr>
            <p:spPr bwMode="auto">
              <a:xfrm>
                <a:off x="0" y="303"/>
                <a:ext cx="1892" cy="212"/>
              </a:xfrm>
              <a:prstGeom prst="rect">
                <a:avLst/>
              </a:prstGeom>
              <a:noFill/>
              <a:ln>
                <a:noFill/>
              </a:ln>
            </p:spPr>
            <p:txBody>
              <a:bodyPr wrap="none">
                <a:spAutoFit/>
              </a:bodyPr>
              <a:lstStyle>
                <a:lvl1pPr eaLnBrk="0" hangingPunct="0">
                  <a:defRPr sz="3600">
                    <a:solidFill>
                      <a:schemeClr val="tx1"/>
                    </a:solidFill>
                    <a:latin typeface="Arial" panose="020B0604020202020204" pitchFamily="34" charset="0"/>
                    <a:ea typeface="PMingLiU" pitchFamily="18" charset="-120"/>
                  </a:defRPr>
                </a:lvl1pPr>
                <a:lvl2pPr marL="742950" indent="-285750" eaLnBrk="0" hangingPunct="0">
                  <a:defRPr sz="3600">
                    <a:solidFill>
                      <a:schemeClr val="tx1"/>
                    </a:solidFill>
                    <a:latin typeface="Arial" panose="020B0604020202020204" pitchFamily="34" charset="0"/>
                    <a:ea typeface="PMingLiU" pitchFamily="18" charset="-120"/>
                  </a:defRPr>
                </a:lvl2pPr>
                <a:lvl3pPr marL="1143000" indent="-228600" eaLnBrk="0" hangingPunct="0">
                  <a:defRPr sz="3600">
                    <a:solidFill>
                      <a:schemeClr val="tx1"/>
                    </a:solidFill>
                    <a:latin typeface="Arial" panose="020B0604020202020204" pitchFamily="34" charset="0"/>
                    <a:ea typeface="PMingLiU" pitchFamily="18" charset="-120"/>
                  </a:defRPr>
                </a:lvl3pPr>
                <a:lvl4pPr marL="1600200" indent="-228600" eaLnBrk="0" hangingPunct="0">
                  <a:defRPr sz="3600">
                    <a:solidFill>
                      <a:schemeClr val="tx1"/>
                    </a:solidFill>
                    <a:latin typeface="Arial" panose="020B0604020202020204" pitchFamily="34" charset="0"/>
                    <a:ea typeface="PMingLiU" pitchFamily="18" charset="-120"/>
                  </a:defRPr>
                </a:lvl4pPr>
                <a:lvl5pPr marL="2057400" indent="-228600" eaLnBrk="0" hangingPunct="0">
                  <a:defRPr sz="3600">
                    <a:solidFill>
                      <a:schemeClr val="tx1"/>
                    </a:solidFill>
                    <a:latin typeface="Arial" panose="020B0604020202020204" pitchFamily="34" charset="0"/>
                    <a:ea typeface="PMingLiU" pitchFamily="18" charset="-120"/>
                  </a:defRPr>
                </a:lvl5pPr>
                <a:lvl6pPr marL="25146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...NH-CH-CO-NH-CH-CO-</a:t>
                </a:r>
                <a:r>
                  <a:rPr kumimoji="0" lang="en-US" sz="1600" b="1" i="0" u="none" strike="noStrike" kern="1200" cap="none" spc="0" normalizeH="0" baseline="30000" noProof="0">
                    <a:ln>
                      <a:noFill/>
                    </a:ln>
                    <a:solidFill>
                      <a:srgbClr val="33CC33"/>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16</a:t>
                </a:r>
                <a:r>
                  <a:rPr kumimoji="0" lang="en-US" sz="1600" b="1" i="0" u="none" strike="noStrike" kern="1200" cap="none" spc="0" normalizeH="0" baseline="0" noProof="0">
                    <a:ln>
                      <a:noFill/>
                    </a:ln>
                    <a:solidFill>
                      <a:srgbClr val="33CC33"/>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O</a:t>
                </a:r>
                <a:r>
                  <a:rPr kumimoji="0" 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H</a:t>
                </a:r>
              </a:p>
            </p:txBody>
          </p:sp>
          <p:grpSp>
            <p:nvGrpSpPr>
              <p:cNvPr id="122919" name="Group 40"/>
              <p:cNvGrpSpPr/>
              <p:nvPr/>
            </p:nvGrpSpPr>
            <p:grpSpPr>
              <a:xfrm>
                <a:off x="304" y="0"/>
                <a:ext cx="273" cy="336"/>
                <a:chOff x="0" y="0"/>
                <a:chExt cx="273" cy="336"/>
              </a:xfrm>
            </p:grpSpPr>
            <p:sp>
              <p:nvSpPr>
                <p:cNvPr id="100393" name="Text Box 41"/>
                <p:cNvSpPr txBox="1">
                  <a:spLocks noChangeArrowheads="1"/>
                </p:cNvSpPr>
                <p:nvPr/>
              </p:nvSpPr>
              <p:spPr bwMode="auto">
                <a:xfrm>
                  <a:off x="0" y="0"/>
                  <a:ext cx="273" cy="231"/>
                </a:xfrm>
                <a:prstGeom prst="rect">
                  <a:avLst/>
                </a:prstGeom>
                <a:noFill/>
                <a:ln>
                  <a:noFill/>
                </a:ln>
              </p:spPr>
              <p:txBody>
                <a:bodyPr wrap="none">
                  <a:spAutoFit/>
                </a:bodyPr>
                <a:lstStyle>
                  <a:lvl1pPr eaLnBrk="0" hangingPunct="0">
                    <a:defRPr sz="3600">
                      <a:solidFill>
                        <a:schemeClr val="tx1"/>
                      </a:solidFill>
                      <a:latin typeface="Arial" panose="020B0604020202020204" pitchFamily="34" charset="0"/>
                      <a:ea typeface="PMingLiU" pitchFamily="18" charset="-120"/>
                    </a:defRPr>
                  </a:lvl1pPr>
                  <a:lvl2pPr marL="742950" indent="-285750" eaLnBrk="0" hangingPunct="0">
                    <a:defRPr sz="3600">
                      <a:solidFill>
                        <a:schemeClr val="tx1"/>
                      </a:solidFill>
                      <a:latin typeface="Arial" panose="020B0604020202020204" pitchFamily="34" charset="0"/>
                      <a:ea typeface="PMingLiU" pitchFamily="18" charset="-120"/>
                    </a:defRPr>
                  </a:lvl2pPr>
                  <a:lvl3pPr marL="1143000" indent="-228600" eaLnBrk="0" hangingPunct="0">
                    <a:defRPr sz="3600">
                      <a:solidFill>
                        <a:schemeClr val="tx1"/>
                      </a:solidFill>
                      <a:latin typeface="Arial" panose="020B0604020202020204" pitchFamily="34" charset="0"/>
                      <a:ea typeface="PMingLiU" pitchFamily="18" charset="-120"/>
                    </a:defRPr>
                  </a:lvl3pPr>
                  <a:lvl4pPr marL="1600200" indent="-228600" eaLnBrk="0" hangingPunct="0">
                    <a:defRPr sz="3600">
                      <a:solidFill>
                        <a:schemeClr val="tx1"/>
                      </a:solidFill>
                      <a:latin typeface="Arial" panose="020B0604020202020204" pitchFamily="34" charset="0"/>
                      <a:ea typeface="PMingLiU" pitchFamily="18" charset="-120"/>
                    </a:defRPr>
                  </a:lvl4pPr>
                  <a:lvl5pPr marL="2057400" indent="-228600" eaLnBrk="0" hangingPunct="0">
                    <a:defRPr sz="3600">
                      <a:solidFill>
                        <a:schemeClr val="tx1"/>
                      </a:solidFill>
                      <a:latin typeface="Arial" panose="020B0604020202020204" pitchFamily="34" charset="0"/>
                      <a:ea typeface="PMingLiU" pitchFamily="18" charset="-120"/>
                    </a:defRPr>
                  </a:lvl5pPr>
                  <a:lvl6pPr marL="25146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0" i="0" u="none" strike="noStrike" kern="1200" cap="none" spc="0" normalizeH="0" baseline="0" noProof="0">
                      <a:ln>
                        <a:noFill/>
                      </a:ln>
                      <a:solidFill>
                        <a:schemeClr val="accent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R</a:t>
                  </a:r>
                  <a:r>
                    <a:rPr kumimoji="0" lang="en-US" sz="1800" b="0" i="0" u="none" strike="noStrike" kern="1200" cap="none" spc="0" normalizeH="0" baseline="-25000" noProof="0">
                      <a:ln>
                        <a:noFill/>
                      </a:ln>
                      <a:solidFill>
                        <a:schemeClr val="accent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a:t>
                  </a:r>
                  <a:endParaRPr kumimoji="0" lang="en-US" sz="1800" b="0" i="0" u="none" strike="noStrike" kern="1200" cap="none" spc="0" normalizeH="0" baseline="0" noProof="0">
                    <a:ln>
                      <a:noFill/>
                    </a:ln>
                    <a:solidFill>
                      <a:schemeClr val="accent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22921" name="Line 42"/>
                <p:cNvSpPr/>
                <p:nvPr/>
              </p:nvSpPr>
              <p:spPr>
                <a:xfrm>
                  <a:off x="144" y="240"/>
                  <a:ext cx="0" cy="96"/>
                </a:xfrm>
                <a:prstGeom prst="line">
                  <a:avLst/>
                </a:prstGeom>
                <a:ln w="28575" cap="flat" cmpd="sng">
                  <a:solidFill>
                    <a:schemeClr val="tx1"/>
                  </a:solidFill>
                  <a:prstDash val="solid"/>
                  <a:round/>
                  <a:headEnd type="none" w="med" len="med"/>
                  <a:tailEnd type="none" w="med" len="med"/>
                </a:ln>
              </p:spPr>
            </p:sp>
          </p:grpSp>
          <p:grpSp>
            <p:nvGrpSpPr>
              <p:cNvPr id="122922" name="Group 43"/>
              <p:cNvGrpSpPr/>
              <p:nvPr/>
            </p:nvGrpSpPr>
            <p:grpSpPr>
              <a:xfrm>
                <a:off x="1009" y="0"/>
                <a:ext cx="273" cy="336"/>
                <a:chOff x="0" y="0"/>
                <a:chExt cx="273" cy="336"/>
              </a:xfrm>
            </p:grpSpPr>
            <p:sp>
              <p:nvSpPr>
                <p:cNvPr id="100396" name="Text Box 44"/>
                <p:cNvSpPr txBox="1">
                  <a:spLocks noChangeArrowheads="1"/>
                </p:cNvSpPr>
                <p:nvPr/>
              </p:nvSpPr>
              <p:spPr bwMode="auto">
                <a:xfrm>
                  <a:off x="0" y="0"/>
                  <a:ext cx="273" cy="231"/>
                </a:xfrm>
                <a:prstGeom prst="rect">
                  <a:avLst/>
                </a:prstGeom>
                <a:noFill/>
                <a:ln>
                  <a:noFill/>
                </a:ln>
              </p:spPr>
              <p:txBody>
                <a:bodyPr wrap="none">
                  <a:spAutoFit/>
                </a:bodyPr>
                <a:lstStyle>
                  <a:lvl1pPr eaLnBrk="0" hangingPunct="0">
                    <a:defRPr sz="3600">
                      <a:solidFill>
                        <a:schemeClr val="tx1"/>
                      </a:solidFill>
                      <a:latin typeface="Arial" panose="020B0604020202020204" pitchFamily="34" charset="0"/>
                      <a:ea typeface="PMingLiU" pitchFamily="18" charset="-120"/>
                    </a:defRPr>
                  </a:lvl1pPr>
                  <a:lvl2pPr marL="742950" indent="-285750" eaLnBrk="0" hangingPunct="0">
                    <a:defRPr sz="3600">
                      <a:solidFill>
                        <a:schemeClr val="tx1"/>
                      </a:solidFill>
                      <a:latin typeface="Arial" panose="020B0604020202020204" pitchFamily="34" charset="0"/>
                      <a:ea typeface="PMingLiU" pitchFamily="18" charset="-120"/>
                    </a:defRPr>
                  </a:lvl2pPr>
                  <a:lvl3pPr marL="1143000" indent="-228600" eaLnBrk="0" hangingPunct="0">
                    <a:defRPr sz="3600">
                      <a:solidFill>
                        <a:schemeClr val="tx1"/>
                      </a:solidFill>
                      <a:latin typeface="Arial" panose="020B0604020202020204" pitchFamily="34" charset="0"/>
                      <a:ea typeface="PMingLiU" pitchFamily="18" charset="-120"/>
                    </a:defRPr>
                  </a:lvl3pPr>
                  <a:lvl4pPr marL="1600200" indent="-228600" eaLnBrk="0" hangingPunct="0">
                    <a:defRPr sz="3600">
                      <a:solidFill>
                        <a:schemeClr val="tx1"/>
                      </a:solidFill>
                      <a:latin typeface="Arial" panose="020B0604020202020204" pitchFamily="34" charset="0"/>
                      <a:ea typeface="PMingLiU" pitchFamily="18" charset="-120"/>
                    </a:defRPr>
                  </a:lvl4pPr>
                  <a:lvl5pPr marL="2057400" indent="-228600" eaLnBrk="0" hangingPunct="0">
                    <a:defRPr sz="3600">
                      <a:solidFill>
                        <a:schemeClr val="tx1"/>
                      </a:solidFill>
                      <a:latin typeface="Arial" panose="020B0604020202020204" pitchFamily="34" charset="0"/>
                      <a:ea typeface="PMingLiU" pitchFamily="18" charset="-120"/>
                    </a:defRPr>
                  </a:lvl5pPr>
                  <a:lvl6pPr marL="25146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0" i="0" u="none" strike="noStrike" kern="1200" cap="none" spc="0" normalizeH="0" baseline="0" noProof="0">
                      <a:ln>
                        <a:noFill/>
                      </a:ln>
                      <a:solidFill>
                        <a:schemeClr val="accent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R</a:t>
                  </a:r>
                  <a:r>
                    <a:rPr kumimoji="0" lang="en-US" sz="1800" b="0" i="0" u="none" strike="noStrike" kern="1200" cap="none" spc="0" normalizeH="0" baseline="-25000" noProof="0">
                      <a:ln>
                        <a:noFill/>
                      </a:ln>
                      <a:solidFill>
                        <a:schemeClr val="accent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a:t>
                  </a:r>
                  <a:endParaRPr kumimoji="0" lang="en-US" sz="1800" b="0" i="0" u="none" strike="noStrike" kern="1200" cap="none" spc="0" normalizeH="0" baseline="0" noProof="0">
                    <a:ln>
                      <a:noFill/>
                    </a:ln>
                    <a:solidFill>
                      <a:schemeClr val="accent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22924" name="Line 45"/>
                <p:cNvSpPr/>
                <p:nvPr/>
              </p:nvSpPr>
              <p:spPr>
                <a:xfrm>
                  <a:off x="144" y="240"/>
                  <a:ext cx="0" cy="96"/>
                </a:xfrm>
                <a:prstGeom prst="line">
                  <a:avLst/>
                </a:prstGeom>
                <a:ln w="28575" cap="flat" cmpd="sng">
                  <a:solidFill>
                    <a:schemeClr val="tx1"/>
                  </a:solidFill>
                  <a:prstDash val="solid"/>
                  <a:round/>
                  <a:headEnd type="none" w="med" len="med"/>
                  <a:tailEnd type="none" w="med" len="med"/>
                </a:ln>
              </p:spPr>
            </p:sp>
          </p:grpSp>
        </p:grpSp>
        <p:grpSp>
          <p:nvGrpSpPr>
            <p:cNvPr id="122925" name="Group 46"/>
            <p:cNvGrpSpPr/>
            <p:nvPr/>
          </p:nvGrpSpPr>
          <p:grpSpPr>
            <a:xfrm>
              <a:off x="0" y="561"/>
              <a:ext cx="1850" cy="559"/>
              <a:chOff x="0" y="0"/>
              <a:chExt cx="1692" cy="489"/>
            </a:xfrm>
          </p:grpSpPr>
          <p:grpSp>
            <p:nvGrpSpPr>
              <p:cNvPr id="122926" name="Group 47"/>
              <p:cNvGrpSpPr/>
              <p:nvPr/>
            </p:nvGrpSpPr>
            <p:grpSpPr>
              <a:xfrm>
                <a:off x="242" y="0"/>
                <a:ext cx="250" cy="336"/>
                <a:chOff x="0" y="0"/>
                <a:chExt cx="250" cy="336"/>
              </a:xfrm>
            </p:grpSpPr>
            <p:sp>
              <p:nvSpPr>
                <p:cNvPr id="100400" name="Text Box 48"/>
                <p:cNvSpPr txBox="1">
                  <a:spLocks noChangeArrowheads="1"/>
                </p:cNvSpPr>
                <p:nvPr/>
              </p:nvSpPr>
              <p:spPr bwMode="auto">
                <a:xfrm>
                  <a:off x="0" y="0"/>
                  <a:ext cx="250" cy="202"/>
                </a:xfrm>
                <a:prstGeom prst="rect">
                  <a:avLst/>
                </a:prstGeom>
                <a:noFill/>
                <a:ln>
                  <a:noFill/>
                </a:ln>
              </p:spPr>
              <p:txBody>
                <a:bodyPr wrap="none">
                  <a:spAutoFit/>
                </a:bodyPr>
                <a:lstStyle>
                  <a:lvl1pPr eaLnBrk="0" hangingPunct="0">
                    <a:defRPr sz="3600">
                      <a:solidFill>
                        <a:schemeClr val="tx1"/>
                      </a:solidFill>
                      <a:latin typeface="Arial" panose="020B0604020202020204" pitchFamily="34" charset="0"/>
                      <a:ea typeface="PMingLiU" pitchFamily="18" charset="-120"/>
                    </a:defRPr>
                  </a:lvl1pPr>
                  <a:lvl2pPr marL="742950" indent="-285750" eaLnBrk="0" hangingPunct="0">
                    <a:defRPr sz="3600">
                      <a:solidFill>
                        <a:schemeClr val="tx1"/>
                      </a:solidFill>
                      <a:latin typeface="Arial" panose="020B0604020202020204" pitchFamily="34" charset="0"/>
                      <a:ea typeface="PMingLiU" pitchFamily="18" charset="-120"/>
                    </a:defRPr>
                  </a:lvl2pPr>
                  <a:lvl3pPr marL="1143000" indent="-228600" eaLnBrk="0" hangingPunct="0">
                    <a:defRPr sz="3600">
                      <a:solidFill>
                        <a:schemeClr val="tx1"/>
                      </a:solidFill>
                      <a:latin typeface="Arial" panose="020B0604020202020204" pitchFamily="34" charset="0"/>
                      <a:ea typeface="PMingLiU" pitchFamily="18" charset="-120"/>
                    </a:defRPr>
                  </a:lvl3pPr>
                  <a:lvl4pPr marL="1600200" indent="-228600" eaLnBrk="0" hangingPunct="0">
                    <a:defRPr sz="3600">
                      <a:solidFill>
                        <a:schemeClr val="tx1"/>
                      </a:solidFill>
                      <a:latin typeface="Arial" panose="020B0604020202020204" pitchFamily="34" charset="0"/>
                      <a:ea typeface="PMingLiU" pitchFamily="18" charset="-120"/>
                    </a:defRPr>
                  </a:lvl4pPr>
                  <a:lvl5pPr marL="2057400" indent="-228600" eaLnBrk="0" hangingPunct="0">
                    <a:defRPr sz="3600">
                      <a:solidFill>
                        <a:schemeClr val="tx1"/>
                      </a:solidFill>
                      <a:latin typeface="Arial" panose="020B0604020202020204" pitchFamily="34" charset="0"/>
                      <a:ea typeface="PMingLiU" pitchFamily="18" charset="-120"/>
                    </a:defRPr>
                  </a:lvl5pPr>
                  <a:lvl6pPr marL="25146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R</a:t>
                  </a:r>
                  <a:r>
                    <a:rPr kumimoji="0" lang="en-US" sz="1800" b="0" i="0" u="none" strike="noStrike" kern="1200" cap="none" spc="0" normalizeH="0" baseline="-2500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3</a:t>
                  </a:r>
                  <a:endParaRPr kumimoji="0" lang="en-US" sz="18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22928" name="Line 49"/>
                <p:cNvSpPr/>
                <p:nvPr/>
              </p:nvSpPr>
              <p:spPr>
                <a:xfrm>
                  <a:off x="144" y="240"/>
                  <a:ext cx="0" cy="96"/>
                </a:xfrm>
                <a:prstGeom prst="line">
                  <a:avLst/>
                </a:prstGeom>
                <a:ln w="28575" cap="flat" cmpd="sng">
                  <a:solidFill>
                    <a:schemeClr val="tx1"/>
                  </a:solidFill>
                  <a:prstDash val="solid"/>
                  <a:round/>
                  <a:headEnd type="none" w="med" len="med"/>
                  <a:tailEnd type="none" w="med" len="med"/>
                </a:ln>
              </p:spPr>
            </p:sp>
          </p:grpSp>
          <p:grpSp>
            <p:nvGrpSpPr>
              <p:cNvPr id="122929" name="Group 50"/>
              <p:cNvGrpSpPr/>
              <p:nvPr/>
            </p:nvGrpSpPr>
            <p:grpSpPr>
              <a:xfrm>
                <a:off x="914" y="0"/>
                <a:ext cx="249" cy="336"/>
                <a:chOff x="0" y="0"/>
                <a:chExt cx="249" cy="336"/>
              </a:xfrm>
            </p:grpSpPr>
            <p:sp>
              <p:nvSpPr>
                <p:cNvPr id="100403" name="Text Box 51"/>
                <p:cNvSpPr txBox="1">
                  <a:spLocks noChangeArrowheads="1"/>
                </p:cNvSpPr>
                <p:nvPr/>
              </p:nvSpPr>
              <p:spPr bwMode="auto">
                <a:xfrm>
                  <a:off x="0" y="0"/>
                  <a:ext cx="252" cy="202"/>
                </a:xfrm>
                <a:prstGeom prst="rect">
                  <a:avLst/>
                </a:prstGeom>
                <a:noFill/>
                <a:ln>
                  <a:noFill/>
                </a:ln>
              </p:spPr>
              <p:txBody>
                <a:bodyPr wrap="none">
                  <a:spAutoFit/>
                </a:bodyPr>
                <a:lstStyle>
                  <a:lvl1pPr eaLnBrk="0" hangingPunct="0">
                    <a:defRPr sz="3600">
                      <a:solidFill>
                        <a:schemeClr val="tx1"/>
                      </a:solidFill>
                      <a:latin typeface="Arial" panose="020B0604020202020204" pitchFamily="34" charset="0"/>
                      <a:ea typeface="PMingLiU" pitchFamily="18" charset="-120"/>
                    </a:defRPr>
                  </a:lvl1pPr>
                  <a:lvl2pPr marL="742950" indent="-285750" eaLnBrk="0" hangingPunct="0">
                    <a:defRPr sz="3600">
                      <a:solidFill>
                        <a:schemeClr val="tx1"/>
                      </a:solidFill>
                      <a:latin typeface="Arial" panose="020B0604020202020204" pitchFamily="34" charset="0"/>
                      <a:ea typeface="PMingLiU" pitchFamily="18" charset="-120"/>
                    </a:defRPr>
                  </a:lvl2pPr>
                  <a:lvl3pPr marL="1143000" indent="-228600" eaLnBrk="0" hangingPunct="0">
                    <a:defRPr sz="3600">
                      <a:solidFill>
                        <a:schemeClr val="tx1"/>
                      </a:solidFill>
                      <a:latin typeface="Arial" panose="020B0604020202020204" pitchFamily="34" charset="0"/>
                      <a:ea typeface="PMingLiU" pitchFamily="18" charset="-120"/>
                    </a:defRPr>
                  </a:lvl3pPr>
                  <a:lvl4pPr marL="1600200" indent="-228600" eaLnBrk="0" hangingPunct="0">
                    <a:defRPr sz="3600">
                      <a:solidFill>
                        <a:schemeClr val="tx1"/>
                      </a:solidFill>
                      <a:latin typeface="Arial" panose="020B0604020202020204" pitchFamily="34" charset="0"/>
                      <a:ea typeface="PMingLiU" pitchFamily="18" charset="-120"/>
                    </a:defRPr>
                  </a:lvl4pPr>
                  <a:lvl5pPr marL="2057400" indent="-228600" eaLnBrk="0" hangingPunct="0">
                    <a:defRPr sz="3600">
                      <a:solidFill>
                        <a:schemeClr val="tx1"/>
                      </a:solidFill>
                      <a:latin typeface="Arial" panose="020B0604020202020204" pitchFamily="34" charset="0"/>
                      <a:ea typeface="PMingLiU" pitchFamily="18" charset="-120"/>
                    </a:defRPr>
                  </a:lvl5pPr>
                  <a:lvl6pPr marL="25146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0" i="0" u="none" strike="noStrike" kern="1200" cap="none" spc="0" normalizeH="0" baseline="0" noProof="0">
                      <a:ln>
                        <a:noFill/>
                      </a:ln>
                      <a:solidFill>
                        <a:srgbClr val="00FF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R</a:t>
                  </a:r>
                  <a:r>
                    <a:rPr kumimoji="0" lang="en-US" sz="1800" b="0" i="0" u="none" strike="noStrike" kern="1200" cap="none" spc="0" normalizeH="0" baseline="-25000" noProof="0">
                      <a:ln>
                        <a:noFill/>
                      </a:ln>
                      <a:solidFill>
                        <a:srgbClr val="00FF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4</a:t>
                  </a:r>
                  <a:endParaRPr kumimoji="0" lang="en-US" sz="1800" b="0" i="0" u="none" strike="noStrike" kern="1200" cap="none" spc="0" normalizeH="0" baseline="0" noProof="0">
                    <a:ln>
                      <a:noFill/>
                    </a:ln>
                    <a:solidFill>
                      <a:srgbClr val="00FF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22931" name="Line 52"/>
                <p:cNvSpPr/>
                <p:nvPr/>
              </p:nvSpPr>
              <p:spPr>
                <a:xfrm>
                  <a:off x="144" y="240"/>
                  <a:ext cx="0" cy="96"/>
                </a:xfrm>
                <a:prstGeom prst="line">
                  <a:avLst/>
                </a:prstGeom>
                <a:ln w="28575" cap="flat" cmpd="sng">
                  <a:solidFill>
                    <a:schemeClr val="tx1"/>
                  </a:solidFill>
                  <a:prstDash val="solid"/>
                  <a:round/>
                  <a:headEnd type="none" w="med" len="med"/>
                  <a:tailEnd type="none" w="med" len="med"/>
                </a:ln>
              </p:spPr>
            </p:sp>
          </p:grpSp>
          <p:sp>
            <p:nvSpPr>
              <p:cNvPr id="122932" name="Rectangle 53"/>
              <p:cNvSpPr/>
              <p:nvPr/>
            </p:nvSpPr>
            <p:spPr>
              <a:xfrm>
                <a:off x="0" y="303"/>
                <a:ext cx="1692" cy="186"/>
              </a:xfrm>
              <a:prstGeom prst="rect">
                <a:avLst/>
              </a:prstGeom>
              <a:noFill/>
              <a:ln w="9525">
                <a:noFill/>
              </a:ln>
            </p:spPr>
            <p:txBody>
              <a:bodyPr anchor="t">
                <a:spAutoFit/>
              </a:bodyPr>
              <a:lstStyle/>
              <a:p>
                <a:r>
                  <a:rPr lang="en-US" altLang="zh-CN" sz="1600" b="1" dirty="0">
                    <a:latin typeface="Arial" panose="020B0604020202020204" pitchFamily="34" charset="0"/>
                    <a:ea typeface="宋体" panose="02010600030101010101" pitchFamily="2" charset="-122"/>
                  </a:rPr>
                  <a:t>NH</a:t>
                </a:r>
                <a:r>
                  <a:rPr lang="en-US" altLang="zh-CN" sz="1600" b="1" baseline="-25000" dirty="0">
                    <a:latin typeface="Arial" panose="020B0604020202020204" pitchFamily="34" charset="0"/>
                    <a:ea typeface="宋体" panose="02010600030101010101" pitchFamily="2" charset="-122"/>
                  </a:rPr>
                  <a:t>2</a:t>
                </a:r>
                <a:r>
                  <a:rPr lang="en-US" altLang="zh-CN" sz="1600" b="1" dirty="0">
                    <a:latin typeface="Arial" panose="020B0604020202020204" pitchFamily="34" charset="0"/>
                    <a:ea typeface="宋体" panose="02010600030101010101" pitchFamily="2" charset="-122"/>
                  </a:rPr>
                  <a:t>-CH-CO-NH-CH-COOH</a:t>
                </a:r>
              </a:p>
            </p:txBody>
          </p:sp>
        </p:grpSp>
      </p:grpSp>
      <p:grpSp>
        <p:nvGrpSpPr>
          <p:cNvPr id="20" name="Group 54"/>
          <p:cNvGrpSpPr/>
          <p:nvPr/>
        </p:nvGrpSpPr>
        <p:grpSpPr>
          <a:xfrm>
            <a:off x="1692275" y="2133600"/>
            <a:ext cx="5246688" cy="882650"/>
            <a:chOff x="0" y="0"/>
            <a:chExt cx="3305" cy="556"/>
          </a:xfrm>
        </p:grpSpPr>
        <p:sp>
          <p:nvSpPr>
            <p:cNvPr id="122934" name="AutoShape 55"/>
            <p:cNvSpPr/>
            <p:nvPr/>
          </p:nvSpPr>
          <p:spPr>
            <a:xfrm>
              <a:off x="1498" y="0"/>
              <a:ext cx="384" cy="288"/>
            </a:xfrm>
            <a:prstGeom prst="downArrow">
              <a:avLst>
                <a:gd name="adj1" fmla="val 50000"/>
                <a:gd name="adj2" fmla="val 25000"/>
              </a:avLst>
            </a:prstGeom>
            <a:solidFill>
              <a:srgbClr val="CC00CC"/>
            </a:solidFill>
            <a:ln w="127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100408" name="Text Box 56"/>
            <p:cNvSpPr txBox="1">
              <a:spLocks noChangeArrowheads="1"/>
            </p:cNvSpPr>
            <p:nvPr/>
          </p:nvSpPr>
          <p:spPr bwMode="auto">
            <a:xfrm>
              <a:off x="2222" y="239"/>
              <a:ext cx="1083" cy="231"/>
            </a:xfrm>
            <a:prstGeom prst="rect">
              <a:avLst/>
            </a:prstGeom>
            <a:noFill/>
            <a:ln>
              <a:noFill/>
            </a:ln>
          </p:spPr>
          <p:txBody>
            <a:bodyPr wrap="none">
              <a:spAutoFit/>
            </a:bodyPr>
            <a:lstStyle>
              <a:lvl1pPr eaLnBrk="0" hangingPunct="0">
                <a:defRPr sz="3600">
                  <a:solidFill>
                    <a:schemeClr val="tx1"/>
                  </a:solidFill>
                  <a:latin typeface="Arial" panose="020B0604020202020204" pitchFamily="34" charset="0"/>
                  <a:ea typeface="PMingLiU" pitchFamily="18" charset="-120"/>
                </a:defRPr>
              </a:lvl1pPr>
              <a:lvl2pPr marL="742950" indent="-285750" eaLnBrk="0" hangingPunct="0">
                <a:defRPr sz="3600">
                  <a:solidFill>
                    <a:schemeClr val="tx1"/>
                  </a:solidFill>
                  <a:latin typeface="Arial" panose="020B0604020202020204" pitchFamily="34" charset="0"/>
                  <a:ea typeface="PMingLiU" pitchFamily="18" charset="-120"/>
                </a:defRPr>
              </a:lvl2pPr>
              <a:lvl3pPr marL="1143000" indent="-228600" eaLnBrk="0" hangingPunct="0">
                <a:defRPr sz="3600">
                  <a:solidFill>
                    <a:schemeClr val="tx1"/>
                  </a:solidFill>
                  <a:latin typeface="Arial" panose="020B0604020202020204" pitchFamily="34" charset="0"/>
                  <a:ea typeface="PMingLiU" pitchFamily="18" charset="-120"/>
                </a:defRPr>
              </a:lvl3pPr>
              <a:lvl4pPr marL="1600200" indent="-228600" eaLnBrk="0" hangingPunct="0">
                <a:defRPr sz="3600">
                  <a:solidFill>
                    <a:schemeClr val="tx1"/>
                  </a:solidFill>
                  <a:latin typeface="Arial" panose="020B0604020202020204" pitchFamily="34" charset="0"/>
                  <a:ea typeface="PMingLiU" pitchFamily="18" charset="-120"/>
                </a:defRPr>
              </a:lvl4pPr>
              <a:lvl5pPr marL="2057400" indent="-228600" eaLnBrk="0" hangingPunct="0">
                <a:defRPr sz="3600">
                  <a:solidFill>
                    <a:schemeClr val="tx1"/>
                  </a:solidFill>
                  <a:latin typeface="Arial" panose="020B0604020202020204" pitchFamily="34" charset="0"/>
                  <a:ea typeface="PMingLiU" pitchFamily="18" charset="-120"/>
                </a:defRPr>
              </a:lvl5pPr>
              <a:lvl6pPr marL="25146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Trypsin /H</a:t>
              </a:r>
              <a:r>
                <a:rPr kumimoji="0" lang="en-US" sz="1800" b="0" i="0" u="none" strike="noStrike" kern="1200" cap="none" spc="0" normalizeH="0" baseline="-2500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a:t>
              </a:r>
              <a:r>
                <a:rPr kumimoji="0" lang="en-US" sz="1800" b="1" i="0" u="none" strike="noStrike" kern="1200" cap="none" spc="0" normalizeH="0" baseline="3000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18</a:t>
              </a:r>
              <a:r>
                <a:rPr kumimoji="0" lang="en-US" sz="1800" b="1"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O</a:t>
              </a:r>
              <a:r>
                <a:rPr kumimoji="0" lang="en-US" sz="1800" b="0"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 </a:t>
              </a:r>
            </a:p>
          </p:txBody>
        </p:sp>
        <p:sp>
          <p:nvSpPr>
            <p:cNvPr id="100409" name="Text Box 57"/>
            <p:cNvSpPr txBox="1">
              <a:spLocks noChangeArrowheads="1"/>
            </p:cNvSpPr>
            <p:nvPr/>
          </p:nvSpPr>
          <p:spPr bwMode="auto">
            <a:xfrm>
              <a:off x="0" y="239"/>
              <a:ext cx="1083" cy="231"/>
            </a:xfrm>
            <a:prstGeom prst="rect">
              <a:avLst/>
            </a:prstGeom>
            <a:noFill/>
            <a:ln>
              <a:noFill/>
            </a:ln>
          </p:spPr>
          <p:txBody>
            <a:bodyPr wrap="none">
              <a:spAutoFit/>
            </a:bodyPr>
            <a:lstStyle>
              <a:lvl1pPr eaLnBrk="0" hangingPunct="0">
                <a:defRPr sz="3600">
                  <a:solidFill>
                    <a:schemeClr val="tx1"/>
                  </a:solidFill>
                  <a:latin typeface="Arial" panose="020B0604020202020204" pitchFamily="34" charset="0"/>
                  <a:ea typeface="PMingLiU" pitchFamily="18" charset="-120"/>
                </a:defRPr>
              </a:lvl1pPr>
              <a:lvl2pPr marL="742950" indent="-285750" eaLnBrk="0" hangingPunct="0">
                <a:defRPr sz="3600">
                  <a:solidFill>
                    <a:schemeClr val="tx1"/>
                  </a:solidFill>
                  <a:latin typeface="Arial" panose="020B0604020202020204" pitchFamily="34" charset="0"/>
                  <a:ea typeface="PMingLiU" pitchFamily="18" charset="-120"/>
                </a:defRPr>
              </a:lvl2pPr>
              <a:lvl3pPr marL="1143000" indent="-228600" eaLnBrk="0" hangingPunct="0">
                <a:defRPr sz="3600">
                  <a:solidFill>
                    <a:schemeClr val="tx1"/>
                  </a:solidFill>
                  <a:latin typeface="Arial" panose="020B0604020202020204" pitchFamily="34" charset="0"/>
                  <a:ea typeface="PMingLiU" pitchFamily="18" charset="-120"/>
                </a:defRPr>
              </a:lvl3pPr>
              <a:lvl4pPr marL="1600200" indent="-228600" eaLnBrk="0" hangingPunct="0">
                <a:defRPr sz="3600">
                  <a:solidFill>
                    <a:schemeClr val="tx1"/>
                  </a:solidFill>
                  <a:latin typeface="Arial" panose="020B0604020202020204" pitchFamily="34" charset="0"/>
                  <a:ea typeface="PMingLiU" pitchFamily="18" charset="-120"/>
                </a:defRPr>
              </a:lvl4pPr>
              <a:lvl5pPr marL="2057400" indent="-228600" eaLnBrk="0" hangingPunct="0">
                <a:defRPr sz="3600">
                  <a:solidFill>
                    <a:schemeClr val="tx1"/>
                  </a:solidFill>
                  <a:latin typeface="Arial" panose="020B0604020202020204" pitchFamily="34" charset="0"/>
                  <a:ea typeface="PMingLiU" pitchFamily="18" charset="-120"/>
                </a:defRPr>
              </a:lvl5pPr>
              <a:lvl6pPr marL="25146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buFont typeface="Arial" panose="020B0604020202020204" pitchFamily="34" charset="0"/>
                <a:defRPr sz="3600">
                  <a:solidFill>
                    <a:schemeClr val="tx1"/>
                  </a:solidFill>
                  <a:latin typeface="Arial" panose="020B0604020202020204" pitchFamily="34" charset="0"/>
                  <a:ea typeface="PMingLiU" pitchFamily="18" charset="-12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Trypsin /H</a:t>
              </a:r>
              <a:r>
                <a:rPr kumimoji="0" lang="en-US" sz="1800" b="0" i="0" u="none" strike="noStrike" kern="1200" cap="none" spc="0" normalizeH="0" baseline="-25000" noProof="0" dirty="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a:t>
              </a:r>
              <a:r>
                <a:rPr kumimoji="0" lang="en-US" sz="1800" b="1" i="0" u="none" strike="noStrike" kern="1200" cap="none" spc="0" normalizeH="0" baseline="30000" noProof="0" dirty="0">
                  <a:ln>
                    <a:noFill/>
                  </a:ln>
                  <a:solidFill>
                    <a:srgbClr val="33CC33"/>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16</a:t>
              </a:r>
              <a:r>
                <a:rPr kumimoji="0" lang="en-US" sz="1800" b="1" i="0" u="none" strike="noStrike" kern="1200" cap="none" spc="0" normalizeH="0" baseline="0" noProof="0" dirty="0">
                  <a:ln>
                    <a:noFill/>
                  </a:ln>
                  <a:solidFill>
                    <a:srgbClr val="33CC33"/>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O</a:t>
              </a:r>
              <a:r>
                <a:rPr kumimoji="0" lang="en-US" sz="1800" b="0" i="0" u="none" strike="noStrike" kern="1200" cap="none" spc="0" normalizeH="0" baseline="0" noProof="0" dirty="0">
                  <a:ln>
                    <a:noFill/>
                  </a:ln>
                  <a:solidFill>
                    <a:srgbClr val="33CC33"/>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 </a:t>
              </a:r>
            </a:p>
          </p:txBody>
        </p:sp>
        <p:sp>
          <p:nvSpPr>
            <p:cNvPr id="122937" name="AutoShape 58"/>
            <p:cNvSpPr/>
            <p:nvPr/>
          </p:nvSpPr>
          <p:spPr>
            <a:xfrm rot="-1659858">
              <a:off x="1088" y="284"/>
              <a:ext cx="454" cy="272"/>
            </a:xfrm>
            <a:prstGeom prst="leftArrow">
              <a:avLst>
                <a:gd name="adj1" fmla="val 50000"/>
                <a:gd name="adj2" fmla="val 41712"/>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sp>
          <p:nvSpPr>
            <p:cNvPr id="122938" name="AutoShape 59"/>
            <p:cNvSpPr/>
            <p:nvPr/>
          </p:nvSpPr>
          <p:spPr>
            <a:xfrm rot="-9135890">
              <a:off x="1814" y="284"/>
              <a:ext cx="454" cy="272"/>
            </a:xfrm>
            <a:prstGeom prst="leftArrow">
              <a:avLst>
                <a:gd name="adj1" fmla="val 50000"/>
                <a:gd name="adj2" fmla="val 41712"/>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PMingLiU" pitchFamily="18" charset="-120"/>
              </a:endParaRPr>
            </a:p>
          </p:txBody>
        </p:sp>
      </p:gr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03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035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035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p:bldP spid="100388" grpId="0" bldLvl="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TotalTime>
  <Words>6244</Words>
  <Application>Microsoft Office PowerPoint</Application>
  <PresentationFormat>全屏显示(4:3)</PresentationFormat>
  <Paragraphs>960</Paragraphs>
  <Slides>106</Slides>
  <Notes>18</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0</vt:i4>
      </vt:variant>
      <vt:variant>
        <vt:lpstr>幻灯片标题</vt:lpstr>
      </vt:variant>
      <vt:variant>
        <vt:i4>106</vt:i4>
      </vt:variant>
    </vt:vector>
  </HeadingPairs>
  <TitlesOfParts>
    <vt:vector size="121" baseType="lpstr">
      <vt:lpstr>Myriad Web</vt:lpstr>
      <vt:lpstr>PerkinElmerFAC</vt:lpstr>
      <vt:lpstr>StarSymbol</vt:lpstr>
      <vt:lpstr>Times-Roman</vt:lpstr>
      <vt:lpstr>黑体</vt:lpstr>
      <vt:lpstr>Arial</vt:lpstr>
      <vt:lpstr>Calibri</vt:lpstr>
      <vt:lpstr>Calibri Light</vt:lpstr>
      <vt:lpstr>Comic Sans MS</vt:lpstr>
      <vt:lpstr>Constantia</vt:lpstr>
      <vt:lpstr>Lucida Sans Unicode</vt:lpstr>
      <vt:lpstr>Times</vt:lpstr>
      <vt:lpstr>Times New Roman</vt:lpstr>
      <vt:lpstr>Wingdings</vt:lpstr>
      <vt:lpstr>Office 主题</vt:lpstr>
      <vt:lpstr>PowerPoint 演示文稿</vt:lpstr>
      <vt:lpstr>Proteomics</vt:lpstr>
      <vt:lpstr>Differential Proteomics</vt:lpstr>
      <vt:lpstr>Differential proteomics</vt:lpstr>
      <vt:lpstr>Differently expressed proteins</vt:lpstr>
      <vt:lpstr>Problems</vt:lpstr>
      <vt:lpstr>Quantification methods</vt:lpstr>
      <vt:lpstr>Use of labeled antibodies-- ELISA</vt:lpstr>
      <vt:lpstr>Differential Display and Quantification at Proteomic Level</vt:lpstr>
      <vt:lpstr>PowerPoint 演示文稿</vt:lpstr>
      <vt:lpstr>Normalization and quantification</vt:lpstr>
      <vt:lpstr>PowerPoint 演示文稿</vt:lpstr>
      <vt:lpstr>PowerPoint 演示文稿</vt:lpstr>
      <vt:lpstr>PowerPoint 演示文稿</vt:lpstr>
      <vt:lpstr>DIGE (difference gel electrophoresis)</vt:lpstr>
      <vt:lpstr>DIGE (difference gel electrophoresis)</vt:lpstr>
      <vt:lpstr>PowerPoint 演示文稿</vt:lpstr>
      <vt:lpstr>PowerPoint 演示文稿</vt:lpstr>
      <vt:lpstr>Sample labelling</vt:lpstr>
      <vt:lpstr>Sample labelling</vt:lpstr>
      <vt:lpstr>PowerPoint 演示文稿</vt:lpstr>
      <vt:lpstr>PowerPoint 演示文稿</vt:lpstr>
      <vt:lpstr>Absolute quantification </vt:lpstr>
      <vt:lpstr>PowerPoint 演示文稿</vt:lpstr>
      <vt:lpstr>PowerPoint 演示文稿</vt:lpstr>
      <vt:lpstr>Minimze experimental variation</vt:lpstr>
      <vt:lpstr>Experimental Design</vt:lpstr>
      <vt:lpstr>PowerPoint 演示文稿</vt:lpstr>
      <vt:lpstr>Two-in-one gel</vt:lpstr>
      <vt:lpstr>PowerPoint 演示文稿</vt:lpstr>
      <vt:lpstr>Advances</vt:lpstr>
      <vt:lpstr>Mass Spectrometry—based methods</vt:lpstr>
      <vt:lpstr>Mass Spectrometry and Quantitative Measurements</vt:lpstr>
      <vt:lpstr>MS based quantitative methods</vt:lpstr>
      <vt:lpstr>Qualitative Proteomics Label vs. Label-Free Methodology</vt:lpstr>
      <vt:lpstr>Stable Isotope Labeling</vt:lpstr>
      <vt:lpstr>Stable Isotope Labeling Methods</vt:lpstr>
      <vt:lpstr>Metabolic / in vivo labeling</vt:lpstr>
      <vt:lpstr>Metabolic labeling                                     —in vivo labeling</vt:lpstr>
      <vt:lpstr>Metabolic Labeling</vt:lpstr>
      <vt:lpstr>Typical SILAC experiment workflow</vt:lpstr>
      <vt:lpstr>Example</vt:lpstr>
      <vt:lpstr>PowerPoint 演示文稿</vt:lpstr>
      <vt:lpstr>PowerPoint 演示文稿</vt:lpstr>
      <vt:lpstr>Immunoblots of selected proteins from microsomal lysates of PC3M and PC3M-LN4 cell lines</vt:lpstr>
      <vt:lpstr>Culture-derived isotope tags (CDITs) </vt:lpstr>
      <vt:lpstr>Secretome-derived isotope tags (SDITs)</vt:lpstr>
      <vt:lpstr>Stable Isotope Labeling</vt:lpstr>
      <vt:lpstr>Chemical Labeling                          —in vitro labeling</vt:lpstr>
      <vt:lpstr>PowerPoint 演示文稿</vt:lpstr>
      <vt:lpstr>The ICAT strategy</vt:lpstr>
      <vt:lpstr>Qualitative Proteomics           --ICAT Methodology</vt:lpstr>
      <vt:lpstr>ICAT Procedure</vt:lpstr>
      <vt:lpstr>SILAC vs. ICAT</vt:lpstr>
      <vt:lpstr>Problems with ICAT</vt:lpstr>
      <vt:lpstr>Developing ICAT</vt:lpstr>
      <vt:lpstr>Acid Cleavable ICAT Reagents（cICAT）</vt:lpstr>
      <vt:lpstr>PowerPoint 演示文稿</vt:lpstr>
      <vt:lpstr>Other cleavable ICAT</vt:lpstr>
      <vt:lpstr>Low recovery</vt:lpstr>
      <vt:lpstr>Solid phase ICAT</vt:lpstr>
      <vt:lpstr>PowerPoint 演示文稿</vt:lpstr>
      <vt:lpstr>Replace affinity tag </vt:lpstr>
      <vt:lpstr>Non Cys-specific ICATs</vt:lpstr>
      <vt:lpstr>Non Cys-specific ICATs</vt:lpstr>
      <vt:lpstr>Non Cys-specific ICATs</vt:lpstr>
      <vt:lpstr>ICAT Movies</vt:lpstr>
      <vt:lpstr>Chemical labeling </vt:lpstr>
      <vt:lpstr>PowerPoint 演示文稿</vt:lpstr>
      <vt:lpstr>Chemical Labeling:        --Glycosylated protein profiling</vt:lpstr>
      <vt:lpstr>Chemical Labeling:     --phosphorylated protein profiling</vt:lpstr>
      <vt:lpstr>PowerPoint 演示文稿</vt:lpstr>
      <vt:lpstr>Isobaric tag reagent</vt:lpstr>
      <vt:lpstr>Isobaric tags</vt:lpstr>
      <vt:lpstr>PowerPoint 演示文稿</vt:lpstr>
      <vt:lpstr>PowerPoint 演示文稿</vt:lpstr>
      <vt:lpstr>PowerPoint 演示文稿</vt:lpstr>
      <vt:lpstr>PowerPoint 演示文稿</vt:lpstr>
      <vt:lpstr>Isobaric tags for relative and absolute quantitation (iTRAQ)</vt:lpstr>
      <vt:lpstr>PowerPoint 演示文稿</vt:lpstr>
      <vt:lpstr>PowerPoint 演示文稿</vt:lpstr>
      <vt:lpstr>iTRAQ</vt:lpstr>
      <vt:lpstr>PowerPoint 演示文稿</vt:lpstr>
      <vt:lpstr>PowerPoint 演示文稿</vt:lpstr>
      <vt:lpstr> iTRAQ</vt:lpstr>
      <vt:lpstr>PowerPoint 演示文稿</vt:lpstr>
      <vt:lpstr>4-pixel iTRAQ</vt:lpstr>
      <vt:lpstr>8-pixel iTRAQ</vt:lpstr>
      <vt:lpstr>8-pixel iTRAQ</vt:lpstr>
      <vt:lpstr>Tandem mass tags (TMT or TMTs) </vt:lpstr>
      <vt:lpstr>Tandem mass tags (TMT or TMTs) </vt:lpstr>
      <vt:lpstr>Tandem mass tags (TMT) </vt:lpstr>
      <vt:lpstr>PowerPoint 演示文稿</vt:lpstr>
      <vt:lpstr>TMTsixplex</vt:lpstr>
      <vt:lpstr>TMTtenplex</vt:lpstr>
      <vt:lpstr>A schematic of isobaric labeling</vt:lpstr>
      <vt:lpstr>Stable Isotope Labeling</vt:lpstr>
      <vt:lpstr>In vitro labeling --proteolytic labeling       --Trypsin catalyzed 16O-to-18O exchange</vt:lpstr>
      <vt:lpstr>Proteolytic labeling</vt:lpstr>
      <vt:lpstr>Enzymatic labeling versus ICAT</vt:lpstr>
      <vt:lpstr>Label Free Quantification ---SELDI(Surface Enhanced Laser Desorption Ionization)</vt:lpstr>
      <vt:lpstr>PowerPoint 演示文稿</vt:lpstr>
      <vt:lpstr>PowerPoint 演示文稿</vt:lpstr>
      <vt:lpstr>PowerPoint 演示文稿</vt:lpstr>
      <vt:lpstr>Questions</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ECUST模版</dc:title>
  <dc:creator>华东理工大学</dc:creator>
  <cp:lastModifiedBy>郭 博达</cp:lastModifiedBy>
  <cp:revision>1023</cp:revision>
  <dcterms:created xsi:type="dcterms:W3CDTF">2007-01-09T04:58:00Z</dcterms:created>
  <dcterms:modified xsi:type="dcterms:W3CDTF">2021-07-11T12:03:06Z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2052-11.3.0.8513</vt:lpwstr>
  </property>
  <property fmtid="{D5CDD505-2E9C-101B-9397-08002B2CF9AE}" pid="3" name="KSORubyTemplateID">
    <vt:lpwstr>8</vt:lpwstr>
  </property>
</Properties>
</file>